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4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CCECFF"/>
    <a:srgbClr val="CC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96" y="-16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23ACA-FAAB-4E34-BCDF-C797E01002AA}" type="datetimeFigureOut">
              <a:rPr lang="fr-FR" smtClean="0"/>
              <a:pPr/>
              <a:t>04/12/2012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C3B8B-E285-42C6-8CD0-E58F00FD1F0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254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C3B8B-E285-42C6-8CD0-E58F00FD1F0E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242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9C4C-5900-4BC5-948C-79CBE8A6AEF3}" type="datetimeFigureOut">
              <a:rPr lang="fr-FR" smtClean="0"/>
              <a:pPr/>
              <a:t>04/12/2012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D99F3-3116-4FEB-B421-424F148243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9C4C-5900-4BC5-948C-79CBE8A6AEF3}" type="datetimeFigureOut">
              <a:rPr lang="fr-FR" smtClean="0"/>
              <a:pPr/>
              <a:t>04/12/2012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D99F3-3116-4FEB-B421-424F148243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9C4C-5900-4BC5-948C-79CBE8A6AEF3}" type="datetimeFigureOut">
              <a:rPr lang="fr-FR" smtClean="0"/>
              <a:pPr/>
              <a:t>04/12/2012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D99F3-3116-4FEB-B421-424F148243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9C4C-5900-4BC5-948C-79CBE8A6AEF3}" type="datetimeFigureOut">
              <a:rPr lang="fr-FR" smtClean="0"/>
              <a:pPr/>
              <a:t>04/12/2012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D99F3-3116-4FEB-B421-424F148243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9C4C-5900-4BC5-948C-79CBE8A6AEF3}" type="datetimeFigureOut">
              <a:rPr lang="fr-FR" smtClean="0"/>
              <a:pPr/>
              <a:t>04/12/2012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D99F3-3116-4FEB-B421-424F148243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9C4C-5900-4BC5-948C-79CBE8A6AEF3}" type="datetimeFigureOut">
              <a:rPr lang="fr-FR" smtClean="0"/>
              <a:pPr/>
              <a:t>04/12/2012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D99F3-3116-4FEB-B421-424F148243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9C4C-5900-4BC5-948C-79CBE8A6AEF3}" type="datetimeFigureOut">
              <a:rPr lang="fr-FR" smtClean="0"/>
              <a:pPr/>
              <a:t>04/12/2012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D99F3-3116-4FEB-B421-424F148243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9C4C-5900-4BC5-948C-79CBE8A6AEF3}" type="datetimeFigureOut">
              <a:rPr lang="fr-FR" smtClean="0"/>
              <a:pPr/>
              <a:t>04/12/2012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D99F3-3116-4FEB-B421-424F148243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9C4C-5900-4BC5-948C-79CBE8A6AEF3}" type="datetimeFigureOut">
              <a:rPr lang="fr-FR" smtClean="0"/>
              <a:pPr/>
              <a:t>04/12/2012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D99F3-3116-4FEB-B421-424F148243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9C4C-5900-4BC5-948C-79CBE8A6AEF3}" type="datetimeFigureOut">
              <a:rPr lang="fr-FR" smtClean="0"/>
              <a:pPr/>
              <a:t>04/12/2012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D99F3-3116-4FEB-B421-424F148243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9C4C-5900-4BC5-948C-79CBE8A6AEF3}" type="datetimeFigureOut">
              <a:rPr lang="fr-FR" smtClean="0"/>
              <a:pPr/>
              <a:t>04/12/2012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D99F3-3116-4FEB-B421-424F148243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F9C4C-5900-4BC5-948C-79CBE8A6AEF3}" type="datetimeFigureOut">
              <a:rPr lang="fr-FR" smtClean="0"/>
              <a:pPr/>
              <a:t>04/12/2012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D99F3-3116-4FEB-B421-424F148243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audio" Target="../media/audio1.wav"/><Relationship Id="rId21" Type="http://schemas.openxmlformats.org/officeDocument/2006/relationships/image" Target="../media/image18.png"/><Relationship Id="rId34" Type="http://schemas.openxmlformats.org/officeDocument/2006/relationships/image" Target="../media/image3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3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24" Type="http://schemas.openxmlformats.org/officeDocument/2006/relationships/image" Target="../media/image21.png"/><Relationship Id="rId32" Type="http://schemas.openxmlformats.org/officeDocument/2006/relationships/image" Target="../media/image29.jp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image" Target="../media/image7.png"/><Relationship Id="rId19" Type="http://schemas.openxmlformats.org/officeDocument/2006/relationships/image" Target="../media/image16.gif"/><Relationship Id="rId31" Type="http://schemas.openxmlformats.org/officeDocument/2006/relationships/image" Target="../media/image28.jpeg"/><Relationship Id="rId4" Type="http://schemas.openxmlformats.org/officeDocument/2006/relationships/image" Target="../media/image1.jp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Relationship Id="rId35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845098"/>
            <a:ext cx="1485352" cy="187727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79" y="-99391"/>
            <a:ext cx="9388607" cy="720079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5" y="3463623"/>
            <a:ext cx="3024335" cy="3358713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3789040"/>
            <a:ext cx="2880319" cy="244827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1366592"/>
            <a:ext cx="2028792" cy="2278432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3608" y="2083160"/>
            <a:ext cx="2028792" cy="227843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620688"/>
            <a:ext cx="2016224" cy="2278432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3882204"/>
            <a:ext cx="2131503" cy="1772816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6840252" y="2718074"/>
            <a:ext cx="6840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 smtClean="0">
                <a:blipFill>
                  <a:blip r:embed="rId11"/>
                  <a:tile tx="0" ty="0" sx="100000" sy="100000" flip="none" algn="tl"/>
                </a:blipFill>
              </a:rPr>
              <a:t>?</a:t>
            </a:r>
            <a:endParaRPr lang="fr-FR" sz="6600" dirty="0">
              <a:blipFill>
                <a:blip r:embed="rId11"/>
                <a:tile tx="0" ty="0" sx="100000" sy="100000" flip="none" algn="tl"/>
              </a:blip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041485" y="4547024"/>
            <a:ext cx="10894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 smtClean="0">
                <a:blipFill>
                  <a:blip r:embed="rId11"/>
                  <a:tile tx="0" ty="0" sx="100000" sy="100000" flip="none" algn="tl"/>
                </a:blipFill>
              </a:rPr>
              <a:t>?</a:t>
            </a:r>
            <a:endParaRPr lang="fr-FR" sz="6600" dirty="0">
              <a:blipFill>
                <a:blip r:embed="rId11"/>
                <a:tile tx="0" ty="0" sx="100000" sy="100000" flip="none" algn="tl"/>
              </a:blip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779912" y="1888956"/>
            <a:ext cx="6840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 smtClean="0">
                <a:blipFill>
                  <a:blip r:embed="rId11"/>
                  <a:tile tx="0" ty="0" sx="100000" sy="100000" flip="none" algn="tl"/>
                </a:blipFill>
              </a:rPr>
              <a:t>?</a:t>
            </a:r>
            <a:endParaRPr lang="fr-FR" sz="6600" dirty="0">
              <a:blipFill>
                <a:blip r:embed="rId11"/>
                <a:tile tx="0" ty="0" sx="100000" sy="100000" flip="none" algn="tl"/>
              </a:blipFill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3874766"/>
            <a:ext cx="3329501" cy="2983234"/>
          </a:xfrm>
          <a:prstGeom prst="rect">
            <a:avLst/>
          </a:prstGeom>
        </p:spPr>
      </p:pic>
      <p:sp>
        <p:nvSpPr>
          <p:cNvPr id="1027" name="Demi-cadre 1026"/>
          <p:cNvSpPr/>
          <p:nvPr/>
        </p:nvSpPr>
        <p:spPr>
          <a:xfrm rot="16200000">
            <a:off x="5411788" y="1044336"/>
            <a:ext cx="360040" cy="1139216"/>
          </a:xfrm>
          <a:prstGeom prst="halfFrame">
            <a:avLst>
              <a:gd name="adj1" fmla="val 21239"/>
              <a:gd name="adj2" fmla="val 21239"/>
            </a:avLst>
          </a:prstGeom>
          <a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029" name="Image 1028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6009" y="1474127"/>
            <a:ext cx="646038" cy="646038"/>
          </a:xfrm>
          <a:prstGeom prst="rect">
            <a:avLst/>
          </a:prstGeom>
        </p:spPr>
      </p:pic>
      <p:pic>
        <p:nvPicPr>
          <p:cNvPr id="1032" name="Image 1031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4195" y="632658"/>
            <a:ext cx="397180" cy="443843"/>
          </a:xfrm>
          <a:prstGeom prst="rect">
            <a:avLst/>
          </a:prstGeom>
        </p:spPr>
      </p:pic>
      <p:pic>
        <p:nvPicPr>
          <p:cNvPr id="1033" name="Image 1032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6108" y="783403"/>
            <a:ext cx="201765" cy="275468"/>
          </a:xfrm>
          <a:prstGeom prst="rect">
            <a:avLst/>
          </a:prstGeom>
        </p:spPr>
      </p:pic>
      <p:pic>
        <p:nvPicPr>
          <p:cNvPr id="1034" name="Image 1033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7010" y="886447"/>
            <a:ext cx="135057" cy="169763"/>
          </a:xfrm>
          <a:prstGeom prst="rect">
            <a:avLst/>
          </a:prstGeom>
        </p:spPr>
      </p:pic>
      <p:pic>
        <p:nvPicPr>
          <p:cNvPr id="1035" name="Image 1034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0747" y="836712"/>
            <a:ext cx="77273" cy="222159"/>
          </a:xfrm>
          <a:prstGeom prst="rect">
            <a:avLst/>
          </a:prstGeom>
        </p:spPr>
      </p:pic>
      <p:pic>
        <p:nvPicPr>
          <p:cNvPr id="1036" name="Image 1035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4478" y="894925"/>
            <a:ext cx="112215" cy="163946"/>
          </a:xfrm>
          <a:prstGeom prst="rect">
            <a:avLst/>
          </a:prstGeom>
        </p:spPr>
      </p:pic>
      <p:pic>
        <p:nvPicPr>
          <p:cNvPr id="1037" name="Image 1036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9319" y="889484"/>
            <a:ext cx="295110" cy="169762"/>
          </a:xfrm>
          <a:prstGeom prst="rect">
            <a:avLst/>
          </a:prstGeom>
        </p:spPr>
      </p:pic>
      <p:pic>
        <p:nvPicPr>
          <p:cNvPr id="1038" name="Image 1037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213" y="890235"/>
            <a:ext cx="145628" cy="169011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7366" y="895301"/>
            <a:ext cx="112214" cy="163945"/>
          </a:xfrm>
          <a:prstGeom prst="rect">
            <a:avLst/>
          </a:prstGeom>
        </p:spPr>
      </p:pic>
      <p:pic>
        <p:nvPicPr>
          <p:cNvPr id="1039" name="Image 1038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6693" y="845098"/>
            <a:ext cx="121386" cy="210344"/>
          </a:xfrm>
          <a:prstGeom prst="rect">
            <a:avLst/>
          </a:prstGeom>
        </p:spPr>
      </p:pic>
      <p:pic>
        <p:nvPicPr>
          <p:cNvPr id="1040" name="Image 1039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879" y="620688"/>
            <a:ext cx="310897" cy="455677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618" y="908720"/>
            <a:ext cx="145628" cy="169011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0246" y="914390"/>
            <a:ext cx="129948" cy="163341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368" y="889484"/>
            <a:ext cx="112343" cy="194674"/>
          </a:xfrm>
          <a:prstGeom prst="rect">
            <a:avLst/>
          </a:prstGeom>
        </p:spPr>
      </p:pic>
      <p:pic>
        <p:nvPicPr>
          <p:cNvPr id="1041" name="Image 1040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8809" y="788946"/>
            <a:ext cx="306197" cy="430409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1416" y="1433133"/>
            <a:ext cx="178046" cy="198964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7575" y="1430924"/>
            <a:ext cx="170906" cy="200777"/>
          </a:xfrm>
          <a:prstGeom prst="rect">
            <a:avLst/>
          </a:prstGeom>
        </p:spPr>
      </p:pic>
      <p:pic>
        <p:nvPicPr>
          <p:cNvPr id="1044" name="Image 1043"/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8991" y="1339560"/>
            <a:ext cx="198343" cy="292141"/>
          </a:xfrm>
          <a:prstGeom prst="rect">
            <a:avLst/>
          </a:prstGeom>
        </p:spPr>
      </p:pic>
      <p:pic>
        <p:nvPicPr>
          <p:cNvPr id="61" name="Image 60"/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7366" y="1433133"/>
            <a:ext cx="152618" cy="191836"/>
          </a:xfrm>
          <a:prstGeom prst="rect">
            <a:avLst/>
          </a:prstGeom>
        </p:spPr>
      </p:pic>
      <p:pic>
        <p:nvPicPr>
          <p:cNvPr id="62" name="Image 61"/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8859" y="1152246"/>
            <a:ext cx="326483" cy="483259"/>
          </a:xfrm>
          <a:prstGeom prst="rect">
            <a:avLst/>
          </a:prstGeom>
        </p:spPr>
      </p:pic>
      <p:pic>
        <p:nvPicPr>
          <p:cNvPr id="63" name="Image 62"/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463" y="1434728"/>
            <a:ext cx="170906" cy="200777"/>
          </a:xfrm>
          <a:prstGeom prst="rect">
            <a:avLst/>
          </a:prstGeom>
        </p:spPr>
      </p:pic>
      <p:pic>
        <p:nvPicPr>
          <p:cNvPr id="1046" name="Image 1045"/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433" y="845098"/>
            <a:ext cx="1485351" cy="1874958"/>
          </a:xfrm>
          <a:prstGeom prst="rect">
            <a:avLst/>
          </a:prstGeom>
        </p:spPr>
      </p:pic>
      <p:pic>
        <p:nvPicPr>
          <p:cNvPr id="65" name="Image 64"/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8020" y="1434728"/>
            <a:ext cx="170906" cy="200777"/>
          </a:xfrm>
          <a:prstGeom prst="rect">
            <a:avLst/>
          </a:prstGeom>
        </p:spPr>
      </p:pic>
      <p:pic>
        <p:nvPicPr>
          <p:cNvPr id="66" name="Image 65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926" y="1436541"/>
            <a:ext cx="349450" cy="201021"/>
          </a:xfrm>
          <a:prstGeom prst="rect">
            <a:avLst/>
          </a:prstGeom>
        </p:spPr>
      </p:pic>
      <p:sp>
        <p:nvSpPr>
          <p:cNvPr id="1045" name="ZoneTexte 1044"/>
          <p:cNvSpPr txBox="1"/>
          <p:nvPr/>
        </p:nvSpPr>
        <p:spPr>
          <a:xfrm>
            <a:off x="7344308" y="1203094"/>
            <a:ext cx="10801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b="1" dirty="0" smtClean="0">
                <a:blipFill dpi="0" rotWithShape="1">
                  <a:blip r:embed="rId3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dobe Garamond Pro Bold" pitchFamily="18" charset="0"/>
              </a:rPr>
              <a:t>2012</a:t>
            </a:r>
            <a:endParaRPr lang="fr-FR" sz="3400" b="1" dirty="0">
              <a:blipFill dpi="0" rotWithShape="1">
                <a:blip r:embed="rId3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Adobe Garamond Pro Bold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115616" y="836712"/>
            <a:ext cx="1512168" cy="1872208"/>
          </a:xfrm>
          <a:prstGeom prst="rect">
            <a:avLst/>
          </a:prstGeom>
          <a:blipFill dpi="0" rotWithShape="1">
            <a:blip r:embed="rId3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tIns="0" bIns="144000" rtlCol="0">
            <a:noAutofit/>
          </a:bodyPr>
          <a:lstStyle/>
          <a:p>
            <a:pPr algn="ctr"/>
            <a:endParaRPr lang="fr-FR" b="1" dirty="0" smtClean="0">
              <a:solidFill>
                <a:schemeClr val="bg1"/>
              </a:solidFill>
            </a:endParaRPr>
          </a:p>
          <a:p>
            <a:pPr algn="ctr"/>
            <a:endParaRPr lang="fr-FR" b="1" dirty="0">
              <a:solidFill>
                <a:schemeClr val="bg1"/>
              </a:solidFill>
            </a:endParaRPr>
          </a:p>
          <a:p>
            <a:pPr algn="ctr"/>
            <a:r>
              <a:rPr lang="fr-FR" sz="6000" b="1" dirty="0" smtClean="0">
                <a:solidFill>
                  <a:sysClr val="windowText" lastClr="000000"/>
                </a:solidFill>
                <a:latin typeface="Script MT Bold" pitchFamily="66" charset="0"/>
              </a:rPr>
              <a:t>?</a:t>
            </a:r>
          </a:p>
          <a:p>
            <a:pPr algn="ctr"/>
            <a:endParaRPr lang="fr-FR" sz="2000" b="1" dirty="0" smtClean="0">
              <a:solidFill>
                <a:schemeClr val="bg1"/>
              </a:solidFill>
            </a:endParaRPr>
          </a:p>
          <a:p>
            <a:pPr algn="ctr"/>
            <a:endParaRPr lang="fr-FR" b="1" dirty="0">
              <a:solidFill>
                <a:schemeClr val="bg1"/>
              </a:solidFill>
            </a:endParaRPr>
          </a:p>
          <a:p>
            <a:pPr algn="ctr"/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img-fotki.yandex.ru/get/5820/89635038.6ec/0_74c4d_4bc9f016_L"/>
          <p:cNvPicPr>
            <a:picLocks noChangeAspect="1" noChangeArrowheads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142432" y="2324019"/>
            <a:ext cx="1701375" cy="104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ZoneTexte 42"/>
          <p:cNvSpPr txBox="1"/>
          <p:nvPr/>
        </p:nvSpPr>
        <p:spPr>
          <a:xfrm>
            <a:off x="3219939" y="548680"/>
            <a:ext cx="2072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>
                <a:blipFill dpi="0" rotWithShape="1">
                  <a:blip r:embed="rId3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Best Future V1" pitchFamily="50" charset="0"/>
                <a:cs typeface="Best Future V1" pitchFamily="50" charset="0"/>
              </a:rPr>
              <a:t>D&amp;TS</a:t>
            </a:r>
            <a:endParaRPr lang="fr-FR" sz="4800" b="1" dirty="0">
              <a:blipFill dpi="0" rotWithShape="1">
                <a:blip r:embed="rId3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Best Future V1" pitchFamily="50" charset="0"/>
              <a:cs typeface="Best Future V1" pitchFamily="50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022200" y="1181593"/>
            <a:ext cx="71543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b="1" dirty="0" smtClean="0">
                <a:blipFill dpi="0" rotWithShape="1">
                  <a:blip r:embed="rId3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dobe Garamond Pro Bold" pitchFamily="18" charset="0"/>
              </a:rPr>
              <a:t>14</a:t>
            </a:r>
            <a:endParaRPr lang="fr-FR" sz="3400" b="1" dirty="0">
              <a:blipFill dpi="0" rotWithShape="1">
                <a:blip r:embed="rId3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68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8</Words>
  <Application>Microsoft Office PowerPoint</Application>
  <PresentationFormat>Affichage à l'écran (4:3)</PresentationFormat>
  <Paragraphs>11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Party</dc:title>
  <dc:creator>Charlotte</dc:creator>
  <cp:lastModifiedBy>VERON Charlotte</cp:lastModifiedBy>
  <cp:revision>51</cp:revision>
  <dcterms:created xsi:type="dcterms:W3CDTF">2012-12-02T17:54:52Z</dcterms:created>
  <dcterms:modified xsi:type="dcterms:W3CDTF">2012-12-04T08:29:22Z</dcterms:modified>
</cp:coreProperties>
</file>