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2544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882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632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3857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8445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2691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357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537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027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8285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9870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7549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C96746-7B16-4B4A-B68C-E018700AEAD4}" type="datetimeFigureOut">
              <a:rPr lang="fr-FR" smtClean="0"/>
              <a:t>21/11/2012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845D57-9F75-4DF2-8B9D-BAACAA8C033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067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41.xml"/><Relationship Id="rId18" Type="http://schemas.openxmlformats.org/officeDocument/2006/relationships/slide" Target="slide45.xml"/><Relationship Id="rId26" Type="http://schemas.openxmlformats.org/officeDocument/2006/relationships/slide" Target="slide39.xml"/><Relationship Id="rId39" Type="http://schemas.openxmlformats.org/officeDocument/2006/relationships/slide" Target="slide4.xml"/><Relationship Id="rId21" Type="http://schemas.openxmlformats.org/officeDocument/2006/relationships/slide" Target="slide27.xml"/><Relationship Id="rId34" Type="http://schemas.openxmlformats.org/officeDocument/2006/relationships/slide" Target="slide40.xml"/><Relationship Id="rId42" Type="http://schemas.openxmlformats.org/officeDocument/2006/relationships/slide" Target="slide28.xml"/><Relationship Id="rId47" Type="http://schemas.openxmlformats.org/officeDocument/2006/relationships/slide" Target="slide10.xml"/><Relationship Id="rId50" Type="http://schemas.openxmlformats.org/officeDocument/2006/relationships/slide" Target="slide17.xml"/><Relationship Id="rId7" Type="http://schemas.openxmlformats.org/officeDocument/2006/relationships/slide" Target="slide18.xml"/><Relationship Id="rId2" Type="http://schemas.openxmlformats.org/officeDocument/2006/relationships/image" Target="../media/image2.png"/><Relationship Id="rId16" Type="http://schemas.openxmlformats.org/officeDocument/2006/relationships/slide" Target="slide44.xml"/><Relationship Id="rId29" Type="http://schemas.openxmlformats.org/officeDocument/2006/relationships/slide" Target="slide21.xml"/><Relationship Id="rId11" Type="http://schemas.openxmlformats.org/officeDocument/2006/relationships/slide" Target="slide36.xml"/><Relationship Id="rId24" Type="http://schemas.openxmlformats.org/officeDocument/2006/relationships/slide" Target="slide34.xml"/><Relationship Id="rId32" Type="http://schemas.openxmlformats.org/officeDocument/2006/relationships/slide" Target="slide15.xml"/><Relationship Id="rId37" Type="http://schemas.openxmlformats.org/officeDocument/2006/relationships/slide" Target="slide42.xml"/><Relationship Id="rId40" Type="http://schemas.openxmlformats.org/officeDocument/2006/relationships/slide" Target="slide9.xml"/><Relationship Id="rId45" Type="http://schemas.openxmlformats.org/officeDocument/2006/relationships/slide" Target="slide47.xml"/><Relationship Id="rId5" Type="http://schemas.openxmlformats.org/officeDocument/2006/relationships/slide" Target="slide3.xml"/><Relationship Id="rId15" Type="http://schemas.openxmlformats.org/officeDocument/2006/relationships/slide" Target="slide29.xml"/><Relationship Id="rId23" Type="http://schemas.openxmlformats.org/officeDocument/2006/relationships/slide" Target="slide32.xml"/><Relationship Id="rId28" Type="http://schemas.openxmlformats.org/officeDocument/2006/relationships/slide" Target="slide13.xml"/><Relationship Id="rId36" Type="http://schemas.openxmlformats.org/officeDocument/2006/relationships/slide" Target="slide22.xml"/><Relationship Id="rId49" Type="http://schemas.openxmlformats.org/officeDocument/2006/relationships/slide" Target="slide30.xml"/><Relationship Id="rId10" Type="http://schemas.openxmlformats.org/officeDocument/2006/relationships/slide" Target="slide6.xml"/><Relationship Id="rId19" Type="http://schemas.openxmlformats.org/officeDocument/2006/relationships/slide" Target="slide31.xml"/><Relationship Id="rId31" Type="http://schemas.openxmlformats.org/officeDocument/2006/relationships/slide" Target="slide5.xml"/><Relationship Id="rId44" Type="http://schemas.openxmlformats.org/officeDocument/2006/relationships/slide" Target="slide19.xml"/><Relationship Id="rId4" Type="http://schemas.openxmlformats.org/officeDocument/2006/relationships/slide" Target="slide24.xml"/><Relationship Id="rId9" Type="http://schemas.openxmlformats.org/officeDocument/2006/relationships/slide" Target="slide46.xml"/><Relationship Id="rId14" Type="http://schemas.openxmlformats.org/officeDocument/2006/relationships/slide" Target="slide33.xml"/><Relationship Id="rId22" Type="http://schemas.openxmlformats.org/officeDocument/2006/relationships/slide" Target="slide23.xml"/><Relationship Id="rId27" Type="http://schemas.openxmlformats.org/officeDocument/2006/relationships/slide" Target="slide20.xml"/><Relationship Id="rId30" Type="http://schemas.openxmlformats.org/officeDocument/2006/relationships/slide" Target="slide7.xml"/><Relationship Id="rId35" Type="http://schemas.openxmlformats.org/officeDocument/2006/relationships/slide" Target="slide48.xml"/><Relationship Id="rId43" Type="http://schemas.openxmlformats.org/officeDocument/2006/relationships/slide" Target="slide2.xml"/><Relationship Id="rId48" Type="http://schemas.openxmlformats.org/officeDocument/2006/relationships/slide" Target="slide43.xml"/><Relationship Id="rId8" Type="http://schemas.openxmlformats.org/officeDocument/2006/relationships/slide" Target="slide16.xml"/><Relationship Id="rId3" Type="http://schemas.openxmlformats.org/officeDocument/2006/relationships/slide" Target="slide1.xml"/><Relationship Id="rId12" Type="http://schemas.openxmlformats.org/officeDocument/2006/relationships/slide" Target="slide37.xml"/><Relationship Id="rId17" Type="http://schemas.openxmlformats.org/officeDocument/2006/relationships/slide" Target="slide35.xml"/><Relationship Id="rId25" Type="http://schemas.openxmlformats.org/officeDocument/2006/relationships/slide" Target="slide38.xml"/><Relationship Id="rId33" Type="http://schemas.openxmlformats.org/officeDocument/2006/relationships/slide" Target="slide12.xml"/><Relationship Id="rId38" Type="http://schemas.openxmlformats.org/officeDocument/2006/relationships/slide" Target="slide25.xml"/><Relationship Id="rId46" Type="http://schemas.openxmlformats.org/officeDocument/2006/relationships/slide" Target="slide8.xml"/><Relationship Id="rId20" Type="http://schemas.openxmlformats.org/officeDocument/2006/relationships/slide" Target="slide26.xml"/><Relationship Id="rId41" Type="http://schemas.openxmlformats.org/officeDocument/2006/relationships/slide" Target="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slide" Target="slide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" Target="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hlinkClick r:id="rId3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7596336" y="1959893"/>
            <a:ext cx="638969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020272" y="76470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1009740" y="4077072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hlinkClick r:id="rId7" action="ppaction://hlinksldjump"/>
          </p:cNvPr>
          <p:cNvSpPr/>
          <p:nvPr/>
        </p:nvSpPr>
        <p:spPr>
          <a:xfrm>
            <a:off x="2051720" y="220486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hlinkClick r:id="rId8" action="ppaction://hlinksldjump"/>
          </p:cNvPr>
          <p:cNvSpPr/>
          <p:nvPr/>
        </p:nvSpPr>
        <p:spPr>
          <a:xfrm>
            <a:off x="619944" y="220486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hlinkClick r:id="rId9" action="ppaction://hlinksldjump"/>
          </p:cNvPr>
          <p:cNvSpPr/>
          <p:nvPr/>
        </p:nvSpPr>
        <p:spPr>
          <a:xfrm>
            <a:off x="616556" y="162880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hlinkClick r:id="rId10" action="ppaction://hlinksldjump"/>
          </p:cNvPr>
          <p:cNvSpPr/>
          <p:nvPr/>
        </p:nvSpPr>
        <p:spPr>
          <a:xfrm>
            <a:off x="1331640" y="162880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hlinkClick r:id="rId11" action="ppaction://hlinksldjump"/>
          </p:cNvPr>
          <p:cNvSpPr/>
          <p:nvPr/>
        </p:nvSpPr>
        <p:spPr>
          <a:xfrm>
            <a:off x="2627784" y="1556792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hlinkClick r:id="rId12" action="ppaction://hlinksldjump"/>
          </p:cNvPr>
          <p:cNvSpPr/>
          <p:nvPr/>
        </p:nvSpPr>
        <p:spPr>
          <a:xfrm>
            <a:off x="437908" y="58468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hlinkClick r:id="rId13" action="ppaction://hlinksldjump"/>
          </p:cNvPr>
          <p:cNvSpPr/>
          <p:nvPr/>
        </p:nvSpPr>
        <p:spPr>
          <a:xfrm>
            <a:off x="1043608" y="41248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hlinkClick r:id="rId14" action="ppaction://hlinksldjump"/>
          </p:cNvPr>
          <p:cNvSpPr/>
          <p:nvPr/>
        </p:nvSpPr>
        <p:spPr>
          <a:xfrm>
            <a:off x="1619672" y="5244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hlinkClick r:id="rId15" action="ppaction://hlinksldjump"/>
          </p:cNvPr>
          <p:cNvSpPr/>
          <p:nvPr/>
        </p:nvSpPr>
        <p:spPr>
          <a:xfrm>
            <a:off x="1911936" y="41248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hlinkClick r:id="rId16" action="ppaction://hlinksldjump"/>
          </p:cNvPr>
          <p:cNvSpPr/>
          <p:nvPr/>
        </p:nvSpPr>
        <p:spPr>
          <a:xfrm>
            <a:off x="2627784" y="6082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hlinkClick r:id="rId17" action="ppaction://hlinksldjump"/>
          </p:cNvPr>
          <p:cNvSpPr/>
          <p:nvPr/>
        </p:nvSpPr>
        <p:spPr>
          <a:xfrm>
            <a:off x="3491880" y="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hlinkClick r:id="rId18" action="ppaction://hlinksldjump"/>
          </p:cNvPr>
          <p:cNvSpPr/>
          <p:nvPr/>
        </p:nvSpPr>
        <p:spPr>
          <a:xfrm>
            <a:off x="3765516" y="79557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hlinkClick r:id="rId19" action="ppaction://hlinksldjump"/>
          </p:cNvPr>
          <p:cNvSpPr/>
          <p:nvPr/>
        </p:nvSpPr>
        <p:spPr>
          <a:xfrm>
            <a:off x="4644008" y="448112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hlinkClick r:id="rId20" action="ppaction://hlinksldjump"/>
          </p:cNvPr>
          <p:cNvSpPr/>
          <p:nvPr/>
        </p:nvSpPr>
        <p:spPr>
          <a:xfrm>
            <a:off x="4211960" y="126876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hlinkClick r:id="rId21" action="ppaction://hlinksldjump"/>
          </p:cNvPr>
          <p:cNvSpPr/>
          <p:nvPr/>
        </p:nvSpPr>
        <p:spPr>
          <a:xfrm>
            <a:off x="5508104" y="1196948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hlinkClick r:id="rId22" action="ppaction://hlinksldjump"/>
          </p:cNvPr>
          <p:cNvSpPr/>
          <p:nvPr/>
        </p:nvSpPr>
        <p:spPr>
          <a:xfrm>
            <a:off x="5508104" y="165185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hlinkClick r:id="rId23" action="ppaction://hlinksldjump"/>
          </p:cNvPr>
          <p:cNvSpPr/>
          <p:nvPr/>
        </p:nvSpPr>
        <p:spPr>
          <a:xfrm>
            <a:off x="4769396" y="202484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hlinkClick r:id="rId24" action="ppaction://hlinksldjump"/>
          </p:cNvPr>
          <p:cNvSpPr/>
          <p:nvPr/>
        </p:nvSpPr>
        <p:spPr>
          <a:xfrm>
            <a:off x="5008320" y="249289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hlinkClick r:id="rId25" action="ppaction://hlinksldjump"/>
          </p:cNvPr>
          <p:cNvSpPr/>
          <p:nvPr/>
        </p:nvSpPr>
        <p:spPr>
          <a:xfrm>
            <a:off x="4332100" y="321297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hlinkClick r:id="rId26" action="ppaction://hlinksldjump"/>
          </p:cNvPr>
          <p:cNvSpPr/>
          <p:nvPr/>
        </p:nvSpPr>
        <p:spPr>
          <a:xfrm>
            <a:off x="4076408" y="4074408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hlinkClick r:id="rId27" action="ppaction://hlinksldjump"/>
          </p:cNvPr>
          <p:cNvSpPr/>
          <p:nvPr/>
        </p:nvSpPr>
        <p:spPr>
          <a:xfrm>
            <a:off x="6516216" y="386124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hlinkClick r:id="rId28" action="ppaction://hlinksldjump"/>
          </p:cNvPr>
          <p:cNvSpPr/>
          <p:nvPr/>
        </p:nvSpPr>
        <p:spPr>
          <a:xfrm>
            <a:off x="7236296" y="446512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hlinkClick r:id="rId29" action="ppaction://hlinksldjump"/>
          </p:cNvPr>
          <p:cNvSpPr/>
          <p:nvPr/>
        </p:nvSpPr>
        <p:spPr>
          <a:xfrm>
            <a:off x="725940" y="482516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hlinkClick r:id="rId30" action="ppaction://hlinksldjump"/>
          </p:cNvPr>
          <p:cNvSpPr/>
          <p:nvPr/>
        </p:nvSpPr>
        <p:spPr>
          <a:xfrm>
            <a:off x="2199968" y="482516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hlinkClick r:id="rId31" action="ppaction://hlinksldjump"/>
          </p:cNvPr>
          <p:cNvSpPr/>
          <p:nvPr/>
        </p:nvSpPr>
        <p:spPr>
          <a:xfrm>
            <a:off x="2123728" y="5517232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hlinkClick r:id="rId32" action="ppaction://hlinksldjump"/>
          </p:cNvPr>
          <p:cNvSpPr/>
          <p:nvPr/>
        </p:nvSpPr>
        <p:spPr>
          <a:xfrm>
            <a:off x="5508104" y="3219703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hlinkClick r:id="rId33" action="ppaction://hlinksldjump"/>
          </p:cNvPr>
          <p:cNvSpPr/>
          <p:nvPr/>
        </p:nvSpPr>
        <p:spPr>
          <a:xfrm>
            <a:off x="5508104" y="3903779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hlinkClick r:id="rId34" action="ppaction://hlinksldjump"/>
          </p:cNvPr>
          <p:cNvSpPr/>
          <p:nvPr/>
        </p:nvSpPr>
        <p:spPr>
          <a:xfrm>
            <a:off x="8567936" y="211509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hlinkClick r:id="rId35" action="ppaction://hlinksldjump"/>
          </p:cNvPr>
          <p:cNvSpPr/>
          <p:nvPr/>
        </p:nvSpPr>
        <p:spPr>
          <a:xfrm>
            <a:off x="7668344" y="5949280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hlinkClick r:id="rId36" action="ppaction://hlinksldjump"/>
          </p:cNvPr>
          <p:cNvSpPr/>
          <p:nvPr/>
        </p:nvSpPr>
        <p:spPr>
          <a:xfrm>
            <a:off x="7956376" y="5157192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hlinkClick r:id="rId37" action="ppaction://hlinksldjump"/>
          </p:cNvPr>
          <p:cNvSpPr/>
          <p:nvPr/>
        </p:nvSpPr>
        <p:spPr>
          <a:xfrm>
            <a:off x="8604448" y="4581128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hlinkClick r:id="rId38" action="ppaction://hlinksldjump"/>
          </p:cNvPr>
          <p:cNvSpPr/>
          <p:nvPr/>
        </p:nvSpPr>
        <p:spPr>
          <a:xfrm>
            <a:off x="8460432" y="3414209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hlinkClick r:id="rId39" action="ppaction://hlinksldjump"/>
          </p:cNvPr>
          <p:cNvSpPr/>
          <p:nvPr/>
        </p:nvSpPr>
        <p:spPr>
          <a:xfrm>
            <a:off x="7683004" y="410350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hlinkClick r:id="rId40" action="ppaction://hlinksldjump"/>
          </p:cNvPr>
          <p:cNvSpPr/>
          <p:nvPr/>
        </p:nvSpPr>
        <p:spPr>
          <a:xfrm>
            <a:off x="8100392" y="2693318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hlinkClick r:id="rId41" action="ppaction://hlinksldjump"/>
          </p:cNvPr>
          <p:cNvSpPr/>
          <p:nvPr/>
        </p:nvSpPr>
        <p:spPr>
          <a:xfrm>
            <a:off x="8244408" y="52440"/>
            <a:ext cx="72008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hlinkClick r:id="rId42" action="ppaction://hlinksldjump"/>
          </p:cNvPr>
          <p:cNvSpPr/>
          <p:nvPr/>
        </p:nvSpPr>
        <p:spPr>
          <a:xfrm>
            <a:off x="6603504" y="1238615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hlinkClick r:id="rId43" action="ppaction://hlinksldjump"/>
          </p:cNvPr>
          <p:cNvSpPr/>
          <p:nvPr/>
        </p:nvSpPr>
        <p:spPr>
          <a:xfrm>
            <a:off x="1043608" y="2852936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hlinkClick r:id="rId44" action="ppaction://hlinksldjump"/>
          </p:cNvPr>
          <p:cNvSpPr/>
          <p:nvPr/>
        </p:nvSpPr>
        <p:spPr>
          <a:xfrm>
            <a:off x="7509932" y="60824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hlinkClick r:id="rId45" action="ppaction://hlinksldjump"/>
          </p:cNvPr>
          <p:cNvSpPr/>
          <p:nvPr/>
        </p:nvSpPr>
        <p:spPr>
          <a:xfrm>
            <a:off x="7935144" y="596506"/>
            <a:ext cx="741312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hlinkClick r:id="rId46" action="ppaction://hlinksldjump"/>
          </p:cNvPr>
          <p:cNvSpPr/>
          <p:nvPr/>
        </p:nvSpPr>
        <p:spPr>
          <a:xfrm>
            <a:off x="8369796" y="910883"/>
            <a:ext cx="66670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Rectangle 47">
            <a:hlinkClick r:id="rId47" action="ppaction://hlinksldjump"/>
          </p:cNvPr>
          <p:cNvSpPr/>
          <p:nvPr/>
        </p:nvSpPr>
        <p:spPr>
          <a:xfrm>
            <a:off x="7308304" y="2713179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>
            <a:hlinkClick r:id="rId48" action="ppaction://hlinksldjump"/>
          </p:cNvPr>
          <p:cNvSpPr/>
          <p:nvPr/>
        </p:nvSpPr>
        <p:spPr>
          <a:xfrm>
            <a:off x="6660232" y="2006129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>
            <a:hlinkClick r:id="rId49" action="ppaction://hlinksldjump"/>
          </p:cNvPr>
          <p:cNvSpPr/>
          <p:nvPr/>
        </p:nvSpPr>
        <p:spPr>
          <a:xfrm>
            <a:off x="7412584" y="1248971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Rectangle 51">
            <a:hlinkClick r:id="rId50" action="ppaction://hlinksldjump"/>
          </p:cNvPr>
          <p:cNvSpPr/>
          <p:nvPr/>
        </p:nvSpPr>
        <p:spPr>
          <a:xfrm>
            <a:off x="7552308" y="3627765"/>
            <a:ext cx="576064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343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Houndsmoor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01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Hymir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69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Lavignon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330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Lombardeaux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7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Mount 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Killmore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14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Narcien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47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Paruuch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6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Queenshope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365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Ruug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830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Spearth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45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BADAKUS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3945" y="1700808"/>
            <a:ext cx="9140055" cy="4414422"/>
            <a:chOff x="3945" y="1534858"/>
            <a:chExt cx="9011519" cy="4171915"/>
          </a:xfrm>
        </p:grpSpPr>
        <p:pic>
          <p:nvPicPr>
            <p:cNvPr id="2050" name="Picture 2" descr="C:\Users\Ghisss\Desktop\FORGE EMPIRE\Opérateur\SCREENS\PROVINCES\OK\Badakus\Badakus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6" y="1534859"/>
              <a:ext cx="4499992" cy="1390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Ghisss\Desktop\FORGE EMPIRE\Opérateur\SCREENS\PROVINCES\OK\Badakus\Badakus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3938" y="1534858"/>
              <a:ext cx="4511526" cy="13900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C:\Users\Ghisss\Desktop\FORGE EMPIRE\Opérateur\SCREENS\PROVINCES\OK\Badakus\Badakus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5" y="2924944"/>
              <a:ext cx="4513314" cy="13999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3" name="Picture 5" descr="C:\Users\Ghisss\Desktop\FORGE EMPIRE\Opérateur\SCREENS\PROVINCES\OK\Badakus\Badakus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1496" y="4313125"/>
              <a:ext cx="4511526" cy="1393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C:\Users\Ghisss\Desktop\FORGE EMPIRE\Opérateur\SCREENS\PROVINCES\OK\Badakus\Badakus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259" y="2924944"/>
              <a:ext cx="4498205" cy="1388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Rectangle 9">
            <a:hlinkClick r:id="rId7" action="ppaction://hlinksldjump"/>
          </p:cNvPr>
          <p:cNvSpPr/>
          <p:nvPr/>
        </p:nvSpPr>
        <p:spPr>
          <a:xfrm>
            <a:off x="0" y="27384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690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Troulope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77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Tyr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70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Varseille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02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Velerites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073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Zaldon</a:t>
            </a:r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-on-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sea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28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Ashcrook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480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Breturia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30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Centuria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311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Cragshire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3164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Dunkerlwald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0905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CUTRINGHAM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-9128" y="1700808"/>
            <a:ext cx="9153128" cy="4392488"/>
            <a:chOff x="107504" y="1700808"/>
            <a:chExt cx="8786373" cy="4076264"/>
          </a:xfrm>
        </p:grpSpPr>
        <p:pic>
          <p:nvPicPr>
            <p:cNvPr id="3075" name="Picture 3" descr="C:\Users\Ghisss\Desktop\FORGE EMPIRE\Opérateur\SCREENS\PROVINCES\OK\Cutringham\Cuttingham 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700808"/>
              <a:ext cx="4392488" cy="135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Ghisss\Desktop\FORGE EMPIRE\Opérateur\SCREENS\PROVINCES\OK\Cutringham\Cuttingham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1700808"/>
              <a:ext cx="4393885" cy="13522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Ghisss\Desktop\FORGE EMPIRE\Opérateur\SCREENS\PROVINCES\OK\Cutringham\Cuttingham 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5" y="3053063"/>
              <a:ext cx="4392488" cy="1357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8" name="Picture 6" descr="C:\Users\Ghisss\Desktop\FORGE EMPIRE\Opérateur\SCREENS\PROVINCES\OK\Cutringham\Cuttingham 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9992" y="3053063"/>
              <a:ext cx="4393885" cy="1369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9" name="Picture 7" descr="C:\Users\Ghisss\Desktop\FORGE EMPIRE\Opérateur\SCREENS\PROVINCES\OK\Cutringham\Cuttingham 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748" y="4423088"/>
              <a:ext cx="4392487" cy="135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ectangle 10">
            <a:hlinkClick r:id="rId7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62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Eldenborough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767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Felssenke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32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Frathia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494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Greifental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812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Jaims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886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Kaltenweiher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276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Karchagu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0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Maktaba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959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Mons 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Suiry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472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Moravia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56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DEUXERRES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41948" y="2009978"/>
            <a:ext cx="9096615" cy="2838044"/>
            <a:chOff x="0" y="1357313"/>
            <a:chExt cx="9188516" cy="2866716"/>
          </a:xfrm>
        </p:grpSpPr>
        <p:pic>
          <p:nvPicPr>
            <p:cNvPr id="4098" name="Picture 2" descr="C:\Users\Ghisss\Desktop\FORGE EMPIRE\Opérateur\SCREENS\PROVINCES\OK\Deuxerres\Deux terres 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08" y="1357313"/>
              <a:ext cx="4544507" cy="142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3" descr="C:\Users\Ghisss\Desktop\FORGE EMPIRE\Opérateur\SCREENS\PROVINCES\OK\Deuxerres\Deux terres 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2782888"/>
              <a:ext cx="4644008" cy="14411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Ghisss\Desktop\FORGE EMPIRE\Opérateur\SCREENS\PROVINCES\OK\Deuxerres\Deux terres 4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57313"/>
              <a:ext cx="4644008" cy="142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1" name="Picture 5" descr="C:\Users\Ghisss\Desktop\FORGE EMPIRE\Opérateur\SCREENS\PROVINCES\OK\Deuxerres\Deuxterres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010" y="2782889"/>
              <a:ext cx="4544506" cy="1412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6983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Northcastle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36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Pfefferberg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71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Pisterrac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35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Raven</a:t>
            </a:r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 Creek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728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Strumhoden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28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Teusfelfurt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534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West-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Nagach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573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Wolvhampthon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646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Haulenois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Rectangle 3">
            <a:hlinkClick r:id="rId2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013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Dunarsund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8256" y="2008425"/>
            <a:ext cx="9144000" cy="2841149"/>
            <a:chOff x="-2340768" y="1484784"/>
            <a:chExt cx="14890751" cy="4626733"/>
          </a:xfrm>
        </p:grpSpPr>
        <p:pic>
          <p:nvPicPr>
            <p:cNvPr id="5122" name="Picture 2" descr="C:\Users\Ghisss\Desktop\FORGE EMPIRE\Opérateur\SCREENS\PROVINCES\OK\Dunarsund\Dunarsund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40768" y="1484784"/>
              <a:ext cx="7450138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3" name="Picture 3" descr="C:\Users\Ghisss\Desktop\FORGE EMPIRE\Opérateur\SCREENS\PROVINCES\OK\Dunarsund\Dunarsund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4301" y="3806467"/>
              <a:ext cx="7440612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C:\Users\Ghisss\Desktop\FORGE EMPIRE\Opérateur\SCREENS\PROVINCES\OK\Dunarsund\Dunarsund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9370" y="1501417"/>
              <a:ext cx="7440613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778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East-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Nagach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36511" y="1844824"/>
            <a:ext cx="9107490" cy="4214668"/>
            <a:chOff x="-2206277" y="1203276"/>
            <a:chExt cx="14881226" cy="6886575"/>
          </a:xfrm>
        </p:grpSpPr>
        <p:pic>
          <p:nvPicPr>
            <p:cNvPr id="6146" name="Picture 2" descr="C:\Users\Ghisss\Desktop\FORGE EMPIRE\Opérateur\SCREENS\PROVINCES\OK\East-Nagach\East-Nagach-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96752" y="1203276"/>
              <a:ext cx="7431088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7" name="Picture 3" descr="C:\Users\Ghisss\Desktop\FORGE EMPIRE\Opérateur\SCREENS\PROVINCES\OK\East-Nagach\East-Nagach-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36" y="3509194"/>
              <a:ext cx="7412038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C:\Users\Ghisss\Desktop\FORGE EMPIRE\Opérateur\SCREENS\PROVINCES\OK\East-Nagach\East-Nagach-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4336" y="1212801"/>
              <a:ext cx="7440613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9" name="Picture 5" descr="C:\Users\Ghisss\Desktop\FORGE EMPIRE\Opérateur\SCREENS\PROVINCES\OK\East-Nagach\East-Nagach-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6277" y="3508326"/>
              <a:ext cx="7440613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C:\Users\Ghisss\Desktop\FORGE EMPIRE\Opérateur\SCREENS\PROVINCES\OK\East-Nagach\East-Nagach-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6676" y="5794326"/>
              <a:ext cx="7440612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7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67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Fel</a:t>
            </a:r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 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Dranghyr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9929" y="2013842"/>
            <a:ext cx="9140654" cy="2830315"/>
            <a:chOff x="-2124744" y="1443731"/>
            <a:chExt cx="14919326" cy="4619625"/>
          </a:xfrm>
        </p:grpSpPr>
        <p:pic>
          <p:nvPicPr>
            <p:cNvPr id="7170" name="Picture 2" descr="C:\Users\Ghisss\Desktop\FORGE EMPIRE\Opérateur\SCREENS\PROVINCES\OK\Fel Dranghyr\Fel Dranghyr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24744" y="1443731"/>
              <a:ext cx="7469188" cy="2324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C:\Users\Ghisss\Desktop\FORGE EMPIRE\Opérateur\SCREENS\PROVINCES\OK\Fel Dranghyr\Fel Dranghyr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4444" y="1462781"/>
              <a:ext cx="7450138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C:\Users\Ghisss\Desktop\FORGE EMPIRE\Opérateur\SCREENS\PROVINCES\OK\Fel Dranghyr\Fel Dranghyr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9850" y="3767831"/>
              <a:ext cx="7440613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828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Four </a:t>
            </a:r>
            <a:r>
              <a:rPr lang="fr-FR" dirty="0" err="1" smtClean="0">
                <a:solidFill>
                  <a:schemeClr val="bg1"/>
                </a:solidFill>
                <a:latin typeface="Castellar" pitchFamily="18" charset="0"/>
              </a:rPr>
              <a:t>Gallows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0" y="2013136"/>
            <a:ext cx="9144000" cy="2831728"/>
            <a:chOff x="-2268760" y="1551682"/>
            <a:chExt cx="14855826" cy="4600575"/>
          </a:xfrm>
        </p:grpSpPr>
        <p:pic>
          <p:nvPicPr>
            <p:cNvPr id="8194" name="Picture 2" descr="C:\Users\Ghisss\Desktop\FORGE EMPIRE\Opérateur\SCREENS\PROVINCES\OK\Four Gallows\Four Gallows 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9153" y="1551682"/>
              <a:ext cx="7427913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5" name="Picture 3" descr="C:\Users\Ghisss\Desktop\FORGE EMPIRE\Opérateur\SCREENS\PROVINCES\OK\Four Gallows\Four Gallows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68760" y="1561207"/>
              <a:ext cx="7427913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C:\Users\Ghisss\Desktop\FORGE EMPIRE\Opérateur\SCREENS\PROVINCES\OK\Four Gallows\Four Gallows 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5196" y="3856732"/>
              <a:ext cx="7456488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5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37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bg1"/>
                </a:solidFill>
                <a:latin typeface="Castellar" pitchFamily="18" charset="0"/>
              </a:rPr>
              <a:t>Grand Cap</a:t>
            </a:r>
            <a:endParaRPr lang="fr-FR" dirty="0">
              <a:solidFill>
                <a:schemeClr val="bg1"/>
              </a:solidFill>
              <a:latin typeface="Castellar" pitchFamily="18" charset="0"/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1" y="1760612"/>
            <a:ext cx="9180512" cy="4256152"/>
            <a:chOff x="-2772816" y="1168003"/>
            <a:chExt cx="14874876" cy="6896100"/>
          </a:xfrm>
        </p:grpSpPr>
        <p:pic>
          <p:nvPicPr>
            <p:cNvPr id="9218" name="Picture 2" descr="C:\Users\Ghisss\Desktop\FORGE EMPIRE\Opérateur\SCREENS\PROVINCES\OK\Grand Cap\Grand Cap 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622" y="1168003"/>
              <a:ext cx="7416189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C:\Users\Ghisss\Desktop\FORGE EMPIRE\Opérateur\SCREENS\PROVINCES\OK\Grand Cap\Grand Cap 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622" y="5759053"/>
              <a:ext cx="7437438" cy="2305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C:\Users\Ghisss\Desktop\FORGE EMPIRE\Opérateur\SCREENS\PROVINCES\OK\Grand Cap\Grand Cap 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2816" y="5768578"/>
              <a:ext cx="7437438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1" name="Picture 5" descr="C:\Users\Ghisss\Desktop\FORGE EMPIRE\Opérateur\SCREENS\PROVINCES\OK\Grand Cap\Grand Cap 4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622" y="3463528"/>
              <a:ext cx="7435161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2" name="Picture 6" descr="C:\Users\Ghisss\Desktop\FORGE EMPIRE\Opérateur\SCREENS\PROVINCES\OK\Grand Cap\Grand Cap 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2816" y="3463528"/>
              <a:ext cx="7437438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C:\Users\Ghisss\Desktop\FORGE EMPIRE\Opérateur\SCREENS\PROVINCES\OK\Grand Cap\Grand Cap 6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2816" y="1168003"/>
              <a:ext cx="7437438" cy="2295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3">
            <a:hlinkClick r:id="rId8" action="ppaction://hlinksldjump"/>
          </p:cNvPr>
          <p:cNvSpPr/>
          <p:nvPr/>
        </p:nvSpPr>
        <p:spPr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824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53</Words>
  <Application>Microsoft Office PowerPoint</Application>
  <PresentationFormat>Affichage à l'écran (4:3)</PresentationFormat>
  <Paragraphs>47</Paragraphs>
  <Slides>48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49" baseType="lpstr">
      <vt:lpstr>Thème Office</vt:lpstr>
      <vt:lpstr>Présentation PowerPoint</vt:lpstr>
      <vt:lpstr>BADAKUS</vt:lpstr>
      <vt:lpstr>CUTRINGHAM</vt:lpstr>
      <vt:lpstr>DEUXERRES</vt:lpstr>
      <vt:lpstr>Dunarsund</vt:lpstr>
      <vt:lpstr>East-Nagach</vt:lpstr>
      <vt:lpstr>Fel Dranghyr</vt:lpstr>
      <vt:lpstr>Four Gallows</vt:lpstr>
      <vt:lpstr>Grand Cap</vt:lpstr>
      <vt:lpstr>Houndsmoor</vt:lpstr>
      <vt:lpstr>Hymir</vt:lpstr>
      <vt:lpstr>Lavignon</vt:lpstr>
      <vt:lpstr>Lombardeaux</vt:lpstr>
      <vt:lpstr>Mount Killmore</vt:lpstr>
      <vt:lpstr>Narcien</vt:lpstr>
      <vt:lpstr>Paruuch</vt:lpstr>
      <vt:lpstr>Queenshope</vt:lpstr>
      <vt:lpstr>Ruug</vt:lpstr>
      <vt:lpstr>Spearth</vt:lpstr>
      <vt:lpstr>Troulope</vt:lpstr>
      <vt:lpstr>Tyr</vt:lpstr>
      <vt:lpstr>Varseille</vt:lpstr>
      <vt:lpstr>Velerites</vt:lpstr>
      <vt:lpstr>Zaldon-on-sea</vt:lpstr>
      <vt:lpstr>Ashcrook</vt:lpstr>
      <vt:lpstr>Breturia</vt:lpstr>
      <vt:lpstr>Centuria</vt:lpstr>
      <vt:lpstr>Cragshire</vt:lpstr>
      <vt:lpstr>Dunkerlwald</vt:lpstr>
      <vt:lpstr>Eldenborough</vt:lpstr>
      <vt:lpstr>Felssenke</vt:lpstr>
      <vt:lpstr>Frathia</vt:lpstr>
      <vt:lpstr>Greifental</vt:lpstr>
      <vt:lpstr>Jaims</vt:lpstr>
      <vt:lpstr>Kaltenweiher</vt:lpstr>
      <vt:lpstr>Karchagu</vt:lpstr>
      <vt:lpstr>Maktaba</vt:lpstr>
      <vt:lpstr>Mons Suiry</vt:lpstr>
      <vt:lpstr>Moravia</vt:lpstr>
      <vt:lpstr>Northcastle</vt:lpstr>
      <vt:lpstr>Pfefferberg</vt:lpstr>
      <vt:lpstr>Pisterrac</vt:lpstr>
      <vt:lpstr>Raven Creek</vt:lpstr>
      <vt:lpstr>Strumhoden</vt:lpstr>
      <vt:lpstr>Teusfelfurt</vt:lpstr>
      <vt:lpstr>West-Nagach</vt:lpstr>
      <vt:lpstr>Wolvhampthon</vt:lpstr>
      <vt:lpstr>Haulenois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Ghisss</dc:creator>
  <cp:lastModifiedBy>Ghisss</cp:lastModifiedBy>
  <cp:revision>12</cp:revision>
  <dcterms:created xsi:type="dcterms:W3CDTF">2012-11-21T20:32:07Z</dcterms:created>
  <dcterms:modified xsi:type="dcterms:W3CDTF">2012-11-21T23:06:25Z</dcterms:modified>
</cp:coreProperties>
</file>