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1" r:id="rId7"/>
    <p:sldId id="262"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689F824-BE4B-4C7B-9C84-C5F854B87A94}" type="datetimeFigureOut">
              <a:rPr lang="fr-FR" smtClean="0"/>
              <a:t>18/11/2012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30A38A-A2F9-4CB8-BE33-E8667DFDEB73}" type="slidenum">
              <a:rPr lang="fr-FR" smtClean="0"/>
              <a:t>‹N°›</a:t>
            </a:fld>
            <a:endParaRPr lang="fr-FR"/>
          </a:p>
        </p:txBody>
      </p:sp>
    </p:spTree>
    <p:extLst>
      <p:ext uri="{BB962C8B-B14F-4D97-AF65-F5344CB8AC3E}">
        <p14:creationId xmlns:p14="http://schemas.microsoft.com/office/powerpoint/2010/main" val="2620561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689F824-BE4B-4C7B-9C84-C5F854B87A94}" type="datetimeFigureOut">
              <a:rPr lang="fr-FR" smtClean="0"/>
              <a:t>18/11/2012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30A38A-A2F9-4CB8-BE33-E8667DFDEB73}" type="slidenum">
              <a:rPr lang="fr-FR" smtClean="0"/>
              <a:t>‹N°›</a:t>
            </a:fld>
            <a:endParaRPr lang="fr-FR"/>
          </a:p>
        </p:txBody>
      </p:sp>
    </p:spTree>
    <p:extLst>
      <p:ext uri="{BB962C8B-B14F-4D97-AF65-F5344CB8AC3E}">
        <p14:creationId xmlns:p14="http://schemas.microsoft.com/office/powerpoint/2010/main" val="255732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689F824-BE4B-4C7B-9C84-C5F854B87A94}" type="datetimeFigureOut">
              <a:rPr lang="fr-FR" smtClean="0"/>
              <a:t>18/11/2012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30A38A-A2F9-4CB8-BE33-E8667DFDEB73}" type="slidenum">
              <a:rPr lang="fr-FR" smtClean="0"/>
              <a:t>‹N°›</a:t>
            </a:fld>
            <a:endParaRPr lang="fr-FR"/>
          </a:p>
        </p:txBody>
      </p:sp>
    </p:spTree>
    <p:extLst>
      <p:ext uri="{BB962C8B-B14F-4D97-AF65-F5344CB8AC3E}">
        <p14:creationId xmlns:p14="http://schemas.microsoft.com/office/powerpoint/2010/main" val="127324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689F824-BE4B-4C7B-9C84-C5F854B87A94}" type="datetimeFigureOut">
              <a:rPr lang="fr-FR" smtClean="0"/>
              <a:t>18/11/2012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30A38A-A2F9-4CB8-BE33-E8667DFDEB73}" type="slidenum">
              <a:rPr lang="fr-FR" smtClean="0"/>
              <a:t>‹N°›</a:t>
            </a:fld>
            <a:endParaRPr lang="fr-FR"/>
          </a:p>
        </p:txBody>
      </p:sp>
    </p:spTree>
    <p:extLst>
      <p:ext uri="{BB962C8B-B14F-4D97-AF65-F5344CB8AC3E}">
        <p14:creationId xmlns:p14="http://schemas.microsoft.com/office/powerpoint/2010/main" val="166217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689F824-BE4B-4C7B-9C84-C5F854B87A94}" type="datetimeFigureOut">
              <a:rPr lang="fr-FR" smtClean="0"/>
              <a:t>18/11/2012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30A38A-A2F9-4CB8-BE33-E8667DFDEB73}" type="slidenum">
              <a:rPr lang="fr-FR" smtClean="0"/>
              <a:t>‹N°›</a:t>
            </a:fld>
            <a:endParaRPr lang="fr-FR"/>
          </a:p>
        </p:txBody>
      </p:sp>
    </p:spTree>
    <p:extLst>
      <p:ext uri="{BB962C8B-B14F-4D97-AF65-F5344CB8AC3E}">
        <p14:creationId xmlns:p14="http://schemas.microsoft.com/office/powerpoint/2010/main" val="2961914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689F824-BE4B-4C7B-9C84-C5F854B87A94}" type="datetimeFigureOut">
              <a:rPr lang="fr-FR" smtClean="0"/>
              <a:t>18/11/2012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30A38A-A2F9-4CB8-BE33-E8667DFDEB73}" type="slidenum">
              <a:rPr lang="fr-FR" smtClean="0"/>
              <a:t>‹N°›</a:t>
            </a:fld>
            <a:endParaRPr lang="fr-FR"/>
          </a:p>
        </p:txBody>
      </p:sp>
    </p:spTree>
    <p:extLst>
      <p:ext uri="{BB962C8B-B14F-4D97-AF65-F5344CB8AC3E}">
        <p14:creationId xmlns:p14="http://schemas.microsoft.com/office/powerpoint/2010/main" val="44244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689F824-BE4B-4C7B-9C84-C5F854B87A94}" type="datetimeFigureOut">
              <a:rPr lang="fr-FR" smtClean="0"/>
              <a:t>18/11/2012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A30A38A-A2F9-4CB8-BE33-E8667DFDEB73}" type="slidenum">
              <a:rPr lang="fr-FR" smtClean="0"/>
              <a:t>‹N°›</a:t>
            </a:fld>
            <a:endParaRPr lang="fr-FR"/>
          </a:p>
        </p:txBody>
      </p:sp>
    </p:spTree>
    <p:extLst>
      <p:ext uri="{BB962C8B-B14F-4D97-AF65-F5344CB8AC3E}">
        <p14:creationId xmlns:p14="http://schemas.microsoft.com/office/powerpoint/2010/main" val="119034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689F824-BE4B-4C7B-9C84-C5F854B87A94}" type="datetimeFigureOut">
              <a:rPr lang="fr-FR" smtClean="0"/>
              <a:t>18/11/2012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A30A38A-A2F9-4CB8-BE33-E8667DFDEB73}" type="slidenum">
              <a:rPr lang="fr-FR" smtClean="0"/>
              <a:t>‹N°›</a:t>
            </a:fld>
            <a:endParaRPr lang="fr-FR"/>
          </a:p>
        </p:txBody>
      </p:sp>
    </p:spTree>
    <p:extLst>
      <p:ext uri="{BB962C8B-B14F-4D97-AF65-F5344CB8AC3E}">
        <p14:creationId xmlns:p14="http://schemas.microsoft.com/office/powerpoint/2010/main" val="397754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689F824-BE4B-4C7B-9C84-C5F854B87A94}" type="datetimeFigureOut">
              <a:rPr lang="fr-FR" smtClean="0"/>
              <a:t>18/11/2012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A30A38A-A2F9-4CB8-BE33-E8667DFDEB73}" type="slidenum">
              <a:rPr lang="fr-FR" smtClean="0"/>
              <a:t>‹N°›</a:t>
            </a:fld>
            <a:endParaRPr lang="fr-FR"/>
          </a:p>
        </p:txBody>
      </p:sp>
    </p:spTree>
    <p:extLst>
      <p:ext uri="{BB962C8B-B14F-4D97-AF65-F5344CB8AC3E}">
        <p14:creationId xmlns:p14="http://schemas.microsoft.com/office/powerpoint/2010/main" val="304158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689F824-BE4B-4C7B-9C84-C5F854B87A94}" type="datetimeFigureOut">
              <a:rPr lang="fr-FR" smtClean="0"/>
              <a:t>18/11/2012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30A38A-A2F9-4CB8-BE33-E8667DFDEB73}" type="slidenum">
              <a:rPr lang="fr-FR" smtClean="0"/>
              <a:t>‹N°›</a:t>
            </a:fld>
            <a:endParaRPr lang="fr-FR"/>
          </a:p>
        </p:txBody>
      </p:sp>
    </p:spTree>
    <p:extLst>
      <p:ext uri="{BB962C8B-B14F-4D97-AF65-F5344CB8AC3E}">
        <p14:creationId xmlns:p14="http://schemas.microsoft.com/office/powerpoint/2010/main" val="1867147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689F824-BE4B-4C7B-9C84-C5F854B87A94}" type="datetimeFigureOut">
              <a:rPr lang="fr-FR" smtClean="0"/>
              <a:t>18/11/2012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30A38A-A2F9-4CB8-BE33-E8667DFDEB73}" type="slidenum">
              <a:rPr lang="fr-FR" smtClean="0"/>
              <a:t>‹N°›</a:t>
            </a:fld>
            <a:endParaRPr lang="fr-FR"/>
          </a:p>
        </p:txBody>
      </p:sp>
    </p:spTree>
    <p:extLst>
      <p:ext uri="{BB962C8B-B14F-4D97-AF65-F5344CB8AC3E}">
        <p14:creationId xmlns:p14="http://schemas.microsoft.com/office/powerpoint/2010/main" val="137603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9F824-BE4B-4C7B-9C84-C5F854B87A94}" type="datetimeFigureOut">
              <a:rPr lang="fr-FR" smtClean="0"/>
              <a:t>18/11/2012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0A38A-A2F9-4CB8-BE33-E8667DFDEB73}" type="slidenum">
              <a:rPr lang="fr-FR" smtClean="0"/>
              <a:t>‹N°›</a:t>
            </a:fld>
            <a:endParaRPr lang="fr-FR"/>
          </a:p>
        </p:txBody>
      </p:sp>
    </p:spTree>
    <p:extLst>
      <p:ext uri="{BB962C8B-B14F-4D97-AF65-F5344CB8AC3E}">
        <p14:creationId xmlns:p14="http://schemas.microsoft.com/office/powerpoint/2010/main" val="963172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768"/>
            <a:ext cx="9252520" cy="691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dirty="0" err="1"/>
              <a:t>Travel</a:t>
            </a:r>
            <a:r>
              <a:rPr lang="fr-FR" dirty="0"/>
              <a:t> in South </a:t>
            </a:r>
            <a:r>
              <a:rPr lang="fr-FR" dirty="0" err="1"/>
              <a:t>America</a:t>
            </a:r>
            <a:endParaRPr lang="fr-FR" dirty="0"/>
          </a:p>
        </p:txBody>
      </p:sp>
      <p:sp>
        <p:nvSpPr>
          <p:cNvPr id="3" name="Espace réservé du contenu 2"/>
          <p:cNvSpPr>
            <a:spLocks noGrp="1"/>
          </p:cNvSpPr>
          <p:nvPr>
            <p:ph idx="1"/>
          </p:nvPr>
        </p:nvSpPr>
        <p:spPr>
          <a:xfrm>
            <a:off x="511460" y="2780928"/>
            <a:ext cx="8229600" cy="3633267"/>
          </a:xfrm>
        </p:spPr>
        <p:txBody>
          <a:bodyPr>
            <a:normAutofit lnSpcReduction="10000"/>
          </a:bodyPr>
          <a:lstStyle/>
          <a:p>
            <a:endParaRPr lang="fr-FR" dirty="0" smtClean="0"/>
          </a:p>
          <a:p>
            <a:endParaRPr lang="fr-FR" dirty="0"/>
          </a:p>
          <a:p>
            <a:pPr marL="0" indent="0" algn="ctr">
              <a:buNone/>
            </a:pPr>
            <a:r>
              <a:rPr lang="en-US" dirty="0"/>
              <a:t>We </a:t>
            </a:r>
            <a:r>
              <a:rPr lang="en-US" dirty="0" smtClean="0"/>
              <a:t>shall leave </a:t>
            </a:r>
            <a:r>
              <a:rPr lang="en-US" dirty="0"/>
              <a:t>France in plane to </a:t>
            </a:r>
            <a:r>
              <a:rPr lang="en-US" dirty="0" smtClean="0"/>
              <a:t>south </a:t>
            </a:r>
            <a:r>
              <a:rPr lang="en-US" dirty="0" err="1" smtClean="0"/>
              <a:t>america</a:t>
            </a:r>
            <a:r>
              <a:rPr lang="en-US" dirty="0" smtClean="0"/>
              <a:t> where </a:t>
            </a:r>
            <a:r>
              <a:rPr lang="en-US" dirty="0"/>
              <a:t>we </a:t>
            </a:r>
            <a:r>
              <a:rPr lang="en-US" dirty="0" smtClean="0"/>
              <a:t>shall arrive at </a:t>
            </a:r>
            <a:r>
              <a:rPr lang="en-US" dirty="0"/>
              <a:t>the airport of Rio Of </a:t>
            </a:r>
            <a:r>
              <a:rPr lang="en-US" dirty="0" err="1"/>
              <a:t>Jainero</a:t>
            </a:r>
            <a:r>
              <a:rPr lang="en-US" dirty="0"/>
              <a:t> . </a:t>
            </a:r>
          </a:p>
          <a:p>
            <a:pPr marL="0" indent="0" algn="ctr">
              <a:buNone/>
            </a:pPr>
            <a:r>
              <a:rPr lang="en-US" dirty="0" smtClean="0"/>
              <a:t> We </a:t>
            </a:r>
            <a:r>
              <a:rPr lang="en-US" dirty="0"/>
              <a:t>shall leave from February </a:t>
            </a:r>
            <a:r>
              <a:rPr lang="en-US" dirty="0" smtClean="0"/>
              <a:t>8</a:t>
            </a:r>
            <a:r>
              <a:rPr lang="en-US" baseline="30000" dirty="0" smtClean="0"/>
              <a:t>th</a:t>
            </a:r>
            <a:r>
              <a:rPr lang="en-US" dirty="0" smtClean="0"/>
              <a:t> </a:t>
            </a:r>
            <a:r>
              <a:rPr lang="en-US" dirty="0"/>
              <a:t>till February </a:t>
            </a:r>
            <a:r>
              <a:rPr lang="en-US" dirty="0" smtClean="0"/>
              <a:t>12</a:t>
            </a:r>
            <a:r>
              <a:rPr lang="en-US" baseline="30000" dirty="0" smtClean="0"/>
              <a:t>th</a:t>
            </a:r>
            <a:r>
              <a:rPr lang="en-US" dirty="0" smtClean="0"/>
              <a:t>.</a:t>
            </a:r>
            <a:endParaRPr lang="fr-FR" dirty="0" smtClean="0"/>
          </a:p>
          <a:p>
            <a:endParaRPr lang="fr-FR" dirty="0"/>
          </a:p>
          <a:p>
            <a:endParaRPr lang="fr-FR" dirty="0" smtClean="0"/>
          </a:p>
          <a:p>
            <a:endParaRPr lang="fr-FR" dirty="0"/>
          </a:p>
          <a:p>
            <a:pPr marL="0" indent="0">
              <a:buNone/>
            </a:pPr>
            <a:endParaRPr lang="fr-FR" dirty="0" smtClean="0"/>
          </a:p>
        </p:txBody>
      </p:sp>
    </p:spTree>
    <p:extLst>
      <p:ext uri="{BB962C8B-B14F-4D97-AF65-F5344CB8AC3E}">
        <p14:creationId xmlns:p14="http://schemas.microsoft.com/office/powerpoint/2010/main" val="3718860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36496" cy="6858000"/>
          </a:xfrm>
          <a:prstGeom prst="rect">
            <a:avLst/>
          </a:prstGeom>
        </p:spPr>
      </p:pic>
      <p:sp>
        <p:nvSpPr>
          <p:cNvPr id="2" name="Titre 1"/>
          <p:cNvSpPr>
            <a:spLocks noGrp="1"/>
          </p:cNvSpPr>
          <p:nvPr>
            <p:ph type="ctrTitle"/>
          </p:nvPr>
        </p:nvSpPr>
        <p:spPr/>
        <p:txBody>
          <a:bodyPr/>
          <a:lstStyle/>
          <a:p>
            <a:endParaRPr lang="fr-FR" b="1" dirty="0">
              <a:solidFill>
                <a:schemeClr val="tx1">
                  <a:lumMod val="95000"/>
                  <a:lumOff val="5000"/>
                </a:schemeClr>
              </a:solidFill>
            </a:endParaRPr>
          </a:p>
        </p:txBody>
      </p:sp>
      <p:sp>
        <p:nvSpPr>
          <p:cNvPr id="3" name="Sous-titre 2"/>
          <p:cNvSpPr>
            <a:spLocks noGrp="1"/>
          </p:cNvSpPr>
          <p:nvPr>
            <p:ph type="subTitle" idx="1"/>
          </p:nvPr>
        </p:nvSpPr>
        <p:spPr/>
        <p:txBody>
          <a:bodyPr/>
          <a:lstStyle/>
          <a:p>
            <a:endParaRPr lang="fr-FR" b="1" dirty="0">
              <a:solidFill>
                <a:schemeClr val="tx1">
                  <a:lumMod val="95000"/>
                  <a:lumOff val="5000"/>
                </a:schemeClr>
              </a:solidFill>
            </a:endParaRPr>
          </a:p>
        </p:txBody>
      </p:sp>
    </p:spTree>
    <p:extLst>
      <p:ext uri="{BB962C8B-B14F-4D97-AF65-F5344CB8AC3E}">
        <p14:creationId xmlns:p14="http://schemas.microsoft.com/office/powerpoint/2010/main" val="2641501986"/>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2" name="Titre 1"/>
          <p:cNvSpPr>
            <a:spLocks noGrp="1"/>
          </p:cNvSpPr>
          <p:nvPr>
            <p:ph type="title" idx="4294967295"/>
          </p:nvPr>
        </p:nvSpPr>
        <p:spPr>
          <a:xfrm>
            <a:off x="395536" y="56147"/>
            <a:ext cx="8229600" cy="1143000"/>
          </a:xfrm>
        </p:spPr>
        <p:txBody>
          <a:bodyPr/>
          <a:lstStyle/>
          <a:p>
            <a:r>
              <a:rPr lang="fr-FR" dirty="0" err="1" smtClean="0">
                <a:solidFill>
                  <a:schemeClr val="accent4">
                    <a:lumMod val="75000"/>
                  </a:schemeClr>
                </a:solidFill>
              </a:rPr>
              <a:t>Brazil</a:t>
            </a:r>
            <a:endParaRPr lang="fr-FR" dirty="0">
              <a:solidFill>
                <a:schemeClr val="accent4">
                  <a:lumMod val="75000"/>
                </a:schemeClr>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43767">
            <a:off x="467544" y="476672"/>
            <a:ext cx="2132856" cy="1492999"/>
          </a:xfrm>
          <a:prstGeom prst="rect">
            <a:avLst/>
          </a:prstGeom>
        </p:spPr>
      </p:pic>
      <p:sp>
        <p:nvSpPr>
          <p:cNvPr id="3" name="ZoneTexte 2"/>
          <p:cNvSpPr txBox="1"/>
          <p:nvPr/>
        </p:nvSpPr>
        <p:spPr>
          <a:xfrm>
            <a:off x="755576" y="2204864"/>
            <a:ext cx="8208912" cy="1938992"/>
          </a:xfrm>
          <a:prstGeom prst="rect">
            <a:avLst/>
          </a:prstGeom>
          <a:noFill/>
        </p:spPr>
        <p:txBody>
          <a:bodyPr wrap="square" rtlCol="0">
            <a:spAutoFit/>
          </a:bodyPr>
          <a:lstStyle/>
          <a:p>
            <a:r>
              <a:rPr lang="en-US" sz="2000" b="1" dirty="0"/>
              <a:t>This day; it’s the beginning of the carnival. </a:t>
            </a:r>
            <a:endParaRPr lang="en-US" sz="2000" b="1" dirty="0" smtClean="0"/>
          </a:p>
          <a:p>
            <a:r>
              <a:rPr lang="en-US" sz="2000" b="1" dirty="0" smtClean="0"/>
              <a:t>We </a:t>
            </a:r>
            <a:r>
              <a:rPr lang="en-US" sz="2000" b="1" dirty="0"/>
              <a:t>shall go to sleep in the hotel </a:t>
            </a:r>
            <a:r>
              <a:rPr lang="en-US" sz="2000" b="1" dirty="0" smtClean="0"/>
              <a:t>:</a:t>
            </a:r>
          </a:p>
          <a:p>
            <a:r>
              <a:rPr lang="en-US" sz="2000" b="1" dirty="0" smtClean="0"/>
              <a:t>“</a:t>
            </a:r>
            <a:r>
              <a:rPr lang="en-US" sz="2000" b="1" dirty="0"/>
              <a:t>Porto Bay Rio </a:t>
            </a:r>
            <a:r>
              <a:rPr lang="en-US" sz="2000" b="1" dirty="0" err="1"/>
              <a:t>Internacional</a:t>
            </a:r>
            <a:r>
              <a:rPr lang="en-US" sz="2000" b="1" dirty="0"/>
              <a:t> Hotel </a:t>
            </a:r>
            <a:r>
              <a:rPr lang="en-US" sz="2000" b="1" dirty="0" smtClean="0"/>
              <a:t>“.</a:t>
            </a:r>
          </a:p>
          <a:p>
            <a:r>
              <a:rPr lang="en-US" sz="2000" b="1" dirty="0" smtClean="0"/>
              <a:t>First </a:t>
            </a:r>
            <a:r>
              <a:rPr lang="en-US" sz="2000" b="1" dirty="0"/>
              <a:t>morning we shall go to see the carnival in the street. </a:t>
            </a:r>
            <a:endParaRPr lang="en-US" sz="2000" b="1" dirty="0" smtClean="0"/>
          </a:p>
          <a:p>
            <a:r>
              <a:rPr lang="en-US" sz="2000" b="1" dirty="0" smtClean="0"/>
              <a:t>The </a:t>
            </a:r>
            <a:r>
              <a:rPr lang="en-US" sz="2000" b="1" dirty="0"/>
              <a:t>afternoon, we shall go on foot on the hill of Corcovado </a:t>
            </a:r>
            <a:endParaRPr lang="en-US" sz="2000" b="1" dirty="0" smtClean="0"/>
          </a:p>
          <a:p>
            <a:r>
              <a:rPr lang="en-US" sz="2000" b="1" dirty="0" smtClean="0"/>
              <a:t>where </a:t>
            </a:r>
            <a:r>
              <a:rPr lang="en-US" sz="2000" b="1" dirty="0"/>
              <a:t>is located “Christ the Redeemer”. </a:t>
            </a:r>
            <a:endParaRPr lang="fr-FR" sz="2000" b="1" dirty="0"/>
          </a:p>
        </p:txBody>
      </p:sp>
    </p:spTree>
    <p:extLst>
      <p:ext uri="{BB962C8B-B14F-4D97-AF65-F5344CB8AC3E}">
        <p14:creationId xmlns:p14="http://schemas.microsoft.com/office/powerpoint/2010/main" val="423103969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21702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4294967295"/>
          </p:nvPr>
        </p:nvSpPr>
        <p:spPr>
          <a:xfrm>
            <a:off x="611560" y="2060848"/>
            <a:ext cx="8229600" cy="4525963"/>
          </a:xfrm>
        </p:spPr>
        <p:txBody>
          <a:bodyPr/>
          <a:lstStyle/>
          <a:p>
            <a:pPr marL="0" indent="0" algn="ctr">
              <a:buNone/>
            </a:pPr>
            <a:r>
              <a:rPr lang="fr-FR" dirty="0" smtClean="0">
                <a:solidFill>
                  <a:srgbClr val="00B0F0"/>
                </a:solidFill>
              </a:rPr>
              <a:t>The Saturday , </a:t>
            </a:r>
            <a:r>
              <a:rPr lang="en-US" dirty="0" smtClean="0">
                <a:solidFill>
                  <a:srgbClr val="00B0F0"/>
                </a:solidFill>
              </a:rPr>
              <a:t>we </a:t>
            </a:r>
            <a:r>
              <a:rPr lang="en-US" dirty="0">
                <a:solidFill>
                  <a:srgbClr val="00B0F0"/>
                </a:solidFill>
              </a:rPr>
              <a:t>go all day long participate in the Rio carnival, see in the street this show. We think that it will be amazing. In noon we shall eat in one restore with specialties Brazilian. The night, we shall go in Argentina in plane. </a:t>
            </a:r>
            <a:endParaRPr lang="fr-FR" dirty="0">
              <a:solidFill>
                <a:srgbClr val="00B0F0"/>
              </a:solidFill>
            </a:endParaRPr>
          </a:p>
        </p:txBody>
      </p:sp>
    </p:spTree>
    <p:extLst>
      <p:ext uri="{BB962C8B-B14F-4D97-AF65-F5344CB8AC3E}">
        <p14:creationId xmlns:p14="http://schemas.microsoft.com/office/powerpoint/2010/main" val="3547894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4294967295"/>
          </p:nvPr>
        </p:nvSpPr>
        <p:spPr>
          <a:xfrm>
            <a:off x="0" y="23813"/>
            <a:ext cx="7848600" cy="2397125"/>
          </a:xfrm>
        </p:spPr>
        <p:txBody>
          <a:bodyPr>
            <a:normAutofit/>
          </a:bodyPr>
          <a:lstStyle/>
          <a:p>
            <a:pPr marL="0" indent="0" algn="ctr">
              <a:buNone/>
            </a:pPr>
            <a:r>
              <a:rPr lang="fr-FR" sz="2000" dirty="0" smtClean="0">
                <a:solidFill>
                  <a:schemeClr val="bg2">
                    <a:lumMod val="10000"/>
                  </a:schemeClr>
                </a:solidFill>
              </a:rPr>
              <a:t>The </a:t>
            </a:r>
            <a:r>
              <a:rPr lang="fr-FR" sz="2000" dirty="0" err="1" smtClean="0">
                <a:solidFill>
                  <a:schemeClr val="bg2">
                    <a:lumMod val="10000"/>
                  </a:schemeClr>
                </a:solidFill>
              </a:rPr>
              <a:t>Sunday</a:t>
            </a:r>
            <a:r>
              <a:rPr lang="fr-FR" sz="2000" dirty="0" smtClean="0">
                <a:solidFill>
                  <a:schemeClr val="bg2">
                    <a:lumMod val="10000"/>
                  </a:schemeClr>
                </a:solidFill>
              </a:rPr>
              <a:t> , </a:t>
            </a:r>
            <a:r>
              <a:rPr lang="en-US" sz="2000" dirty="0" smtClean="0">
                <a:solidFill>
                  <a:schemeClr val="bg2">
                    <a:lumMod val="10000"/>
                  </a:schemeClr>
                </a:solidFill>
              </a:rPr>
              <a:t>we shall arrive at the airport of Buenos Aires. In the morning we shall go to San </a:t>
            </a:r>
            <a:r>
              <a:rPr lang="en-US" sz="2000" dirty="0" err="1" smtClean="0">
                <a:solidFill>
                  <a:schemeClr val="bg2">
                    <a:lumMod val="10000"/>
                  </a:schemeClr>
                </a:solidFill>
              </a:rPr>
              <a:t>Telmo</a:t>
            </a:r>
            <a:r>
              <a:rPr lang="en-US" sz="2000" dirty="0" smtClean="0">
                <a:solidFill>
                  <a:schemeClr val="bg2">
                    <a:lumMod val="10000"/>
                  </a:schemeClr>
                </a:solidFill>
              </a:rPr>
              <a:t>, every Sunday morning there low there are antique dealers and orchestras of streets.  In noon, we shall go to eat in the “</a:t>
            </a:r>
            <a:r>
              <a:rPr lang="en-US" sz="2000" dirty="0" err="1" smtClean="0">
                <a:solidFill>
                  <a:schemeClr val="bg2">
                    <a:lumMod val="10000"/>
                  </a:schemeClr>
                </a:solidFill>
              </a:rPr>
              <a:t>Parque</a:t>
            </a:r>
            <a:r>
              <a:rPr lang="en-US" sz="2000" dirty="0" smtClean="0">
                <a:solidFill>
                  <a:schemeClr val="bg2">
                    <a:lumMod val="10000"/>
                  </a:schemeClr>
                </a:solidFill>
              </a:rPr>
              <a:t> </a:t>
            </a:r>
            <a:r>
              <a:rPr lang="en-US" sz="2000" dirty="0" err="1" smtClean="0">
                <a:solidFill>
                  <a:schemeClr val="bg2">
                    <a:lumMod val="10000"/>
                  </a:schemeClr>
                </a:solidFill>
              </a:rPr>
              <a:t>Tres</a:t>
            </a:r>
            <a:r>
              <a:rPr lang="en-US" sz="2000" dirty="0" smtClean="0">
                <a:solidFill>
                  <a:schemeClr val="bg2">
                    <a:lumMod val="10000"/>
                  </a:schemeClr>
                </a:solidFill>
              </a:rPr>
              <a:t> de </a:t>
            </a:r>
            <a:r>
              <a:rPr lang="en-US" sz="2000" dirty="0" err="1" smtClean="0">
                <a:solidFill>
                  <a:schemeClr val="bg2">
                    <a:lumMod val="10000"/>
                  </a:schemeClr>
                </a:solidFill>
              </a:rPr>
              <a:t>Febrero</a:t>
            </a:r>
            <a:r>
              <a:rPr lang="en-US" sz="2000" dirty="0" smtClean="0">
                <a:solidFill>
                  <a:schemeClr val="bg2">
                    <a:lumMod val="10000"/>
                  </a:schemeClr>
                </a:solidFill>
              </a:rPr>
              <a:t>”.  In the afternoon, we shall walk in the city to visit streets, places... In the night , we shall sleep in “</a:t>
            </a:r>
            <a:r>
              <a:rPr lang="en-US" sz="2000" dirty="0" err="1" smtClean="0">
                <a:solidFill>
                  <a:schemeClr val="bg2">
                    <a:lumMod val="10000"/>
                  </a:schemeClr>
                </a:solidFill>
              </a:rPr>
              <a:t>Fierro</a:t>
            </a:r>
            <a:r>
              <a:rPr lang="en-US" sz="2000" dirty="0" smtClean="0">
                <a:solidFill>
                  <a:schemeClr val="bg2">
                    <a:lumMod val="10000"/>
                  </a:schemeClr>
                </a:solidFill>
              </a:rPr>
              <a:t> Hotel Buenos Aires” . </a:t>
            </a:r>
            <a:endParaRPr lang="fr-FR" sz="2000" dirty="0">
              <a:solidFill>
                <a:schemeClr val="bg2">
                  <a:lumMod val="10000"/>
                </a:schemeClr>
              </a:solidFill>
            </a:endParaRPr>
          </a:p>
        </p:txBody>
      </p:sp>
      <p:sp>
        <p:nvSpPr>
          <p:cNvPr id="4" name="ZoneTexte 3"/>
          <p:cNvSpPr txBox="1"/>
          <p:nvPr/>
        </p:nvSpPr>
        <p:spPr>
          <a:xfrm>
            <a:off x="2339752" y="5297171"/>
            <a:ext cx="3841052" cy="1200329"/>
          </a:xfrm>
          <a:prstGeom prst="rect">
            <a:avLst/>
          </a:prstGeom>
          <a:noFill/>
        </p:spPr>
        <p:txBody>
          <a:bodyPr wrap="none" rtlCol="0">
            <a:spAutoFit/>
          </a:bodyPr>
          <a:lstStyle/>
          <a:p>
            <a:r>
              <a:rPr lang="fr-FR" sz="7200" dirty="0" smtClean="0">
                <a:solidFill>
                  <a:srgbClr val="7030A0"/>
                </a:solidFill>
              </a:rPr>
              <a:t>Argentina</a:t>
            </a:r>
            <a:endParaRPr lang="fr-FR" sz="7200" dirty="0">
              <a:solidFill>
                <a:srgbClr val="7030A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50801">
            <a:off x="6074649" y="2178711"/>
            <a:ext cx="2445221" cy="1633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7124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25" y="0"/>
            <a:ext cx="928404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23728" y="116632"/>
            <a:ext cx="4572000" cy="6740307"/>
          </a:xfrm>
          <a:prstGeom prst="rect">
            <a:avLst/>
          </a:prstGeom>
        </p:spPr>
        <p:txBody>
          <a:bodyPr>
            <a:spAutoFit/>
          </a:bodyPr>
          <a:lstStyle/>
          <a:p>
            <a:pPr algn="ctr"/>
            <a:r>
              <a:rPr lang="en-US" sz="3600" b="1" dirty="0" smtClean="0">
                <a:solidFill>
                  <a:srgbClr val="FF0000"/>
                </a:solidFill>
              </a:rPr>
              <a:t>In the morning, we shall take a course of tango in a dancing school of Buenos Aires.  In the afternoon, In the afternoon shall visit the Theater Colón. In the evening, we shall take off from Buenos Aires to go to Santiago to Chile.</a:t>
            </a:r>
            <a:endParaRPr lang="fr-FR" sz="3600" b="1" dirty="0">
              <a:solidFill>
                <a:srgbClr val="FF0000"/>
              </a:solidFill>
            </a:endParaRPr>
          </a:p>
        </p:txBody>
      </p:sp>
    </p:spTree>
    <p:extLst>
      <p:ext uri="{BB962C8B-B14F-4D97-AF65-F5344CB8AC3E}">
        <p14:creationId xmlns:p14="http://schemas.microsoft.com/office/powerpoint/2010/main" val="739937234"/>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3629">
            <a:off x="6336506" y="1136374"/>
            <a:ext cx="2763391" cy="177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58579" y="1225689"/>
            <a:ext cx="4572000" cy="5632311"/>
          </a:xfrm>
          <a:prstGeom prst="rect">
            <a:avLst/>
          </a:prstGeom>
        </p:spPr>
        <p:txBody>
          <a:bodyPr>
            <a:spAutoFit/>
          </a:bodyPr>
          <a:lstStyle/>
          <a:p>
            <a:pPr algn="ctr"/>
            <a:r>
              <a:rPr lang="en-US" sz="2400" b="1" dirty="0"/>
              <a:t>All day long we shall go to make a hike in horse with a guide on “Cajon Del </a:t>
            </a:r>
            <a:r>
              <a:rPr lang="en-US" sz="2400" b="1" dirty="0" err="1"/>
              <a:t>Maipo</a:t>
            </a:r>
            <a:r>
              <a:rPr lang="en-US" sz="2400" b="1" dirty="0"/>
              <a:t>”. In the night we shall sleep, in a camp which is on “Cajon Del </a:t>
            </a:r>
            <a:r>
              <a:rPr lang="en-US" sz="2400" b="1" dirty="0" err="1"/>
              <a:t>Maipo</a:t>
            </a:r>
            <a:r>
              <a:rPr lang="en-US" sz="2400" b="1" dirty="0"/>
              <a:t>”. In the morning, we shall return in Santiago and in the noon, we shall eat in “Mercado Central”. At 1:00 pm, we shall leave for Valparaiso who is on the coast; we have for 2 hours 26 of car. We shall visit the city and the port we shall sleep in the hotel </a:t>
            </a:r>
            <a:r>
              <a:rPr lang="en-US" sz="2400" b="1" dirty="0" err="1"/>
              <a:t>Acontraluz</a:t>
            </a:r>
            <a:r>
              <a:rPr lang="en-US" sz="2400" b="1" dirty="0"/>
              <a:t> and the next day at 10 am our plane will wait for us to return to France.</a:t>
            </a:r>
            <a:endParaRPr lang="fr-FR" sz="2400" b="1" dirty="0"/>
          </a:p>
        </p:txBody>
      </p:sp>
      <p:sp>
        <p:nvSpPr>
          <p:cNvPr id="4" name="ZoneTexte 3"/>
          <p:cNvSpPr txBox="1"/>
          <p:nvPr/>
        </p:nvSpPr>
        <p:spPr>
          <a:xfrm>
            <a:off x="13704" y="6381328"/>
            <a:ext cx="1818447" cy="400110"/>
          </a:xfrm>
          <a:prstGeom prst="rect">
            <a:avLst/>
          </a:prstGeom>
          <a:noFill/>
        </p:spPr>
        <p:txBody>
          <a:bodyPr wrap="none" rtlCol="0">
            <a:spAutoFit/>
          </a:bodyPr>
          <a:lstStyle/>
          <a:p>
            <a:r>
              <a:rPr lang="fr-FR" sz="2000" b="1" dirty="0" err="1" smtClean="0">
                <a:solidFill>
                  <a:schemeClr val="accent1">
                    <a:lumMod val="20000"/>
                    <a:lumOff val="80000"/>
                  </a:schemeClr>
                </a:solidFill>
              </a:rPr>
              <a:t>Zainab</a:t>
            </a:r>
            <a:r>
              <a:rPr lang="fr-FR" sz="2000" b="1" dirty="0" smtClean="0">
                <a:solidFill>
                  <a:schemeClr val="accent1">
                    <a:lumMod val="20000"/>
                    <a:lumOff val="80000"/>
                  </a:schemeClr>
                </a:solidFill>
              </a:rPr>
              <a:t> and Lise</a:t>
            </a:r>
            <a:endParaRPr lang="fr-FR" sz="2000" b="1" dirty="0">
              <a:solidFill>
                <a:schemeClr val="accent1">
                  <a:lumMod val="20000"/>
                  <a:lumOff val="80000"/>
                </a:schemeClr>
              </a:solidFill>
            </a:endParaRPr>
          </a:p>
        </p:txBody>
      </p:sp>
      <p:sp>
        <p:nvSpPr>
          <p:cNvPr id="5" name="ZoneTexte 4"/>
          <p:cNvSpPr txBox="1"/>
          <p:nvPr/>
        </p:nvSpPr>
        <p:spPr>
          <a:xfrm>
            <a:off x="3851920" y="55317"/>
            <a:ext cx="1579278" cy="923330"/>
          </a:xfrm>
          <a:prstGeom prst="rect">
            <a:avLst/>
          </a:prstGeom>
          <a:noFill/>
        </p:spPr>
        <p:txBody>
          <a:bodyPr wrap="none" rtlCol="0">
            <a:spAutoFit/>
          </a:bodyPr>
          <a:lstStyle/>
          <a:p>
            <a:r>
              <a:rPr lang="fr-FR" sz="5400" dirty="0" smtClean="0">
                <a:solidFill>
                  <a:schemeClr val="accent1">
                    <a:lumMod val="20000"/>
                    <a:lumOff val="80000"/>
                  </a:schemeClr>
                </a:solidFill>
              </a:rPr>
              <a:t>Chile</a:t>
            </a:r>
            <a:endParaRPr lang="fr-FR" sz="5400" dirty="0">
              <a:solidFill>
                <a:schemeClr val="accent1">
                  <a:lumMod val="20000"/>
                  <a:lumOff val="80000"/>
                </a:schemeClr>
              </a:solidFill>
            </a:endParaRPr>
          </a:p>
        </p:txBody>
      </p:sp>
    </p:spTree>
    <p:extLst>
      <p:ext uri="{BB962C8B-B14F-4D97-AF65-F5344CB8AC3E}">
        <p14:creationId xmlns:p14="http://schemas.microsoft.com/office/powerpoint/2010/main" val="132767056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406</Words>
  <Application>Microsoft Office PowerPoint</Application>
  <PresentationFormat>Affichage à l'écran (4:3)</PresentationFormat>
  <Paragraphs>21</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Travel in South America</vt:lpstr>
      <vt:lpstr>Présentation PowerPoint</vt:lpstr>
      <vt:lpstr>Brazil</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in South America</dc:title>
  <dc:creator>Lise</dc:creator>
  <cp:lastModifiedBy>Lise</cp:lastModifiedBy>
  <cp:revision>9</cp:revision>
  <dcterms:created xsi:type="dcterms:W3CDTF">2012-11-06T12:13:26Z</dcterms:created>
  <dcterms:modified xsi:type="dcterms:W3CDTF">2012-11-18T20:03:21Z</dcterms:modified>
</cp:coreProperties>
</file>