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id" ContentType="audio/unknown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notesMasterIdLst>
    <p:notesMasterId r:id="rId13"/>
  </p:notesMasterIdLst>
  <p:sldIdLst>
    <p:sldId id="318" r:id="rId5"/>
    <p:sldId id="339" r:id="rId6"/>
    <p:sldId id="367" r:id="rId7"/>
    <p:sldId id="322" r:id="rId8"/>
    <p:sldId id="397" r:id="rId9"/>
    <p:sldId id="276" r:id="rId10"/>
    <p:sldId id="396" r:id="rId11"/>
    <p:sldId id="358" r:id="rId12"/>
  </p:sldIdLst>
  <p:sldSz cx="9144000" cy="6858000" type="screen4x3"/>
  <p:notesSz cx="7086600" cy="9372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sans titre" id="{6C2941A8-82A4-451B-AEE0-8A8BE263F3FE}">
          <p14:sldIdLst/>
        </p14:section>
        <p14:section name="Section sans titre" id="{8CEFFE68-DA9B-42DC-B770-E569AD5B3462}">
          <p14:sldIdLst/>
        </p14:section>
        <p14:section name="Section sans titre" id="{999D42E2-52A0-4911-99A6-F01143B44958}">
          <p14:sldIdLst>
            <p14:sldId id="318"/>
            <p14:sldId id="339"/>
            <p14:sldId id="367"/>
            <p14:sldId id="322"/>
            <p14:sldId id="397"/>
            <p14:sldId id="276"/>
            <p14:sldId id="396"/>
            <p14:sldId id="3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CC00"/>
    <a:srgbClr val="006666"/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4" autoAdjust="0"/>
    <p:restoredTop sz="95560" autoAdjust="0"/>
  </p:normalViewPr>
  <p:slideViewPr>
    <p:cSldViewPr>
      <p:cViewPr>
        <p:scale>
          <a:sx n="280" d="100"/>
          <a:sy n="280" d="100"/>
        </p:scale>
        <p:origin x="4980" y="45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06B3F41F-1EE0-4F0E-B1C8-F65725F773A1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fr-CA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75FAB27E-FEEA-4563-8206-8AF3471E8D47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9324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AB27E-FEEA-4563-8206-8AF3471E8D47}" type="slidenum">
              <a:rPr lang="fr-CA" smtClean="0"/>
              <a:t>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7347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AB27E-FEEA-4563-8206-8AF3471E8D47}" type="slidenum">
              <a:rPr lang="fr-CA" smtClean="0">
                <a:solidFill>
                  <a:prstClr val="black"/>
                </a:solidFill>
              </a:rPr>
              <a:pPr/>
              <a:t>5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0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0362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37203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56104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7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16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42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74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46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77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87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0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31879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3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03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22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96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99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62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30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56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97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06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26228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7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489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0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76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21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983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52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09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01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2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38008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71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231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80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68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6788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72172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5702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2357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4047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69C79-A48D-41BD-83B8-DFBCB792C7FE}" type="datetimeFigureOut">
              <a:rPr lang="fr-CA" smtClean="0"/>
              <a:t>2012-11-15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645FE-BC29-4378-AAF8-B56EE1157C9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1359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4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69C79-A48D-41BD-83B8-DFBCB792C7FE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2012-11-15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645FE-BC29-4378-AAF8-B56EE1157C9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8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://www.youtube.com/watch?v=WCjLh5q9PAc" TargetMode="External"/><Relationship Id="rId5" Type="http://schemas.openxmlformats.org/officeDocument/2006/relationships/image" Target="../media/image1.jpeg"/><Relationship Id="rId4" Type="http://schemas.openxmlformats.org/officeDocument/2006/relationships/hyperlink" Target="http://fr.wikipedia.org/wiki/SO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hyperlink" Target="http://www.cmq.org/fr/Medias/Profil/Commun/AProposOrdre/Organisation/RolePDG.aspx" TargetMode="External"/><Relationship Id="rId18" Type="http://schemas.openxmlformats.org/officeDocument/2006/relationships/image" Target="../media/image10.jpg"/><Relationship Id="rId26" Type="http://schemas.openxmlformats.org/officeDocument/2006/relationships/hyperlink" Target="http://www.bourassa-lacombe.org/fr/table/min_sec_public.htm" TargetMode="External"/><Relationship Id="rId39" Type="http://schemas.openxmlformats.org/officeDocument/2006/relationships/image" Target="../media/image20.JPG"/><Relationship Id="rId3" Type="http://schemas.openxmlformats.org/officeDocument/2006/relationships/slideLayout" Target="../slideLayouts/slideLayout6.xml"/><Relationship Id="rId21" Type="http://schemas.openxmlformats.org/officeDocument/2006/relationships/hyperlink" Target="http://bottin.cmq.org/details.aspx?id=C9307C544AC44A77A5E322DAD7F77EF2&amp;lang=fr" TargetMode="External"/><Relationship Id="rId34" Type="http://schemas.openxmlformats.org/officeDocument/2006/relationships/hyperlink" Target="http://terrace.bc.rcmp-grc.gc.ca/ViewPage.action?siteNodeId=24&amp;languageId=4&amp;contentId=22181" TargetMode="External"/><Relationship Id="rId42" Type="http://schemas.openxmlformats.org/officeDocument/2006/relationships/image" Target="../media/image22.gif"/><Relationship Id="rId47" Type="http://schemas.openxmlformats.org/officeDocument/2006/relationships/image" Target="../media/image3.png"/><Relationship Id="rId7" Type="http://schemas.openxmlformats.org/officeDocument/2006/relationships/hyperlink" Target="http://www.avocat.qc.ca/code/arecherche/frmProfilecv.aspx?Id=5964" TargetMode="External"/><Relationship Id="rId12" Type="http://schemas.openxmlformats.org/officeDocument/2006/relationships/image" Target="../media/image7.jpg"/><Relationship Id="rId17" Type="http://schemas.openxmlformats.org/officeDocument/2006/relationships/hyperlink" Target="http://bottin.cmq.org/details.aspx?id=B8260C0FCF23F5ADA2EEAAC6D888B965&amp;lang=fr" TargetMode="External"/><Relationship Id="rId25" Type="http://schemas.openxmlformats.org/officeDocument/2006/relationships/image" Target="../media/image13.jpg"/><Relationship Id="rId33" Type="http://schemas.openxmlformats.org/officeDocument/2006/relationships/image" Target="../media/image17.JPG"/><Relationship Id="rId38" Type="http://schemas.openxmlformats.org/officeDocument/2006/relationships/hyperlink" Target="http://www.newsroom.gov.bc.ca/ministries/justice/biography/justice.html" TargetMode="External"/><Relationship Id="rId46" Type="http://schemas.openxmlformats.org/officeDocument/2006/relationships/image" Target="../media/image24.gif"/><Relationship Id="rId2" Type="http://schemas.openxmlformats.org/officeDocument/2006/relationships/audio" Target="../media/media1.wav"/><Relationship Id="rId16" Type="http://schemas.openxmlformats.org/officeDocument/2006/relationships/image" Target="../media/image9.jpeg"/><Relationship Id="rId20" Type="http://schemas.openxmlformats.org/officeDocument/2006/relationships/image" Target="../media/image11.jpg"/><Relationship Id="rId29" Type="http://schemas.openxmlformats.org/officeDocument/2006/relationships/image" Target="../media/image15.jpg"/><Relationship Id="rId41" Type="http://schemas.openxmlformats.org/officeDocument/2006/relationships/hyperlink" Target="http://www.fmsq.org/fr/la-fmsq/organisation/president" TargetMode="External"/><Relationship Id="rId1" Type="http://schemas.microsoft.com/office/2007/relationships/media" Target="../media/media1.wav"/><Relationship Id="rId6" Type="http://schemas.openxmlformats.org/officeDocument/2006/relationships/image" Target="../media/image4.JPG"/><Relationship Id="rId11" Type="http://schemas.openxmlformats.org/officeDocument/2006/relationships/hyperlink" Target="http://www.journaldequebec.com/dossier/guyturcotte" TargetMode="External"/><Relationship Id="rId24" Type="http://schemas.openxmlformats.org/officeDocument/2006/relationships/hyperlink" Target="http://www.assnat.qc.ca/fr/deputes/hebert-rejean-12267/index.html" TargetMode="External"/><Relationship Id="rId32" Type="http://schemas.openxmlformats.org/officeDocument/2006/relationships/hyperlink" Target="http://www.securitepublique.gc.ca/abt/wwa/min-fra.aspx" TargetMode="External"/><Relationship Id="rId37" Type="http://schemas.openxmlformats.org/officeDocument/2006/relationships/image" Target="../media/image19.jpg"/><Relationship Id="rId40" Type="http://schemas.openxmlformats.org/officeDocument/2006/relationships/image" Target="../media/image21.jpeg"/><Relationship Id="rId45" Type="http://schemas.openxmlformats.org/officeDocument/2006/relationships/hyperlink" Target="http://www.pm.gc.ca/fra/index.asp" TargetMode="External"/><Relationship Id="rId5" Type="http://schemas.openxmlformats.org/officeDocument/2006/relationships/hyperlink" Target="http://www.bourassa-lacombe.org/fr/documents/ecrits/20062000cv.htm" TargetMode="External"/><Relationship Id="rId15" Type="http://schemas.openxmlformats.org/officeDocument/2006/relationships/hyperlink" Target="http://bottin.cmq.org/details.aspx?id=C9ADD972E15855D2BF3773C2207C1AF5&amp;lang=fr" TargetMode="External"/><Relationship Id="rId23" Type="http://schemas.openxmlformats.org/officeDocument/2006/relationships/image" Target="../media/image12.png"/><Relationship Id="rId28" Type="http://schemas.openxmlformats.org/officeDocument/2006/relationships/hyperlink" Target="http://www.bourassa-lacombe.org/fr/table/min_justice.htm" TargetMode="External"/><Relationship Id="rId36" Type="http://schemas.openxmlformats.org/officeDocument/2006/relationships/hyperlink" Target="http://www.pm.gc.ca/fra/bio.asp?id=48" TargetMode="External"/><Relationship Id="rId10" Type="http://schemas.openxmlformats.org/officeDocument/2006/relationships/image" Target="../media/image6.JPG"/><Relationship Id="rId19" Type="http://schemas.openxmlformats.org/officeDocument/2006/relationships/hyperlink" Target="http://bottin.cmq.org/details.aspx?id=297C369170F4BC9A64BBE71328FF4071&amp;lang=fr" TargetMode="External"/><Relationship Id="rId31" Type="http://schemas.openxmlformats.org/officeDocument/2006/relationships/image" Target="../media/image16.JPG"/><Relationship Id="rId44" Type="http://schemas.openxmlformats.org/officeDocument/2006/relationships/image" Target="../media/image23.gif"/><Relationship Id="rId4" Type="http://schemas.openxmlformats.org/officeDocument/2006/relationships/notesSlide" Target="../notesSlides/notesSlide1.xml"/><Relationship Id="rId9" Type="http://schemas.openxmlformats.org/officeDocument/2006/relationships/hyperlink" Target="http://bottin.cmq.org/details.aspx?id=95663FED499E4600954CA48673143232&amp;lang=fr" TargetMode="External"/><Relationship Id="rId14" Type="http://schemas.openxmlformats.org/officeDocument/2006/relationships/image" Target="../media/image8.jpg"/><Relationship Id="rId22" Type="http://schemas.openxmlformats.org/officeDocument/2006/relationships/hyperlink" Target="http://www.assnat.qc.ca/fr/deputes/charest-jean-525/biographie.html" TargetMode="External"/><Relationship Id="rId27" Type="http://schemas.openxmlformats.org/officeDocument/2006/relationships/image" Target="../media/image14.jpg"/><Relationship Id="rId30" Type="http://schemas.openxmlformats.org/officeDocument/2006/relationships/hyperlink" Target="http://www.newsroom.gov.bc.ca/ministries/office-of-the-premier/" TargetMode="External"/><Relationship Id="rId35" Type="http://schemas.openxmlformats.org/officeDocument/2006/relationships/image" Target="../media/image18.JPG"/><Relationship Id="rId43" Type="http://schemas.openxmlformats.org/officeDocument/2006/relationships/hyperlink" Target="http://www.bourassa-lacombe.org/fr/table/premier_qc.ht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m.gc.ca/fra/bio.asp?id=48" TargetMode="External"/><Relationship Id="rId13" Type="http://schemas.openxmlformats.org/officeDocument/2006/relationships/hyperlink" Target="http://terrace.bc.rcmp-grc.gc.ca/ViewPage.action?siteNodeId=24&amp;languageId=4&amp;contentId=22181" TargetMode="External"/><Relationship Id="rId18" Type="http://schemas.openxmlformats.org/officeDocument/2006/relationships/hyperlink" Target="http://bottin.cmq.org/details.aspx?id=B8260C0FCF23F5ADA2EEAAC6D888B965&amp;lang=fr" TargetMode="External"/><Relationship Id="rId3" Type="http://schemas.openxmlformats.org/officeDocument/2006/relationships/hyperlink" Target="http://www.pm.gc.ca/fra/index.asp" TargetMode="External"/><Relationship Id="rId21" Type="http://schemas.openxmlformats.org/officeDocument/2006/relationships/hyperlink" Target="http://bottin.cmq.org/details.aspx?id=C9307C544AC44A77A5E322DAD7F77EF2&amp;lang=fr" TargetMode="External"/><Relationship Id="rId7" Type="http://schemas.openxmlformats.org/officeDocument/2006/relationships/hyperlink" Target="http://www.securitepublique.gc.ca/abt/wwa/min-fra.aspx" TargetMode="External"/><Relationship Id="rId12" Type="http://schemas.openxmlformats.org/officeDocument/2006/relationships/hyperlink" Target="http://www.assnat.qc.ca/fr/deputes/hebert-rejean-12267/index.html" TargetMode="External"/><Relationship Id="rId17" Type="http://schemas.openxmlformats.org/officeDocument/2006/relationships/hyperlink" Target="http://bottin.cmq.org/details.aspx?id=95663FED499E4600954CA48673143232&amp;lang=fr" TargetMode="External"/><Relationship Id="rId2" Type="http://schemas.openxmlformats.org/officeDocument/2006/relationships/hyperlink" Target="http://www.bourassa-lacombe.org/fr/documents/ecrits/20062000cv.htm" TargetMode="External"/><Relationship Id="rId16" Type="http://schemas.openxmlformats.org/officeDocument/2006/relationships/hyperlink" Target="http://www.fmsq.org/fr/la-fmsq/organisation/president" TargetMode="External"/><Relationship Id="rId20" Type="http://schemas.openxmlformats.org/officeDocument/2006/relationships/hyperlink" Target="http://bottin.cmq.org/details.aspx?id=297C369170F4BC9A64BBE71328FF4071&amp;lang=fr" TargetMode="Externa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://www.assnat.qc.ca/fr/deputes/charest-jean-525/biographie.html" TargetMode="External"/><Relationship Id="rId11" Type="http://schemas.openxmlformats.org/officeDocument/2006/relationships/hyperlink" Target="http://www.bourassa-lacombe.org/fr/table/min_justice.htm" TargetMode="External"/><Relationship Id="rId5" Type="http://schemas.openxmlformats.org/officeDocument/2006/relationships/hyperlink" Target="http://www.newsroom.gov.bc.ca/ministries/office-of-the-premier/" TargetMode="External"/><Relationship Id="rId15" Type="http://schemas.openxmlformats.org/officeDocument/2006/relationships/hyperlink" Target="http://www.cmq.org/fr/Medias/Profil/Commun/AProposOrdre/Organisation/RolePDG.aspx" TargetMode="External"/><Relationship Id="rId10" Type="http://schemas.openxmlformats.org/officeDocument/2006/relationships/hyperlink" Target="http://www.newsroom.gov.bc.ca/ministries/justice/biography/justice.html" TargetMode="External"/><Relationship Id="rId19" Type="http://schemas.openxmlformats.org/officeDocument/2006/relationships/hyperlink" Target="http://bottin.cmq.org/details.aspx?id=C9ADD972E15855D2BF3773C2207C1AF5&amp;lang=fr" TargetMode="External"/><Relationship Id="rId4" Type="http://schemas.openxmlformats.org/officeDocument/2006/relationships/hyperlink" Target="http://www.bourassa-lacombe.org/fr/table/premier_qc.htm" TargetMode="External"/><Relationship Id="rId9" Type="http://schemas.openxmlformats.org/officeDocument/2006/relationships/hyperlink" Target="http://www.bourassa-lacombe.org/fr/table/min_sec_public.htm" TargetMode="External"/><Relationship Id="rId14" Type="http://schemas.openxmlformats.org/officeDocument/2006/relationships/hyperlink" Target="http://www.avocat.qc.ca/code/arecherche/frmProfilecv.aspx?Id=5964" TargetMode="External"/><Relationship Id="rId22" Type="http://schemas.openxmlformats.org/officeDocument/2006/relationships/hyperlink" Target="http://www.journaldequebec.com/dossier/guyturcott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9.jpeg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7.xml"/><Relationship Id="rId21" Type="http://schemas.openxmlformats.org/officeDocument/2006/relationships/hyperlink" Target="http://456-bible.123-bible.com/westphal/2772.htm" TargetMode="External"/><Relationship Id="rId7" Type="http://schemas.openxmlformats.org/officeDocument/2006/relationships/hyperlink" Target="http://456-bible.123-bible.com/westphal/1302.htm" TargetMode="External"/><Relationship Id="rId12" Type="http://schemas.openxmlformats.org/officeDocument/2006/relationships/hyperlink" Target="http://www.bourassa-lacombe.org/fr/documents/ecrits/quevoulezvous.htm" TargetMode="External"/><Relationship Id="rId17" Type="http://schemas.openxmlformats.org/officeDocument/2006/relationships/hyperlink" Target="http://456-bible.123-bible.com/westphal/1198.htm" TargetMode="External"/><Relationship Id="rId2" Type="http://schemas.openxmlformats.org/officeDocument/2006/relationships/audio" Target="../media/media2.mp3"/><Relationship Id="rId16" Type="http://schemas.openxmlformats.org/officeDocument/2006/relationships/image" Target="../media/image31.gif"/><Relationship Id="rId20" Type="http://schemas.openxmlformats.org/officeDocument/2006/relationships/image" Target="../media/image33.gif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11" Type="http://schemas.openxmlformats.org/officeDocument/2006/relationships/image" Target="../media/image28.jpeg"/><Relationship Id="rId5" Type="http://schemas.openxmlformats.org/officeDocument/2006/relationships/image" Target="../media/image25.png"/><Relationship Id="rId15" Type="http://schemas.openxmlformats.org/officeDocument/2006/relationships/image" Target="../media/image30.gif"/><Relationship Id="rId23" Type="http://schemas.openxmlformats.org/officeDocument/2006/relationships/image" Target="../media/image35.png"/><Relationship Id="rId10" Type="http://schemas.openxmlformats.org/officeDocument/2006/relationships/hyperlink" Target="http://www.mariereinedescoeurs.org/MRDC12.html" TargetMode="External"/><Relationship Id="rId19" Type="http://schemas.openxmlformats.org/officeDocument/2006/relationships/hyperlink" Target="http://www.bourassa-lacombe.org/fr/documents/ecrits/affidavit.htm" TargetMode="External"/><Relationship Id="rId4" Type="http://schemas.openxmlformats.org/officeDocument/2006/relationships/hyperlink" Target="http://tvanouvelles.ca/lcn/infos/regional/montreal/archives/2012/10/20121010-043658.html" TargetMode="External"/><Relationship Id="rId9" Type="http://schemas.openxmlformats.org/officeDocument/2006/relationships/hyperlink" Target="http://www.mariereinedescoeurs.org/index.html" TargetMode="External"/><Relationship Id="rId14" Type="http://schemas.openxmlformats.org/officeDocument/2006/relationships/hyperlink" Target="http://www.biblegateway.com/passage/?search=Psaumes%2011&amp;version=LSG" TargetMode="External"/><Relationship Id="rId22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456-bible.123-bible.com/westphal/1198.htm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6.jpeg"/><Relationship Id="rId5" Type="http://schemas.openxmlformats.org/officeDocument/2006/relationships/hyperlink" Target="http://www.bourassa-lacombe.org/Victor_DeLamarre_II/11092012_LIBERTE_55_09H12_LAN_2012_20_JUIN_FR.htm" TargetMode="External"/><Relationship Id="rId10" Type="http://schemas.openxmlformats.org/officeDocument/2006/relationships/image" Target="../media/image32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ecuritepublique.gc.ca/pol/ns/secpol04-fra.aspx" TargetMode="External"/><Relationship Id="rId13" Type="http://schemas.openxmlformats.org/officeDocument/2006/relationships/image" Target="../media/image43.gif"/><Relationship Id="rId18" Type="http://schemas.openxmlformats.org/officeDocument/2006/relationships/image" Target="../media/image47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0.gif"/><Relationship Id="rId7" Type="http://schemas.openxmlformats.org/officeDocument/2006/relationships/image" Target="../media/image40.gif"/><Relationship Id="rId12" Type="http://schemas.openxmlformats.org/officeDocument/2006/relationships/hyperlink" Target="http://www.securitepublique.gc.ca/prg/ns/jvt-fra.aspx" TargetMode="External"/><Relationship Id="rId17" Type="http://schemas.openxmlformats.org/officeDocument/2006/relationships/image" Target="../media/image46.gif"/><Relationship Id="rId25" Type="http://schemas.openxmlformats.org/officeDocument/2006/relationships/image" Target="../media/image3.png"/><Relationship Id="rId2" Type="http://schemas.openxmlformats.org/officeDocument/2006/relationships/audio" Target="../media/media4.mid"/><Relationship Id="rId16" Type="http://schemas.openxmlformats.org/officeDocument/2006/relationships/image" Target="../media/image45.gif"/><Relationship Id="rId20" Type="http://schemas.openxmlformats.org/officeDocument/2006/relationships/image" Target="../media/image49.gif"/><Relationship Id="rId1" Type="http://schemas.microsoft.com/office/2007/relationships/media" Target="../media/media4.mid"/><Relationship Id="rId6" Type="http://schemas.openxmlformats.org/officeDocument/2006/relationships/image" Target="../media/image39.jpg"/><Relationship Id="rId11" Type="http://schemas.openxmlformats.org/officeDocument/2006/relationships/image" Target="../media/image42.JPG"/><Relationship Id="rId24" Type="http://schemas.openxmlformats.org/officeDocument/2006/relationships/image" Target="../media/image27.jpeg"/><Relationship Id="rId5" Type="http://schemas.openxmlformats.org/officeDocument/2006/relationships/image" Target="../media/image38.JPG"/><Relationship Id="rId15" Type="http://schemas.openxmlformats.org/officeDocument/2006/relationships/image" Target="../media/image44.gif"/><Relationship Id="rId23" Type="http://schemas.openxmlformats.org/officeDocument/2006/relationships/hyperlink" Target="http://456-bible.123-bible.com/westphal/1302.htm" TargetMode="External"/><Relationship Id="rId10" Type="http://schemas.openxmlformats.org/officeDocument/2006/relationships/hyperlink" Target="http://www.securitepublique.gc.ca/prg/ns/2012-cts-fra.aspx" TargetMode="External"/><Relationship Id="rId19" Type="http://schemas.openxmlformats.org/officeDocument/2006/relationships/image" Target="../media/image48.gif"/><Relationship Id="rId4" Type="http://schemas.openxmlformats.org/officeDocument/2006/relationships/hyperlink" Target="http://www.bourassa-lacombe.org/fr/documents/ecrits/21062004.htm" TargetMode="External"/><Relationship Id="rId9" Type="http://schemas.openxmlformats.org/officeDocument/2006/relationships/image" Target="../media/image41.jpeg"/><Relationship Id="rId14" Type="http://schemas.openxmlformats.org/officeDocument/2006/relationships/hyperlink" Target="http://www.biblegateway.com/passage/?search=philippiens%202&amp;version=LSG" TargetMode="External"/><Relationship Id="rId22" Type="http://schemas.openxmlformats.org/officeDocument/2006/relationships/image" Target="../media/image5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fr.wikipedia.org/wiki/Ichtus" TargetMode="External"/><Relationship Id="rId13" Type="http://schemas.openxmlformats.org/officeDocument/2006/relationships/image" Target="../media/image57.jpeg"/><Relationship Id="rId18" Type="http://schemas.openxmlformats.org/officeDocument/2006/relationships/image" Target="../media/image61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7.gif"/><Relationship Id="rId7" Type="http://schemas.openxmlformats.org/officeDocument/2006/relationships/image" Target="../media/image53.jpeg"/><Relationship Id="rId12" Type="http://schemas.openxmlformats.org/officeDocument/2006/relationships/hyperlink" Target="http://www.bourassa-lacombe.org/Victor_DeLamarre_II/22062004cmq.htm" TargetMode="External"/><Relationship Id="rId17" Type="http://schemas.openxmlformats.org/officeDocument/2006/relationships/image" Target="../media/image60.gif"/><Relationship Id="rId2" Type="http://schemas.openxmlformats.org/officeDocument/2006/relationships/audio" Target="../media/media5.mid"/><Relationship Id="rId16" Type="http://schemas.openxmlformats.org/officeDocument/2006/relationships/image" Target="../media/image59.gif"/><Relationship Id="rId20" Type="http://schemas.openxmlformats.org/officeDocument/2006/relationships/image" Target="../media/image32.gif"/><Relationship Id="rId1" Type="http://schemas.microsoft.com/office/2007/relationships/media" Target="../media/media5.mid"/><Relationship Id="rId6" Type="http://schemas.openxmlformats.org/officeDocument/2006/relationships/hyperlink" Target="http://www.un.org/french/terrorism/" TargetMode="External"/><Relationship Id="rId11" Type="http://schemas.openxmlformats.org/officeDocument/2006/relationships/image" Target="../media/image56.png"/><Relationship Id="rId5" Type="http://schemas.openxmlformats.org/officeDocument/2006/relationships/image" Target="../media/image52.jpeg"/><Relationship Id="rId15" Type="http://schemas.openxmlformats.org/officeDocument/2006/relationships/hyperlink" Target="http://456-bible.123-bible.com/westphal/1302.htm" TargetMode="External"/><Relationship Id="rId10" Type="http://schemas.openxmlformats.org/officeDocument/2006/relationships/image" Target="../media/image55.png"/><Relationship Id="rId19" Type="http://schemas.openxmlformats.org/officeDocument/2006/relationships/hyperlink" Target="http://456-bible.123-bible.com/westphal/1198.htm" TargetMode="External"/><Relationship Id="rId4" Type="http://schemas.openxmlformats.org/officeDocument/2006/relationships/hyperlink" Target="http://www.bourassa-lacombe.org/fr/documents/ecrits/21062004.htm" TargetMode="External"/><Relationship Id="rId9" Type="http://schemas.openxmlformats.org/officeDocument/2006/relationships/image" Target="../media/image54.gif"/><Relationship Id="rId14" Type="http://schemas.openxmlformats.org/officeDocument/2006/relationships/image" Target="../media/image58.jpeg"/><Relationship Id="rId2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urassa-lacombe.org/ME_DAVID_II/29052012_0948_fr.htm" TargetMode="External"/><Relationship Id="rId13" Type="http://schemas.openxmlformats.org/officeDocument/2006/relationships/hyperlink" Target="http://456-bible.123-bible.com/westphal/1198.htm" TargetMode="Externa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3.gif"/><Relationship Id="rId12" Type="http://schemas.openxmlformats.org/officeDocument/2006/relationships/image" Target="../media/image66.jpeg"/><Relationship Id="rId17" Type="http://schemas.openxmlformats.org/officeDocument/2006/relationships/image" Target="../media/image34.gif"/><Relationship Id="rId2" Type="http://schemas.openxmlformats.org/officeDocument/2006/relationships/audio" Target="../media/media6.wav"/><Relationship Id="rId16" Type="http://schemas.openxmlformats.org/officeDocument/2006/relationships/hyperlink" Target="http://456-bible.123-bible.com/westphal/2772.htm" TargetMode="External"/><Relationship Id="rId1" Type="http://schemas.microsoft.com/office/2007/relationships/media" Target="../media/media6.wav"/><Relationship Id="rId6" Type="http://schemas.openxmlformats.org/officeDocument/2006/relationships/hyperlink" Target="http://www.un.org/french/terrorism/" TargetMode="External"/><Relationship Id="rId11" Type="http://schemas.openxmlformats.org/officeDocument/2006/relationships/hyperlink" Target="http://www.bourassa-lacombe.org/ROI_DAVID_II/21052012_PATRIOTE_DU_QUEBEC_&amp;_DU_CANADA.htm" TargetMode="External"/><Relationship Id="rId5" Type="http://schemas.openxmlformats.org/officeDocument/2006/relationships/image" Target="../media/image62.JPG"/><Relationship Id="rId15" Type="http://schemas.openxmlformats.org/officeDocument/2006/relationships/image" Target="../media/image32.gif"/><Relationship Id="rId10" Type="http://schemas.openxmlformats.org/officeDocument/2006/relationships/image" Target="../media/image65.png"/><Relationship Id="rId4" Type="http://schemas.openxmlformats.org/officeDocument/2006/relationships/hyperlink" Target="http://fr.wikipedia.org/wiki/Troph%C3%A9e" TargetMode="External"/><Relationship Id="rId9" Type="http://schemas.openxmlformats.org/officeDocument/2006/relationships/image" Target="../media/image64.jpeg"/><Relationship Id="rId1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ROI DAVID II\Desktop\so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31486"/>
            <a:ext cx="2130151" cy="148960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213285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888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2132856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080720040787088888888</a:t>
            </a:r>
            <a:endParaRPr lang="fr-CA" dirty="0"/>
          </a:p>
        </p:txBody>
      </p:sp>
      <p:pic>
        <p:nvPicPr>
          <p:cNvPr id="5" name="sirenpolic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947" y="3171487"/>
            <a:ext cx="609600" cy="609600"/>
          </a:xfrm>
          <a:prstGeom prst="rect">
            <a:avLst/>
          </a:prstGeom>
        </p:spPr>
      </p:pic>
      <p:pic>
        <p:nvPicPr>
          <p:cNvPr id="7" name="sirenpolic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>
            <a:off x="7668343" y="3110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51" y="0"/>
            <a:ext cx="1799314" cy="2388181"/>
          </a:xfrm>
          <a:prstGeom prst="rect">
            <a:avLst/>
          </a:prstGeom>
        </p:spPr>
      </p:pic>
      <p:pic>
        <p:nvPicPr>
          <p:cNvPr id="7" name="Image 6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19" y="5666047"/>
            <a:ext cx="1580378" cy="1053585"/>
          </a:xfrm>
          <a:prstGeom prst="rect">
            <a:avLst/>
          </a:prstGeom>
        </p:spPr>
      </p:pic>
      <p:pic>
        <p:nvPicPr>
          <p:cNvPr id="9" name="Image 8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46340"/>
            <a:ext cx="1967045" cy="1537872"/>
          </a:xfrm>
          <a:prstGeom prst="rect">
            <a:avLst/>
          </a:prstGeom>
        </p:spPr>
      </p:pic>
      <p:pic>
        <p:nvPicPr>
          <p:cNvPr id="13" name="Image 12">
            <a:hlinkClick r:id="rId11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06" y="5812278"/>
            <a:ext cx="1075287" cy="1050085"/>
          </a:xfrm>
          <a:prstGeom prst="rect">
            <a:avLst/>
          </a:prstGeom>
        </p:spPr>
      </p:pic>
      <p:pic>
        <p:nvPicPr>
          <p:cNvPr id="15" name="Image 14">
            <a:hlinkClick r:id="rId13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66047"/>
            <a:ext cx="1036807" cy="1196316"/>
          </a:xfrm>
          <a:prstGeom prst="rect">
            <a:avLst/>
          </a:prstGeom>
        </p:spPr>
      </p:pic>
      <p:pic>
        <p:nvPicPr>
          <p:cNvPr id="16" name="Image 15">
            <a:hlinkClick r:id="rId15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67" y="5621996"/>
            <a:ext cx="1313398" cy="1218740"/>
          </a:xfrm>
          <a:prstGeom prst="rect">
            <a:avLst/>
          </a:prstGeom>
        </p:spPr>
      </p:pic>
      <p:pic>
        <p:nvPicPr>
          <p:cNvPr id="17" name="Image 16">
            <a:hlinkClick r:id="rId17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" y="3520730"/>
            <a:ext cx="1702588" cy="1186499"/>
          </a:xfrm>
          <a:prstGeom prst="rect">
            <a:avLst/>
          </a:prstGeom>
        </p:spPr>
      </p:pic>
      <p:pic>
        <p:nvPicPr>
          <p:cNvPr id="18" name="Image 17">
            <a:hlinkClick r:id="rId19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774388"/>
            <a:ext cx="1373663" cy="1033716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41225" y="6458606"/>
            <a:ext cx="5892869" cy="522052"/>
          </a:xfrm>
        </p:spPr>
        <p:txBody>
          <a:bodyPr>
            <a:normAutofit fontScale="90000"/>
          </a:bodyPr>
          <a:lstStyle/>
          <a:p>
            <a:r>
              <a:rPr lang="fr-CA" sz="1800" b="1" dirty="0" smtClean="0">
                <a:solidFill>
                  <a:srgbClr val="FF0000"/>
                </a:solidFill>
                <a:latin typeface="Elephant" pitchFamily="18" charset="0"/>
                <a:hlinkClick r:id="rId21"/>
              </a:rPr>
              <a:t>DR. JEAN-FRANÇOIS RICARD PSYCHIATRE</a:t>
            </a:r>
            <a:br>
              <a:rPr lang="fr-CA" sz="1800" b="1" dirty="0" smtClean="0">
                <a:solidFill>
                  <a:srgbClr val="FF0000"/>
                </a:solidFill>
                <a:latin typeface="Elephant" pitchFamily="18" charset="0"/>
                <a:hlinkClick r:id="rId21"/>
              </a:rPr>
            </a:br>
            <a:r>
              <a:rPr lang="fr-CA" sz="1800" b="1" dirty="0" smtClean="0">
                <a:solidFill>
                  <a:srgbClr val="FF0000"/>
                </a:solidFill>
                <a:latin typeface="Elephant" pitchFamily="18" charset="0"/>
                <a:hlinkClick r:id="rId21"/>
              </a:rPr>
              <a:t>NUMÉRO DE PERMIS 97292 (RAMQ: 1972926</a:t>
            </a:r>
            <a:r>
              <a:rPr lang="fr-CA" sz="1400" b="1" dirty="0" smtClean="0">
                <a:solidFill>
                  <a:srgbClr val="FF0000"/>
                </a:solidFill>
                <a:latin typeface="Elephant" pitchFamily="18" charset="0"/>
              </a:rPr>
              <a:t/>
            </a:r>
            <a:br>
              <a:rPr lang="fr-CA" sz="1400" b="1" dirty="0" smtClean="0">
                <a:solidFill>
                  <a:srgbClr val="FF0000"/>
                </a:solidFill>
                <a:latin typeface="Elephant" pitchFamily="18" charset="0"/>
              </a:rPr>
            </a:br>
            <a:endParaRPr lang="fr-CA" sz="1400" b="1" dirty="0">
              <a:solidFill>
                <a:srgbClr val="FF0000"/>
              </a:solidFill>
              <a:latin typeface="Elephant" pitchFamily="18" charset="0"/>
            </a:endParaRPr>
          </a:p>
        </p:txBody>
      </p:sp>
      <p:pic>
        <p:nvPicPr>
          <p:cNvPr id="10" name="Picture 2">
            <a:hlinkClick r:id="rId2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256" y="4176024"/>
            <a:ext cx="1655904" cy="149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>
            <a:hlinkClick r:id="rId24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88" y="2053935"/>
            <a:ext cx="1184812" cy="1025811"/>
          </a:xfrm>
          <a:prstGeom prst="rect">
            <a:avLst/>
          </a:prstGeom>
        </p:spPr>
      </p:pic>
      <p:pic>
        <p:nvPicPr>
          <p:cNvPr id="12" name="Image 11">
            <a:hlinkClick r:id="rId26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15" y="2053936"/>
            <a:ext cx="1113136" cy="1465759"/>
          </a:xfrm>
          <a:prstGeom prst="rect">
            <a:avLst/>
          </a:prstGeom>
        </p:spPr>
      </p:pic>
      <p:pic>
        <p:nvPicPr>
          <p:cNvPr id="20" name="Image 19">
            <a:hlinkClick r:id="rId28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60" y="2060848"/>
            <a:ext cx="1088584" cy="1494989"/>
          </a:xfrm>
          <a:prstGeom prst="rect">
            <a:avLst/>
          </a:prstGeom>
        </p:spPr>
      </p:pic>
      <p:pic>
        <p:nvPicPr>
          <p:cNvPr id="3" name="Image 2">
            <a:hlinkClick r:id="rId30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60" y="31311"/>
            <a:ext cx="3654340" cy="2029537"/>
          </a:xfrm>
          <a:prstGeom prst="rect">
            <a:avLst/>
          </a:prstGeom>
        </p:spPr>
      </p:pic>
      <p:pic>
        <p:nvPicPr>
          <p:cNvPr id="8" name="Image 7">
            <a:hlinkClick r:id="rId32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" y="2060848"/>
            <a:ext cx="2564411" cy="1458847"/>
          </a:xfrm>
          <a:prstGeom prst="rect">
            <a:avLst/>
          </a:prstGeom>
        </p:spPr>
      </p:pic>
      <p:pic>
        <p:nvPicPr>
          <p:cNvPr id="19" name="Image 18">
            <a:hlinkClick r:id="rId34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69" y="2417382"/>
            <a:ext cx="1428750" cy="1762125"/>
          </a:xfrm>
          <a:prstGeom prst="rect">
            <a:avLst/>
          </a:prstGeom>
        </p:spPr>
      </p:pic>
      <p:pic>
        <p:nvPicPr>
          <p:cNvPr id="21" name="Image 20">
            <a:hlinkClick r:id="rId36"/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60" y="3555837"/>
            <a:ext cx="3729305" cy="2199393"/>
          </a:xfrm>
          <a:prstGeom prst="rect">
            <a:avLst/>
          </a:prstGeom>
        </p:spPr>
      </p:pic>
      <p:pic>
        <p:nvPicPr>
          <p:cNvPr id="22" name="Image 21">
            <a:hlinkClick r:id="rId38"/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99" y="4021788"/>
            <a:ext cx="1247775" cy="17526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73" y="3539264"/>
            <a:ext cx="1035941" cy="2653575"/>
          </a:xfrm>
          <a:prstGeom prst="rect">
            <a:avLst/>
          </a:prstGeom>
        </p:spPr>
      </p:pic>
      <p:pic>
        <p:nvPicPr>
          <p:cNvPr id="27650" name="Picture 2" descr="C:\Users\ROI DAVID II\Documents\Mes sites Web\images\victor_de_lamarre\14032012\DR_GAETAN_BARETTE.gif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04705"/>
            <a:ext cx="1348000" cy="95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>
            <a:hlinkClick r:id="rId43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" y="-7378"/>
            <a:ext cx="1782560" cy="206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>
            <a:hlinkClick r:id="rId45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46" y="0"/>
            <a:ext cx="1883073" cy="205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sirenpolic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355976" y="4399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052643"/>
              </p:ext>
            </p:extLst>
          </p:nvPr>
        </p:nvGraphicFramePr>
        <p:xfrm>
          <a:off x="251520" y="332656"/>
          <a:ext cx="8686801" cy="6283071"/>
        </p:xfrm>
        <a:graphic>
          <a:graphicData uri="http://schemas.openxmlformats.org/drawingml/2006/table">
            <a:tbl>
              <a:tblPr firstRow="1" firstCol="1" bandRow="1"/>
              <a:tblGrid>
                <a:gridCol w="4343401"/>
                <a:gridCol w="4343400"/>
              </a:tblGrid>
              <a:tr h="417646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/>
                      </a:r>
                      <a:b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</a:b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JÉSUS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LE CHRIST DE NAZARETH VOUS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SOMME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DE VOUS ORGANISER TOUS ENSEMBLE  POUR VOUS RENDRE CHEZ SON BIEN-AIMÉ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  <a:hlinkClick r:id="rId2"/>
                        </a:rPr>
                        <a:t>SERGE J. A. BOURASSA-LACOMBE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CAR IL VEUT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ME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DONNER DEPUIS PLUSIEURS MOIS DÉJÀ LE POUVOIR DE RECEVOIR LE POUVOIR DE SORTIR LA MALADIE MENTALE DE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MON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PLACARD SITUÉ AU 2-3265 BOULEVARD LANGELIER, MONTRÉAL (QUÉBEC) CANADA H1N 3A7 + 1 514 465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2944. JÉSUS LE CHRIST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EST SOUVERAIN ET IL CONNAÎT LA SOUVERAINETÉ PLUS QUE TOUT AUTRE. IL VOUS DEMANDE AUSSI DE VOUS CONVAINCRE LES UNS LES AUTRES POUR QUE ÇA PUISSE SE FAIRE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DURANT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LE MOIS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DU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SOUVENIR ET POURQUOI PAS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LORS DU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JOUR DU SOUVENIR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DU SUICIDE DE MARJORIE RAYMOND LE MERCREDI</a:t>
                      </a:r>
                      <a:r>
                        <a:rPr lang="fr-CA" sz="1200" baseline="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 28 NOVEMBRE 2012.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 JE SUIS SON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ROI DE LA FORCE MENTALE DEPUIS LE JEUDI 8 MARS 2012 ET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JE SUIS AUSSI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POUR LUI DEPUIS LE DIMANCHE 22 AVRIL 2012 JOURNÉE DE LA TERRE LE SEUL &amp; UNIQUE APÔTRE / PROPHÈTE / AMBASSADEUR DE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LA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VÉRITÉ À LA FOI SAINTE POUR L’AMOUR &amp; PAIX!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JE SUIS LE ROI DAVID II  &amp; VIII FOIS SEIGNEUR EN PLUS D’ÊTRE LE SEUL &amp; UNIQUE FOU DU ROI DES ROIS ET SEIGNEUR DES SEIGNEURS EN PLUS D’ÊTRE LE ROI DU FOU COMME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VOUS LE SAVEZ CAR SI VOUS NE LE SAVEZ PAS ENCORE C’EST QUE VOUS ÊTES MAL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INFORMÉ! J’AI APPRIS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BEAUCOUP DE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MES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ENNEMIS ET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MON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FRÈRE JÉSUS LE CHRIST DE NAZARETH CONSIDÈRE QUE CE TEMPS DOIT ÊTRE RÉVOLU CAR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JE DOIS MAINTENANT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ENSEIGNER À CEUX QUI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M’ONT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APPRIS AFIN DE DIMINUER 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L’INTIMIDATION DANS </a:t>
                      </a:r>
                      <a:r>
                        <a:rPr lang="fr-CA" sz="1200" dirty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LES ÉCOLES ET AUSSI EN DEHORS DES ÉCOLES</a:t>
                      </a:r>
                      <a: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  <a:t>!</a:t>
                      </a:r>
                      <a:br>
                        <a:rPr lang="fr-CA" sz="1200" dirty="0" smtClean="0">
                          <a:solidFill>
                            <a:srgbClr val="FFFFFF"/>
                          </a:solidFill>
                          <a:effectLst/>
                          <a:latin typeface="Elephant"/>
                          <a:ea typeface="Calibri"/>
                          <a:cs typeface="Times New Roman"/>
                        </a:rPr>
                      </a:br>
                      <a:endParaRPr lang="fr-CA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189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3"/>
                        </a:rPr>
                        <a:t>STEPHEN HARPER PM CANADA </a:t>
                      </a:r>
                      <a:endParaRPr kumimoji="0" lang="fr-C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4"/>
                        </a:rPr>
                        <a:t>PAULINE MAROIS  PM QUÉBEC</a:t>
                      </a:r>
                      <a:endParaRPr lang="fr-C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5"/>
                        </a:rPr>
                        <a:t>CHRISTY CLARK PM </a:t>
                      </a:r>
                      <a:r>
                        <a:rPr kumimoji="0" lang="fr-CA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5"/>
                        </a:rPr>
                        <a:t>BC</a:t>
                      </a:r>
                      <a:endParaRPr kumimoji="0" lang="fr-C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6"/>
                        </a:rPr>
                        <a:t>JEAN CHAREST  EX PM QUÉBEC</a:t>
                      </a:r>
                      <a:endParaRPr kumimoji="0" lang="fr-C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7"/>
                        </a:rPr>
                        <a:t>VIC </a:t>
                      </a:r>
                      <a:r>
                        <a:rPr kumimoji="0" lang="fr-CA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7"/>
                        </a:rPr>
                        <a:t>TOEWS</a:t>
                      </a: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7"/>
                        </a:rPr>
                        <a:t> S SÉCURITÉ PUBLIQUE CANADA</a:t>
                      </a:r>
                      <a:endParaRPr lang="fr-CA" sz="1200" dirty="0">
                        <a:solidFill>
                          <a:schemeClr val="bg1"/>
                        </a:solidFill>
                        <a:effectLst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8"/>
                        </a:rPr>
                        <a:t>JOHN BAIRD  MIN. AFFAIRES EXTÉRIEUR CA</a:t>
                      </a:r>
                      <a:endParaRPr kumimoji="0" lang="fr-C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9"/>
                        </a:rPr>
                        <a:t>STÉPHANE BERGERON SÉC. PUBL. QUÉBEC</a:t>
                      </a:r>
                      <a:endParaRPr lang="fr-CA" sz="1200" kern="1200" baseline="0" dirty="0">
                        <a:solidFill>
                          <a:srgbClr val="FFFFFF"/>
                        </a:solidFill>
                        <a:effectLst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0"/>
                        </a:rPr>
                        <a:t>SHIRLEY BOND MINISTRE JUSTICE </a:t>
                      </a:r>
                      <a:r>
                        <a:rPr kumimoji="0" lang="fr-CA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0"/>
                        </a:rPr>
                        <a:t>BC</a:t>
                      </a:r>
                      <a:endParaRPr kumimoji="0" lang="fr-C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1"/>
                        </a:rPr>
                        <a:t>BERTAND</a:t>
                      </a: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1"/>
                        </a:rPr>
                        <a:t> SAINT-ARNAUD MIN. JUSTICE QC</a:t>
                      </a:r>
                      <a:endParaRPr kumimoji="0" lang="fr-CA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2"/>
                        </a:rPr>
                        <a:t>RÉJEAN HÉBERT MINISTRE SANTÉ QUÉBEC</a:t>
                      </a:r>
                      <a:endParaRPr kumimoji="0" lang="fr-CA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3"/>
                        </a:rPr>
                        <a:t>CRAIG CALLENS  COMMANDANT RCMP </a:t>
                      </a:r>
                      <a:r>
                        <a:rPr kumimoji="0" lang="fr-CA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3"/>
                        </a:rPr>
                        <a:t>BC</a:t>
                      </a:r>
                      <a:endParaRPr lang="fr-C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4"/>
                        </a:rPr>
                        <a:t>JEAN-PIERRE MÉNARD AVOCAT DROIT SANTÉ</a:t>
                      </a:r>
                      <a:endParaRPr kumimoji="0" lang="fr-C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5"/>
                        </a:rPr>
                        <a:t>DR CHARLES BERNARD PDG CMQ</a:t>
                      </a:r>
                      <a:endParaRPr kumimoji="0" lang="fr-C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6"/>
                        </a:rPr>
                        <a:t>DR GAÉTAN BARRETTE PRÉSIDENT  </a:t>
                      </a:r>
                      <a:r>
                        <a:rPr kumimoji="0" lang="fr-CA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6"/>
                        </a:rPr>
                        <a:t>FMSQ</a:t>
                      </a:r>
                      <a:endParaRPr kumimoji="0" lang="fr-C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7"/>
                        </a:rPr>
                        <a:t>DANIEL BORDELEAU PSYCHANALYSTE </a:t>
                      </a:r>
                      <a:r>
                        <a:rPr kumimoji="0" lang="fr-CA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7"/>
                        </a:rPr>
                        <a:t>HLHL</a:t>
                      </a:r>
                      <a:endParaRPr kumimoji="0" lang="fr-C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8"/>
                        </a:rPr>
                        <a:t>PAUL-ANDRÉ LAFLEUR PSYCHIATRE PINEL</a:t>
                      </a:r>
                      <a:endParaRPr kumimoji="0" lang="fr-CA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19"/>
                        </a:rPr>
                        <a:t>JACQUES TALBOT PSYCHIATRE PINEL</a:t>
                      </a:r>
                      <a:endParaRPr kumimoji="0" lang="fr-C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8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kumimoji="0" lang="fr-C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20"/>
                        </a:rPr>
                        <a:t>LOUIS MORISSETTE PSYCHIATRE PINEL</a:t>
                      </a:r>
                      <a:endParaRPr lang="fr-C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21"/>
                        </a:rPr>
                        <a:t>DR JEAN-FRANÇOIS RICARD </a:t>
                      </a:r>
                      <a:r>
                        <a:rPr kumimoji="0" lang="fr-CA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21"/>
                        </a:rPr>
                        <a:t>HCL</a:t>
                      </a:r>
                      <a:endParaRPr kumimoji="0" lang="fr-CA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8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kumimoji="0" lang="fr-CA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Elephant" pitchFamily="18" charset="0"/>
                          <a:ea typeface="Calibri"/>
                          <a:cs typeface="Times New Roman"/>
                          <a:hlinkClick r:id="rId22"/>
                        </a:rPr>
                        <a:t>GUY TURCOTTE EX CARDIOLOGUE</a:t>
                      </a:r>
                      <a:endParaRPr kumimoji="0" lang="fr-C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Elephant" pitchFamily="18" charset="0"/>
                        <a:ea typeface="Calibri"/>
                        <a:cs typeface="Times New Roman"/>
                      </a:endParaRPr>
                    </a:p>
                  </a:txBody>
                  <a:tcPr marL="47126" marR="47126" marT="0" marB="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2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1" y="3875549"/>
            <a:ext cx="91440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/>
            <a:r>
              <a:rPr lang="fr-CA" sz="1400" b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itchFamily="18" charset="0"/>
              </a:rPr>
              <a:t>VOICI </a:t>
            </a:r>
            <a:r>
              <a:rPr lang="fr-CA" sz="1400" b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itchFamily="18" charset="0"/>
              </a:rPr>
              <a:t>UN AUTRE SIGNE </a:t>
            </a:r>
            <a:r>
              <a:rPr lang="fr-CA" sz="1400" b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itchFamily="18" charset="0"/>
              </a:rPr>
              <a:t>QUE JÉSUS LE CHRIST DE </a:t>
            </a:r>
            <a:r>
              <a:rPr lang="fr-CA" sz="1400" b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itchFamily="18" charset="0"/>
              </a:rPr>
              <a:t>NAZARETH A DESCENDU SUR LE QUÉBEC ET BIEN SENTI À MONTRÉAL POUR AVERTIR QUE JE SUIS SON FRÈRE BIEN-AIMÉ, JE SUIS POUR LUI LE SEUL &amp; UNIQUE APÔTRE / PROPHÈTE / AMBASSADEUR À LA FOI SAINTE POUR L’AMOUR &amp; PAIX ÉTANT AUSSI DEPUIS LE SAMEDI PREMIER 2002 SON SEUL &amp; UNIQUE FOU DE SA COUR CAR IL EST LE ROI DES ROIS! AMEN! AINSI SOIT-IL! ET ALLÉLUIA!</a:t>
            </a:r>
            <a:endParaRPr lang="fr-FR" sz="4400" b="1" cap="none" spc="0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504" y="5410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09" y="5190027"/>
            <a:ext cx="6553200" cy="238125"/>
          </a:xfrm>
          <a:prstGeom prst="rect">
            <a:avLst/>
          </a:prstGeom>
        </p:spPr>
      </p:pic>
      <p:pic>
        <p:nvPicPr>
          <p:cNvPr id="8" name="Image 7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2446946"/>
            <a:ext cx="543361" cy="14707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09" y="519"/>
            <a:ext cx="91440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/>
            <a:r>
              <a:rPr lang="fr-CA" sz="1400" b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itchFamily="18" charset="0"/>
              </a:rPr>
              <a:t>IMMÉDIATEMENT «CINQ» «V» «5» MINUTES APRÈS M’AVOIR DEMANDÉ DE CAPTURER LA CROIX EXTÉRIEUR APPARTENANT À LA FABRIQUE DE </a:t>
            </a:r>
            <a:r>
              <a:rPr lang="fr-CA" sz="1400" b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itchFamily="18" charset="0"/>
                <a:hlinkClick r:id="rId9"/>
              </a:rPr>
              <a:t>LA PAROISSE MARIE-REINE DES CŒURS</a:t>
            </a:r>
            <a:r>
              <a:rPr lang="fr-CA" sz="1400" b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itchFamily="18" charset="0"/>
              </a:rPr>
              <a:t> DANS UN CHEMIN DE CROIX DONT J’ACCUSAIS EXACTEMENT QUARANTE HEURES DE RETARD MOI UI DEVAIS MARCHER JUSQU’AU PIED DE MA CROIS SITUÉ SUR MA SEIGNEURIE: LE MONT-ROYAL AFIN DE PRIER POUR VOUS TOUS! AMEN! AINSI-SOIT-IL! ET ALLÉLUIA!</a:t>
            </a:r>
            <a:endParaRPr lang="fr-FR" sz="4400" b="1" cap="none" spc="0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11" name="Image 10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9" y="2404813"/>
            <a:ext cx="543361" cy="1470736"/>
          </a:xfrm>
          <a:prstGeom prst="rect">
            <a:avLst/>
          </a:prstGeom>
        </p:spPr>
      </p:pic>
      <p:pic>
        <p:nvPicPr>
          <p:cNvPr id="1026" name="Picture 2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2" y="2399107"/>
            <a:ext cx="1557793" cy="118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43674"/>
            <a:ext cx="2800350" cy="108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221">
            <a:off x="1182543" y="2944155"/>
            <a:ext cx="3152622" cy="57647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" y="5410384"/>
            <a:ext cx="2596619" cy="1447615"/>
          </a:xfrm>
          <a:prstGeom prst="rect">
            <a:avLst/>
          </a:prstGeom>
        </p:spPr>
      </p:pic>
      <p:pic>
        <p:nvPicPr>
          <p:cNvPr id="17" name="Image 16">
            <a:hlinkClick r:id="rId17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60354"/>
            <a:ext cx="1276350" cy="942975"/>
          </a:xfrm>
          <a:prstGeom prst="rect">
            <a:avLst/>
          </a:prstGeom>
        </p:spPr>
      </p:pic>
      <p:sp>
        <p:nvSpPr>
          <p:cNvPr id="13" name="AutoShape 5" descr="Pourquoi une telle signature ? Cliquez-là pour connaître la réponse :)…- Why such a signature for a man like him ? Click-on-it to know the answer :)... - ¿Porqué tal firma para un hombre como él? Tecleo-en-él para saber la respuesta :)..."/>
          <p:cNvSpPr>
            <a:spLocks noChangeAspect="1" noChangeArrowheads="1"/>
          </p:cNvSpPr>
          <p:nvPr/>
        </p:nvSpPr>
        <p:spPr bwMode="auto">
          <a:xfrm>
            <a:off x="155575" y="-1112838"/>
            <a:ext cx="89916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6" name="AutoShape 7" descr="Pourquoi une telle signature ? Cliquez-là pour connaître la réponse :)…- Why such a signature for a man like him ? Click-on-it to know the answer :)... - ¿Porqué tal firma para un hombre como él? Tecleo-en-él para saber la respuesta :)..."/>
          <p:cNvSpPr>
            <a:spLocks noChangeAspect="1" noChangeArrowheads="1"/>
          </p:cNvSpPr>
          <p:nvPr/>
        </p:nvSpPr>
        <p:spPr bwMode="auto">
          <a:xfrm>
            <a:off x="307975" y="-960438"/>
            <a:ext cx="89916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18" name="Image 17">
            <a:hlinkClick r:id="rId19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28" y="5480284"/>
            <a:ext cx="6543572" cy="1377716"/>
          </a:xfrm>
          <a:prstGeom prst="rect">
            <a:avLst/>
          </a:prstGeom>
        </p:spPr>
      </p:pic>
      <p:pic>
        <p:nvPicPr>
          <p:cNvPr id="22" name="Image 21">
            <a:hlinkClick r:id="rId21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" y="1385514"/>
            <a:ext cx="2074329" cy="986074"/>
          </a:xfrm>
          <a:prstGeom prst="rect">
            <a:avLst/>
          </a:prstGeom>
        </p:spPr>
      </p:pic>
      <p:pic>
        <p:nvPicPr>
          <p:cNvPr id="23" name="Image 22">
            <a:hlinkClick r:id="rId21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1124744"/>
            <a:ext cx="1539761" cy="731956"/>
          </a:xfrm>
          <a:prstGeom prst="rect">
            <a:avLst/>
          </a:prstGeom>
        </p:spPr>
      </p:pic>
      <p:pic>
        <p:nvPicPr>
          <p:cNvPr id="24" name="Image 23">
            <a:hlinkClick r:id="rId21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843674"/>
            <a:ext cx="1286993" cy="1078362"/>
          </a:xfrm>
          <a:prstGeom prst="rect">
            <a:avLst/>
          </a:prstGeom>
        </p:spPr>
      </p:pic>
      <p:pic>
        <p:nvPicPr>
          <p:cNvPr id="25" name="Image 24">
            <a:hlinkClick r:id="rId21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09" y="4943111"/>
            <a:ext cx="1286249" cy="731956"/>
          </a:xfrm>
          <a:prstGeom prst="rect">
            <a:avLst/>
          </a:prstGeom>
        </p:spPr>
      </p:pic>
      <p:pic>
        <p:nvPicPr>
          <p:cNvPr id="27" name="Image 26">
            <a:hlinkClick r:id="rId21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05" y="1320847"/>
            <a:ext cx="1286249" cy="535854"/>
          </a:xfrm>
          <a:prstGeom prst="rect">
            <a:avLst/>
          </a:prstGeom>
        </p:spPr>
      </p:pic>
      <p:pic>
        <p:nvPicPr>
          <p:cNvPr id="28" name="Image 27">
            <a:hlinkClick r:id="rId21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31" y="1315061"/>
            <a:ext cx="1441044" cy="535854"/>
          </a:xfrm>
          <a:prstGeom prst="rect">
            <a:avLst/>
          </a:prstGeom>
        </p:spPr>
      </p:pic>
      <p:pic>
        <p:nvPicPr>
          <p:cNvPr id="29" name="Image 28">
            <a:hlinkClick r:id="rId21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75" y="1334448"/>
            <a:ext cx="1352401" cy="535854"/>
          </a:xfrm>
          <a:prstGeom prst="rect">
            <a:avLst/>
          </a:prstGeom>
        </p:spPr>
      </p:pic>
      <p:pic>
        <p:nvPicPr>
          <p:cNvPr id="30" name="Image 29">
            <a:hlinkClick r:id="rId21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0776" y="1498824"/>
            <a:ext cx="1352401" cy="535854"/>
          </a:xfrm>
          <a:prstGeom prst="rect">
            <a:avLst/>
          </a:prstGeom>
        </p:spPr>
      </p:pic>
      <p:pic>
        <p:nvPicPr>
          <p:cNvPr id="20" name="06 Get Up Stand U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99372" y="2660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1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:\Users\ROI DAVID II\Desktop\amen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e_quebecois_aux_yeux_du_coeu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939907"/>
            <a:ext cx="609600" cy="609600"/>
          </a:xfrm>
          <a:prstGeom prst="rect">
            <a:avLst/>
          </a:prstGeom>
        </p:spPr>
      </p:pic>
      <p:pic>
        <p:nvPicPr>
          <p:cNvPr id="18" name="Image 17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" y="25546"/>
            <a:ext cx="1276350" cy="942975"/>
          </a:xfrm>
          <a:prstGeom prst="rect">
            <a:avLst/>
          </a:prstGeom>
        </p:spPr>
      </p:pic>
      <p:pic>
        <p:nvPicPr>
          <p:cNvPr id="19" name="Image 18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36615"/>
            <a:ext cx="1276350" cy="942975"/>
          </a:xfrm>
          <a:prstGeom prst="rect">
            <a:avLst/>
          </a:prstGeom>
        </p:spPr>
      </p:pic>
      <p:pic>
        <p:nvPicPr>
          <p:cNvPr id="20" name="Image 19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546"/>
            <a:ext cx="1276350" cy="942975"/>
          </a:xfrm>
          <a:prstGeom prst="rect">
            <a:avLst/>
          </a:prstGeom>
        </p:spPr>
      </p:pic>
      <p:pic>
        <p:nvPicPr>
          <p:cNvPr id="21" name="Image 20">
            <a:hlinkClick r:id="rId8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104" y="36634"/>
            <a:ext cx="1276350" cy="942975"/>
          </a:xfrm>
          <a:prstGeom prst="rect">
            <a:avLst/>
          </a:prstGeom>
        </p:spPr>
      </p:pic>
      <p:pic>
        <p:nvPicPr>
          <p:cNvPr id="22" name="Image 21">
            <a:hlinkClick r:id="rId8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36614"/>
            <a:ext cx="1276350" cy="942975"/>
          </a:xfrm>
          <a:prstGeom prst="rect">
            <a:avLst/>
          </a:prstGeom>
        </p:spPr>
      </p:pic>
      <p:pic>
        <p:nvPicPr>
          <p:cNvPr id="23" name="Image 22">
            <a:hlinkClick r:id="rId8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5546"/>
            <a:ext cx="12763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9"/>
            <a:ext cx="9144000" cy="24366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468"/>
            <a:ext cx="9144000" cy="4330531"/>
          </a:xfrm>
          <a:prstGeom prst="rect">
            <a:avLst/>
          </a:prstGeom>
        </p:spPr>
      </p:pic>
      <p:pic>
        <p:nvPicPr>
          <p:cNvPr id="4" name="Image 3">
            <a:hlinkClick r:id="rId4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9" y="260648"/>
            <a:ext cx="971601" cy="1615286"/>
          </a:xfrm>
          <a:prstGeom prst="rect">
            <a:avLst/>
          </a:prstGeom>
        </p:spPr>
      </p:pic>
      <p:pic>
        <p:nvPicPr>
          <p:cNvPr id="5" name="Image 4">
            <a:hlinkClick r:id="rId4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25" y="260648"/>
            <a:ext cx="971601" cy="1615286"/>
          </a:xfrm>
          <a:prstGeom prst="rect">
            <a:avLst/>
          </a:prstGeom>
        </p:spPr>
      </p:pic>
      <p:pic>
        <p:nvPicPr>
          <p:cNvPr id="6" name="Image 5">
            <a:hlinkClick r:id="rId4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226" y="260648"/>
            <a:ext cx="971601" cy="1615286"/>
          </a:xfrm>
          <a:prstGeom prst="rect">
            <a:avLst/>
          </a:prstGeom>
        </p:spPr>
      </p:pic>
      <p:pic>
        <p:nvPicPr>
          <p:cNvPr id="7" name="Image 6">
            <a:hlinkClick r:id="rId4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27" y="269954"/>
            <a:ext cx="971601" cy="1615286"/>
          </a:xfrm>
          <a:prstGeom prst="rect">
            <a:avLst/>
          </a:prstGeom>
        </p:spPr>
      </p:pic>
      <p:pic>
        <p:nvPicPr>
          <p:cNvPr id="8" name="Image 7">
            <a:hlinkClick r:id="rId4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28" y="269954"/>
            <a:ext cx="971601" cy="1615286"/>
          </a:xfrm>
          <a:prstGeom prst="rect">
            <a:avLst/>
          </a:prstGeom>
        </p:spPr>
      </p:pic>
      <p:pic>
        <p:nvPicPr>
          <p:cNvPr id="9" name="Image 8">
            <a:hlinkClick r:id="rId4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15" y="260648"/>
            <a:ext cx="971601" cy="1615286"/>
          </a:xfrm>
          <a:prstGeom prst="rect">
            <a:avLst/>
          </a:prstGeom>
        </p:spPr>
      </p:pic>
      <p:pic>
        <p:nvPicPr>
          <p:cNvPr id="10" name="Image 9">
            <a:hlinkClick r:id="rId4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16" y="260648"/>
            <a:ext cx="971601" cy="1615286"/>
          </a:xfrm>
          <a:prstGeom prst="rect">
            <a:avLst/>
          </a:prstGeom>
        </p:spPr>
      </p:pic>
      <p:pic>
        <p:nvPicPr>
          <p:cNvPr id="11" name="Image 10">
            <a:hlinkClick r:id="rId4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17" y="266476"/>
            <a:ext cx="971601" cy="1615286"/>
          </a:xfrm>
          <a:prstGeom prst="rect">
            <a:avLst/>
          </a:prstGeom>
        </p:spPr>
      </p:pic>
      <p:pic>
        <p:nvPicPr>
          <p:cNvPr id="14338" name="Picture 2" descr="Un juste équilibre - Le Canada et la sécurité nationale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2741"/>
            <a:ext cx="4211959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9144000" cy="791004"/>
          </a:xfrm>
          <a:prstGeom prst="rect">
            <a:avLst/>
          </a:prstGeom>
        </p:spPr>
      </p:pic>
      <p:pic>
        <p:nvPicPr>
          <p:cNvPr id="13" name="Image 12">
            <a:hlinkClick r:id="rId12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28" y="3544387"/>
            <a:ext cx="1665726" cy="1252765"/>
          </a:xfrm>
          <a:prstGeom prst="rect">
            <a:avLst/>
          </a:prstGeom>
        </p:spPr>
      </p:pic>
      <p:pic>
        <p:nvPicPr>
          <p:cNvPr id="14" name="Image 13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54"/>
            <a:ext cx="1331640" cy="1582893"/>
          </a:xfrm>
          <a:prstGeom prst="rect">
            <a:avLst/>
          </a:prstGeom>
        </p:spPr>
      </p:pic>
      <p:pic>
        <p:nvPicPr>
          <p:cNvPr id="15" name="Image 14">
            <a:hlinkClick r:id="rId4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00" y="5877272"/>
            <a:ext cx="955254" cy="98072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79" y="3694333"/>
            <a:ext cx="962025" cy="1000125"/>
          </a:xfrm>
          <a:prstGeom prst="rect">
            <a:avLst/>
          </a:prstGeom>
        </p:spPr>
      </p:pic>
      <p:pic>
        <p:nvPicPr>
          <p:cNvPr id="17" name="Image 16">
            <a:hlinkClick r:id="rId4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32" y="3531183"/>
            <a:ext cx="1252765" cy="1252765"/>
          </a:xfrm>
          <a:prstGeom prst="rect">
            <a:avLst/>
          </a:prstGeom>
        </p:spPr>
      </p:pic>
      <p:pic>
        <p:nvPicPr>
          <p:cNvPr id="18" name="Image 17">
            <a:hlinkClick r:id="rId4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352924"/>
            <a:ext cx="1905000" cy="1905000"/>
          </a:xfrm>
          <a:prstGeom prst="rect">
            <a:avLst/>
          </a:prstGeom>
        </p:spPr>
      </p:pic>
      <p:pic>
        <p:nvPicPr>
          <p:cNvPr id="19" name="Image 18">
            <a:hlinkClick r:id="rId4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199"/>
            <a:ext cx="1905000" cy="1905000"/>
          </a:xfrm>
          <a:prstGeom prst="rect">
            <a:avLst/>
          </a:prstGeom>
        </p:spPr>
      </p:pic>
      <p:pic>
        <p:nvPicPr>
          <p:cNvPr id="21" name="Image 20">
            <a:hlinkClick r:id="rId4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348199"/>
            <a:ext cx="1905000" cy="1905000"/>
          </a:xfrm>
          <a:prstGeom prst="rect">
            <a:avLst/>
          </a:prstGeom>
        </p:spPr>
      </p:pic>
      <p:pic>
        <p:nvPicPr>
          <p:cNvPr id="22" name="Image 21">
            <a:hlinkClick r:id="rId4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84" y="4348199"/>
            <a:ext cx="1905000" cy="1905000"/>
          </a:xfrm>
          <a:prstGeom prst="rect">
            <a:avLst/>
          </a:prstGeom>
        </p:spPr>
      </p:pic>
      <p:pic>
        <p:nvPicPr>
          <p:cNvPr id="14341" name="Picture 5" descr="http://www.gifmagic.com/queue/ado_30049.gif">
            <a:hlinkClick r:id="rId14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56" y="63469"/>
            <a:ext cx="1466724" cy="17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gifmagic.com/queue/prophetie_prophecy_profecia_prophezeiung_21578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46" y="5877272"/>
            <a:ext cx="884413" cy="90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>
            <a:hlinkClick r:id="rId23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4662391"/>
            <a:ext cx="720081" cy="1214881"/>
          </a:xfrm>
          <a:prstGeom prst="rect">
            <a:avLst/>
          </a:prstGeom>
        </p:spPr>
      </p:pic>
      <p:pic>
        <p:nvPicPr>
          <p:cNvPr id="20" name="ocanada08072004-787-888888888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267200" y="214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ROI DAVID II\Documents\Mes sites Web\images\enquete_extra_ordinair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ROI DAVID II\Desktop\ONU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" y="5877272"/>
            <a:ext cx="1763688" cy="837306"/>
          </a:xfrm>
          <a:prstGeom prst="rect">
            <a:avLst/>
          </a:prstGeom>
        </p:spPr>
      </p:pic>
      <p:pic>
        <p:nvPicPr>
          <p:cNvPr id="6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1243965"/>
            <a:ext cx="1697477" cy="187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33" y="1243963"/>
            <a:ext cx="1688767" cy="187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>
            <a:hlinkClick r:id="rId12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" y="3121096"/>
            <a:ext cx="1687703" cy="2396136"/>
          </a:xfrm>
          <a:prstGeom prst="rect">
            <a:avLst/>
          </a:prstGeom>
        </p:spPr>
      </p:pic>
      <p:pic>
        <p:nvPicPr>
          <p:cNvPr id="9" name="Picture 2">
            <a:hlinkClick r:id="rId12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33" y="3106292"/>
            <a:ext cx="1688767" cy="241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6" y="50328"/>
            <a:ext cx="875332" cy="1193635"/>
          </a:xfrm>
          <a:prstGeom prst="rect">
            <a:avLst/>
          </a:prstGeom>
        </p:spPr>
      </p:pic>
      <p:pic>
        <p:nvPicPr>
          <p:cNvPr id="21509" name="Picture 5" descr="http://www.gifmagic.com/queue/goldcross_09502.gif">
            <a:hlinkClick r:id="rId15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434" y="69800"/>
            <a:ext cx="908893" cy="117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http://www.gifmagic.com/queue/fish_g_10701.gif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772" y="5877272"/>
            <a:ext cx="1763687" cy="83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30198" y="1223970"/>
            <a:ext cx="690323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itchFamily="18" charset="0"/>
              </a:rPr>
              <a:t>ÇA 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itchFamily="18" charset="0"/>
              </a:rPr>
              <a:t>CON-PRESSE 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itchFamily="18" charset="0"/>
              </a:rPr>
              <a:t>LA CONFÉRENCE DE PRESSE ;)…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3828" y="6095870"/>
            <a:ext cx="56563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itchFamily="18" charset="0"/>
              </a:rPr>
              <a:t>AMEN! AINSI SOIT-IL! ET ALLÉLUIA!</a:t>
            </a:r>
            <a:endParaRPr lang="fr-FR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18" name="Image 17">
            <a:hlinkClick r:id="rId19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616" y="3067689"/>
            <a:ext cx="823918" cy="608715"/>
          </a:xfrm>
          <a:prstGeom prst="rect">
            <a:avLst/>
          </a:prstGeom>
        </p:spPr>
      </p:pic>
      <p:pic>
        <p:nvPicPr>
          <p:cNvPr id="19" name="Image 18">
            <a:hlinkClick r:id="rId19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" y="3067689"/>
            <a:ext cx="827744" cy="608715"/>
          </a:xfrm>
          <a:prstGeom prst="rect">
            <a:avLst/>
          </a:prstGeom>
        </p:spPr>
      </p:pic>
      <p:pic>
        <p:nvPicPr>
          <p:cNvPr id="20" name="missionimpossibl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516216" y="3121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39" y="0"/>
            <a:ext cx="5670377" cy="4149080"/>
          </a:xfrm>
          <a:prstGeom prst="rect">
            <a:avLst/>
          </a:prstGeom>
        </p:spPr>
      </p:pic>
      <p:pic>
        <p:nvPicPr>
          <p:cNvPr id="3" name="Image 2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774596"/>
            <a:ext cx="2902180" cy="2696716"/>
          </a:xfrm>
          <a:prstGeom prst="rect">
            <a:avLst/>
          </a:prstGeom>
        </p:spPr>
      </p:pic>
      <p:pic>
        <p:nvPicPr>
          <p:cNvPr id="23557" name="Picture 5" descr="C:\Users\ROI DAVID II\Documents\Mes sites Web\images\faute_lourde\entrainant_la_colere_de_jesus_le_christ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51208" cy="176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" y="4149080"/>
            <a:ext cx="911046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>
            <a:hlinkClick r:id="rId1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3"/>
            <a:ext cx="3635896" cy="3442360"/>
          </a:xfrm>
          <a:prstGeom prst="rect">
            <a:avLst/>
          </a:prstGeom>
        </p:spPr>
      </p:pic>
      <p:pic>
        <p:nvPicPr>
          <p:cNvPr id="10" name="Image 9">
            <a:hlinkClick r:id="rId13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" y="25546"/>
            <a:ext cx="1276350" cy="942975"/>
          </a:xfrm>
          <a:prstGeom prst="rect">
            <a:avLst/>
          </a:prstGeom>
        </p:spPr>
      </p:pic>
      <p:pic>
        <p:nvPicPr>
          <p:cNvPr id="21" name="Image 20">
            <a:hlinkClick r:id="rId13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8953"/>
            <a:ext cx="1276350" cy="942975"/>
          </a:xfrm>
          <a:prstGeom prst="rect">
            <a:avLst/>
          </a:prstGeom>
        </p:spPr>
      </p:pic>
      <p:pic>
        <p:nvPicPr>
          <p:cNvPr id="11" name="Image 10">
            <a:hlinkClick r:id="rId13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546" y="36634"/>
            <a:ext cx="1276350" cy="942975"/>
          </a:xfrm>
          <a:prstGeom prst="rect">
            <a:avLst/>
          </a:prstGeom>
        </p:spPr>
      </p:pic>
      <p:pic>
        <p:nvPicPr>
          <p:cNvPr id="23" name="Image 22">
            <a:hlinkClick r:id="rId13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104" y="36634"/>
            <a:ext cx="1276350" cy="942975"/>
          </a:xfrm>
          <a:prstGeom prst="rect">
            <a:avLst/>
          </a:prstGeom>
        </p:spPr>
      </p:pic>
      <p:pic>
        <p:nvPicPr>
          <p:cNvPr id="24" name="Image 23">
            <a:hlinkClick r:id="rId16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" y="3471313"/>
            <a:ext cx="1823320" cy="677767"/>
          </a:xfrm>
          <a:prstGeom prst="rect">
            <a:avLst/>
          </a:prstGeom>
        </p:spPr>
      </p:pic>
      <p:pic>
        <p:nvPicPr>
          <p:cNvPr id="25" name="Image 24">
            <a:hlinkClick r:id="rId16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80" y="3471312"/>
            <a:ext cx="1823320" cy="677767"/>
          </a:xfrm>
          <a:prstGeom prst="rect">
            <a:avLst/>
          </a:prstGeom>
        </p:spPr>
      </p:pic>
      <p:pic>
        <p:nvPicPr>
          <p:cNvPr id="14" name="08072004-787-888888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27984" y="1513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1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22624</TotalTime>
  <Words>265</Words>
  <Application>Microsoft Office PowerPoint</Application>
  <PresentationFormat>Affichage à l'écran (4:3)</PresentationFormat>
  <Paragraphs>30</Paragraphs>
  <Slides>8</Slides>
  <Notes>2</Notes>
  <HiddenSlides>0</HiddenSlides>
  <MMClips>8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Thème Office</vt:lpstr>
      <vt:lpstr>1_Thème Office</vt:lpstr>
      <vt:lpstr>2_Thème Office</vt:lpstr>
      <vt:lpstr>4_Thème Office</vt:lpstr>
      <vt:lpstr>Présentation PowerPoint</vt:lpstr>
      <vt:lpstr>DR. JEAN-FRANÇOIS RICARD PSYCHIATRE NUMÉRO DE PERMIS 97292 (RAMQ: 1972926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ROI DAVID II</dc:creator>
  <cp:lastModifiedBy>ROI DAVID II</cp:lastModifiedBy>
  <cp:revision>367</cp:revision>
  <cp:lastPrinted>2012-11-05T01:54:49Z</cp:lastPrinted>
  <dcterms:created xsi:type="dcterms:W3CDTF">2012-09-01T04:19:19Z</dcterms:created>
  <dcterms:modified xsi:type="dcterms:W3CDTF">2012-11-15T15:49:57Z</dcterms:modified>
</cp:coreProperties>
</file>