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9F824-BE4B-4C7B-9C84-C5F854B87A94}" type="datetimeFigureOut">
              <a:rPr lang="fr-FR" smtClean="0"/>
              <a:t>06/11/2012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0A38A-A2F9-4CB8-BE33-E8667DFDEB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0561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9F824-BE4B-4C7B-9C84-C5F854B87A94}" type="datetimeFigureOut">
              <a:rPr lang="fr-FR" smtClean="0"/>
              <a:t>06/11/2012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0A38A-A2F9-4CB8-BE33-E8667DFDEB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7321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9F824-BE4B-4C7B-9C84-C5F854B87A94}" type="datetimeFigureOut">
              <a:rPr lang="fr-FR" smtClean="0"/>
              <a:t>06/11/2012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0A38A-A2F9-4CB8-BE33-E8667DFDEB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3248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9F824-BE4B-4C7B-9C84-C5F854B87A94}" type="datetimeFigureOut">
              <a:rPr lang="fr-FR" smtClean="0"/>
              <a:t>06/11/2012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0A38A-A2F9-4CB8-BE33-E8667DFDEB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2176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9F824-BE4B-4C7B-9C84-C5F854B87A94}" type="datetimeFigureOut">
              <a:rPr lang="fr-FR" smtClean="0"/>
              <a:t>06/11/2012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0A38A-A2F9-4CB8-BE33-E8667DFDEB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1914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9F824-BE4B-4C7B-9C84-C5F854B87A94}" type="datetimeFigureOut">
              <a:rPr lang="fr-FR" smtClean="0"/>
              <a:t>06/11/2012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0A38A-A2F9-4CB8-BE33-E8667DFDEB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2442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9F824-BE4B-4C7B-9C84-C5F854B87A94}" type="datetimeFigureOut">
              <a:rPr lang="fr-FR" smtClean="0"/>
              <a:t>06/11/2012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0A38A-A2F9-4CB8-BE33-E8667DFDEB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0342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9F824-BE4B-4C7B-9C84-C5F854B87A94}" type="datetimeFigureOut">
              <a:rPr lang="fr-FR" smtClean="0"/>
              <a:t>06/11/2012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0A38A-A2F9-4CB8-BE33-E8667DFDEB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7547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9F824-BE4B-4C7B-9C84-C5F854B87A94}" type="datetimeFigureOut">
              <a:rPr lang="fr-FR" smtClean="0"/>
              <a:t>06/11/2012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0A38A-A2F9-4CB8-BE33-E8667DFDEB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1584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9F824-BE4B-4C7B-9C84-C5F854B87A94}" type="datetimeFigureOut">
              <a:rPr lang="fr-FR" smtClean="0"/>
              <a:t>06/11/2012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0A38A-A2F9-4CB8-BE33-E8667DFDEB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7147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9F824-BE4B-4C7B-9C84-C5F854B87A94}" type="datetimeFigureOut">
              <a:rPr lang="fr-FR" smtClean="0"/>
              <a:t>06/11/2012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0A38A-A2F9-4CB8-BE33-E8667DFDEB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6038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9F824-BE4B-4C7B-9C84-C5F854B87A94}" type="datetimeFigureOut">
              <a:rPr lang="fr-FR" smtClean="0"/>
              <a:t>06/11/2012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0A38A-A2F9-4CB8-BE33-E8667DFDEB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3172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036496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Travel</a:t>
            </a:r>
            <a:r>
              <a:rPr lang="fr-F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in South </a:t>
            </a:r>
            <a:r>
              <a:rPr lang="fr-FR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America</a:t>
            </a:r>
            <a:endParaRPr lang="fr-F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Lise and </a:t>
            </a:r>
            <a:r>
              <a:rPr lang="fr-FR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Zainab</a:t>
            </a:r>
            <a:endParaRPr lang="fr-F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50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626" y="0"/>
            <a:ext cx="9144000" cy="6857999"/>
          </a:xfr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>
                <a:solidFill>
                  <a:schemeClr val="accent4">
                    <a:lumMod val="75000"/>
                  </a:schemeClr>
                </a:solidFill>
              </a:rPr>
              <a:t>Brazil</a:t>
            </a:r>
            <a:endParaRPr lang="fr-FR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43767">
            <a:off x="467544" y="476672"/>
            <a:ext cx="2132856" cy="1492999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2483768" y="2037754"/>
            <a:ext cx="511256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err="1" smtClean="0">
                <a:solidFill>
                  <a:schemeClr val="bg2">
                    <a:lumMod val="10000"/>
                  </a:schemeClr>
                </a:solidFill>
              </a:rPr>
              <a:t>We</a:t>
            </a:r>
            <a:r>
              <a:rPr lang="fr-FR" sz="32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fr-FR" sz="3200" b="1" dirty="0" err="1" smtClean="0">
                <a:solidFill>
                  <a:schemeClr val="bg2">
                    <a:lumMod val="10000"/>
                  </a:schemeClr>
                </a:solidFill>
              </a:rPr>
              <a:t>leave</a:t>
            </a:r>
            <a:r>
              <a:rPr lang="fr-FR" sz="3200" b="1" dirty="0" smtClean="0">
                <a:solidFill>
                  <a:schemeClr val="bg2">
                    <a:lumMod val="10000"/>
                  </a:schemeClr>
                </a:solidFill>
              </a:rPr>
              <a:t> France in plane to </a:t>
            </a:r>
            <a:r>
              <a:rPr lang="fr-FR" sz="3200" b="1" dirty="0" err="1" smtClean="0">
                <a:solidFill>
                  <a:schemeClr val="bg2">
                    <a:lumMod val="10000"/>
                  </a:schemeClr>
                </a:solidFill>
              </a:rPr>
              <a:t>Brazil</a:t>
            </a:r>
            <a:r>
              <a:rPr lang="fr-FR" sz="32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fr-FR" sz="3200" b="1" dirty="0" err="1" smtClean="0">
                <a:solidFill>
                  <a:schemeClr val="bg2">
                    <a:lumMod val="10000"/>
                  </a:schemeClr>
                </a:solidFill>
              </a:rPr>
              <a:t>where</a:t>
            </a:r>
            <a:r>
              <a:rPr lang="fr-FR" sz="32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fr-FR" sz="3200" b="1" dirty="0" err="1" smtClean="0">
                <a:solidFill>
                  <a:schemeClr val="bg2">
                    <a:lumMod val="10000"/>
                  </a:schemeClr>
                </a:solidFill>
              </a:rPr>
              <a:t>we</a:t>
            </a:r>
            <a:r>
              <a:rPr lang="fr-FR" sz="3200" b="1" dirty="0" smtClean="0">
                <a:solidFill>
                  <a:schemeClr val="bg2">
                    <a:lumMod val="10000"/>
                  </a:schemeClr>
                </a:solidFill>
              </a:rPr>
              <a:t> arrive</a:t>
            </a:r>
          </a:p>
          <a:p>
            <a:r>
              <a:rPr lang="fr-FR" sz="3200" b="1" dirty="0" err="1">
                <a:solidFill>
                  <a:schemeClr val="bg2">
                    <a:lumMod val="10000"/>
                  </a:schemeClr>
                </a:solidFill>
              </a:rPr>
              <a:t>a</a:t>
            </a:r>
            <a:r>
              <a:rPr lang="fr-FR" sz="3200" b="1" dirty="0" err="1" smtClean="0">
                <a:solidFill>
                  <a:schemeClr val="bg2">
                    <a:lumMod val="10000"/>
                  </a:schemeClr>
                </a:solidFill>
              </a:rPr>
              <a:t>t</a:t>
            </a:r>
            <a:r>
              <a:rPr lang="fr-FR" sz="3200" b="1" dirty="0" smtClean="0">
                <a:solidFill>
                  <a:schemeClr val="bg2">
                    <a:lumMod val="10000"/>
                  </a:schemeClr>
                </a:solidFill>
              </a:rPr>
              <a:t> the </a:t>
            </a:r>
            <a:r>
              <a:rPr lang="fr-FR" sz="3200" b="1" dirty="0" err="1" smtClean="0">
                <a:solidFill>
                  <a:schemeClr val="bg2">
                    <a:lumMod val="10000"/>
                  </a:schemeClr>
                </a:solidFill>
              </a:rPr>
              <a:t>airport</a:t>
            </a:r>
            <a:r>
              <a:rPr lang="fr-FR" sz="3200" b="1" dirty="0" smtClean="0">
                <a:solidFill>
                  <a:schemeClr val="bg2">
                    <a:lumMod val="10000"/>
                  </a:schemeClr>
                </a:solidFill>
              </a:rPr>
              <a:t> of Rio Of </a:t>
            </a:r>
            <a:r>
              <a:rPr lang="fr-FR" sz="3200" b="1" dirty="0" err="1" smtClean="0">
                <a:solidFill>
                  <a:schemeClr val="bg2">
                    <a:lumMod val="10000"/>
                  </a:schemeClr>
                </a:solidFill>
              </a:rPr>
              <a:t>Jainero</a:t>
            </a:r>
            <a:r>
              <a:rPr lang="fr-FR" sz="3200" b="1" dirty="0" smtClean="0">
                <a:solidFill>
                  <a:schemeClr val="bg2">
                    <a:lumMod val="10000"/>
                  </a:schemeClr>
                </a:solidFill>
              </a:rPr>
              <a:t> . </a:t>
            </a:r>
            <a:endParaRPr lang="fr-FR" sz="3200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03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26</Words>
  <Application>Microsoft Office PowerPoint</Application>
  <PresentationFormat>Affichage à l'écran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Travel in South America</vt:lpstr>
      <vt:lpstr>Brazil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Travel in South America</dc:title>
  <dc:creator>Lise</dc:creator>
  <cp:lastModifiedBy>Lise</cp:lastModifiedBy>
  <cp:revision>3</cp:revision>
  <dcterms:created xsi:type="dcterms:W3CDTF">2012-11-06T12:13:26Z</dcterms:created>
  <dcterms:modified xsi:type="dcterms:W3CDTF">2012-11-06T12:36:56Z</dcterms:modified>
</cp:coreProperties>
</file>