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64173-592F-4BE1-A94E-BBB12E39F65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A272EF-801D-4C7D-9AD7-1F6AFE9756C6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sz="2800" dirty="0" smtClean="0"/>
        </a:p>
        <a:p>
          <a:endParaRPr lang="fr-FR" sz="2800" dirty="0" smtClean="0"/>
        </a:p>
        <a:p>
          <a:endParaRPr lang="fr-FR" sz="2800" dirty="0" smtClean="0"/>
        </a:p>
        <a:p>
          <a:endParaRPr lang="fr-FR" sz="2800" dirty="0" smtClean="0"/>
        </a:p>
        <a:p>
          <a:r>
            <a:rPr lang="fr-FR" sz="2800" b="1" dirty="0" smtClean="0"/>
            <a:t>Direction</a:t>
          </a:r>
          <a:endParaRPr lang="fr-FR" sz="3200" b="1" dirty="0" smtClean="0"/>
        </a:p>
        <a:p>
          <a:r>
            <a:rPr lang="fr-FR" sz="2400" b="1" i="1" dirty="0" smtClean="0"/>
            <a:t>Chuck Norris</a:t>
          </a:r>
        </a:p>
        <a:p>
          <a:endParaRPr lang="fr-FR" sz="1800" i="1" dirty="0"/>
        </a:p>
      </dgm:t>
    </dgm:pt>
    <dgm:pt modelId="{59FD84B8-589F-4A87-82D0-31869E3428DD}" type="parTrans" cxnId="{0FDB290B-B2CB-42DF-AA48-DCC99F6CD16F}">
      <dgm:prSet/>
      <dgm:spPr/>
      <dgm:t>
        <a:bodyPr/>
        <a:lstStyle/>
        <a:p>
          <a:endParaRPr lang="fr-FR"/>
        </a:p>
      </dgm:t>
    </dgm:pt>
    <dgm:pt modelId="{9BF2A719-0700-4663-90AE-769A618ABDBE}" type="sibTrans" cxnId="{0FDB290B-B2CB-42DF-AA48-DCC99F6CD16F}">
      <dgm:prSet/>
      <dgm:spPr/>
      <dgm:t>
        <a:bodyPr/>
        <a:lstStyle/>
        <a:p>
          <a:endParaRPr lang="fr-FR"/>
        </a:p>
      </dgm:t>
    </dgm:pt>
    <dgm:pt modelId="{3B13270F-2D22-480E-897B-88F56755DF1E}">
      <dgm:prSet phldrT="[Texte]" custT="1"/>
      <dgm:spPr/>
      <dgm:t>
        <a:bodyPr/>
        <a:lstStyle/>
        <a:p>
          <a:r>
            <a:rPr lang="fr-FR" sz="2800" dirty="0" smtClean="0"/>
            <a:t>Communication</a:t>
          </a:r>
        </a:p>
        <a:p>
          <a:r>
            <a:rPr lang="fr-FR" sz="2000" i="1" dirty="0" smtClean="0"/>
            <a:t>Té Oh ti </a:t>
          </a:r>
          <a:r>
            <a:rPr lang="fr-FR" sz="2000" i="1" dirty="0" err="1" smtClean="0"/>
            <a:t>zhié</a:t>
          </a:r>
          <a:endParaRPr lang="fr-FR" sz="2000" i="1" dirty="0"/>
        </a:p>
      </dgm:t>
    </dgm:pt>
    <dgm:pt modelId="{2BE58307-EC7D-419E-91E4-396819BA49EC}" type="parTrans" cxnId="{77B871C8-B257-45B3-9D90-487BE131BF1B}">
      <dgm:prSet/>
      <dgm:spPr/>
      <dgm:t>
        <a:bodyPr/>
        <a:lstStyle/>
        <a:p>
          <a:endParaRPr lang="fr-FR"/>
        </a:p>
      </dgm:t>
    </dgm:pt>
    <dgm:pt modelId="{A481F6A0-3118-4439-9B24-57160F1A0F7F}" type="sibTrans" cxnId="{77B871C8-B257-45B3-9D90-487BE131BF1B}">
      <dgm:prSet/>
      <dgm:spPr/>
      <dgm:t>
        <a:bodyPr/>
        <a:lstStyle/>
        <a:p>
          <a:endParaRPr lang="fr-FR"/>
        </a:p>
      </dgm:t>
    </dgm:pt>
    <dgm:pt modelId="{E063EACD-BABF-4C6D-82DD-892BDB366040}">
      <dgm:prSet phldrT="[Texte]" custT="1"/>
      <dgm:spPr/>
      <dgm:t>
        <a:bodyPr/>
        <a:lstStyle/>
        <a:p>
          <a:r>
            <a:rPr lang="fr-FR" sz="2400" dirty="0" smtClean="0"/>
            <a:t>Commercial</a:t>
          </a:r>
        </a:p>
        <a:p>
          <a:r>
            <a:rPr lang="fr-FR" sz="2400" i="1" dirty="0" smtClean="0"/>
            <a:t>Jessica </a:t>
          </a:r>
          <a:r>
            <a:rPr lang="fr-FR" sz="2400" i="1" dirty="0" err="1" smtClean="0"/>
            <a:t>Salvadoria</a:t>
          </a:r>
          <a:r>
            <a:rPr lang="fr-FR" sz="2400" i="1" dirty="0" smtClean="0"/>
            <a:t> </a:t>
          </a:r>
          <a:r>
            <a:rPr lang="fr-FR" sz="2400" i="1" dirty="0" err="1" smtClean="0"/>
            <a:t>Dalia</a:t>
          </a:r>
          <a:endParaRPr lang="fr-FR" sz="2400" i="1" dirty="0"/>
        </a:p>
      </dgm:t>
    </dgm:pt>
    <dgm:pt modelId="{06C789C5-9A32-4391-9080-74914CD59612}" type="parTrans" cxnId="{50ACB2DA-8603-4B66-A280-B8C3716000C9}">
      <dgm:prSet/>
      <dgm:spPr/>
      <dgm:t>
        <a:bodyPr/>
        <a:lstStyle/>
        <a:p>
          <a:endParaRPr lang="fr-FR"/>
        </a:p>
      </dgm:t>
    </dgm:pt>
    <dgm:pt modelId="{CDFF2DBD-F612-4AA3-A27E-B405B84DBAF9}" type="sibTrans" cxnId="{50ACB2DA-8603-4B66-A280-B8C3716000C9}">
      <dgm:prSet/>
      <dgm:spPr/>
      <dgm:t>
        <a:bodyPr/>
        <a:lstStyle/>
        <a:p>
          <a:endParaRPr lang="fr-FR"/>
        </a:p>
      </dgm:t>
    </dgm:pt>
    <dgm:pt modelId="{C63A7BB5-B4D7-402B-9178-3F3E18B66DB7}">
      <dgm:prSet phldrT="[Texte]" custT="1"/>
      <dgm:spPr/>
      <dgm:t>
        <a:bodyPr/>
        <a:lstStyle/>
        <a:p>
          <a:r>
            <a:rPr lang="fr-FR" sz="2800" dirty="0" err="1" smtClean="0"/>
            <a:t>Research</a:t>
          </a:r>
          <a:r>
            <a:rPr lang="fr-FR" sz="2800" dirty="0" smtClean="0"/>
            <a:t> and </a:t>
          </a:r>
          <a:r>
            <a:rPr lang="fr-FR" sz="2800" dirty="0" err="1" smtClean="0"/>
            <a:t>development</a:t>
          </a:r>
          <a:endParaRPr lang="fr-FR" sz="2800" dirty="0" smtClean="0"/>
        </a:p>
        <a:p>
          <a:r>
            <a:rPr lang="en-US" sz="2400" i="1" dirty="0" smtClean="0"/>
            <a:t>Ferdinand von </a:t>
          </a:r>
          <a:r>
            <a:rPr lang="en-US" sz="2400" i="1" dirty="0" err="1" smtClean="0"/>
            <a:t>Zillerguilht</a:t>
          </a:r>
          <a:endParaRPr lang="fr-FR" sz="2400" i="1" dirty="0"/>
        </a:p>
      </dgm:t>
    </dgm:pt>
    <dgm:pt modelId="{5E51C14E-90CF-4541-A883-13E9309863B8}" type="parTrans" cxnId="{3CDFFCA1-8C3E-472A-B3C9-809E7F9355C7}">
      <dgm:prSet/>
      <dgm:spPr/>
      <dgm:t>
        <a:bodyPr/>
        <a:lstStyle/>
        <a:p>
          <a:endParaRPr lang="fr-FR"/>
        </a:p>
      </dgm:t>
    </dgm:pt>
    <dgm:pt modelId="{1ECF53E2-F2A5-42D8-852B-6FE5774B5183}" type="sibTrans" cxnId="{3CDFFCA1-8C3E-472A-B3C9-809E7F9355C7}">
      <dgm:prSet/>
      <dgm:spPr/>
      <dgm:t>
        <a:bodyPr/>
        <a:lstStyle/>
        <a:p>
          <a:endParaRPr lang="fr-FR"/>
        </a:p>
      </dgm:t>
    </dgm:pt>
    <dgm:pt modelId="{46B41E25-0FF5-4DE6-A065-2126746DAF44}">
      <dgm:prSet custT="1"/>
      <dgm:spPr/>
      <dgm:t>
        <a:bodyPr/>
        <a:lstStyle/>
        <a:p>
          <a:r>
            <a:rPr lang="fr-FR" sz="3200" dirty="0" smtClean="0"/>
            <a:t>Joy Division</a:t>
          </a:r>
        </a:p>
        <a:p>
          <a:r>
            <a:rPr lang="fr-FR" sz="2400" i="1" dirty="0" err="1" smtClean="0"/>
            <a:t>MArgaRINE</a:t>
          </a:r>
          <a:r>
            <a:rPr lang="fr-FR" sz="2400" i="1" dirty="0" smtClean="0"/>
            <a:t> </a:t>
          </a:r>
          <a:r>
            <a:rPr lang="fr-FR" sz="2400" i="1" dirty="0" smtClean="0"/>
            <a:t>Thatcher</a:t>
          </a:r>
          <a:endParaRPr lang="fr-FR" sz="2400" i="1" dirty="0" smtClean="0"/>
        </a:p>
      </dgm:t>
    </dgm:pt>
    <dgm:pt modelId="{E3FE5321-83CB-42A7-9186-F9DA0621A224}" type="parTrans" cxnId="{05268F6C-6A81-4939-9CCF-531763879FBE}">
      <dgm:prSet/>
      <dgm:spPr/>
      <dgm:t>
        <a:bodyPr/>
        <a:lstStyle/>
        <a:p>
          <a:endParaRPr lang="fr-FR"/>
        </a:p>
      </dgm:t>
    </dgm:pt>
    <dgm:pt modelId="{F3AC4CD5-0C38-4A4D-BA23-D7B4B7F81FEA}" type="sibTrans" cxnId="{05268F6C-6A81-4939-9CCF-531763879FBE}">
      <dgm:prSet/>
      <dgm:spPr/>
      <dgm:t>
        <a:bodyPr/>
        <a:lstStyle/>
        <a:p>
          <a:endParaRPr lang="fr-FR"/>
        </a:p>
      </dgm:t>
    </dgm:pt>
    <dgm:pt modelId="{F1D6A952-ECEA-4511-8DB4-54A30500592F}" type="pres">
      <dgm:prSet presAssocID="{21A64173-592F-4BE1-A94E-BBB12E39F6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8F530A1-D00A-48DD-8CF6-591D6468337B}" type="pres">
      <dgm:prSet presAssocID="{B6A272EF-801D-4C7D-9AD7-1F6AFE9756C6}" presName="hierRoot1" presStyleCnt="0">
        <dgm:presLayoutVars>
          <dgm:hierBranch val="hang"/>
        </dgm:presLayoutVars>
      </dgm:prSet>
      <dgm:spPr/>
    </dgm:pt>
    <dgm:pt modelId="{CCEFC19F-FBE8-484A-B5CA-D44DD6799531}" type="pres">
      <dgm:prSet presAssocID="{B6A272EF-801D-4C7D-9AD7-1F6AFE9756C6}" presName="rootComposite1" presStyleCnt="0"/>
      <dgm:spPr/>
    </dgm:pt>
    <dgm:pt modelId="{9AC2C057-B32C-4EE2-AF0B-4262EBB5E938}" type="pres">
      <dgm:prSet presAssocID="{B6A272EF-801D-4C7D-9AD7-1F6AFE9756C6}" presName="rootText1" presStyleLbl="node0" presStyleIdx="0" presStyleCnt="1" custScaleX="145798" custScaleY="210056" custLinFactNeighborX="-59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29D012-75F3-4C8A-9A19-CE347090B6C3}" type="pres">
      <dgm:prSet presAssocID="{B6A272EF-801D-4C7D-9AD7-1F6AFE9756C6}" presName="rootConnector1" presStyleLbl="node1" presStyleIdx="0" presStyleCnt="0"/>
      <dgm:spPr/>
      <dgm:t>
        <a:bodyPr/>
        <a:lstStyle/>
        <a:p>
          <a:endParaRPr lang="fr-FR"/>
        </a:p>
      </dgm:t>
    </dgm:pt>
    <dgm:pt modelId="{888A6762-235C-4C4F-9F65-B732C53D6BE6}" type="pres">
      <dgm:prSet presAssocID="{B6A272EF-801D-4C7D-9AD7-1F6AFE9756C6}" presName="hierChild2" presStyleCnt="0"/>
      <dgm:spPr/>
    </dgm:pt>
    <dgm:pt modelId="{A0A1A454-890D-4A02-812E-B99AA8DB39B0}" type="pres">
      <dgm:prSet presAssocID="{2BE58307-EC7D-419E-91E4-396819BA49EC}" presName="Name48" presStyleLbl="parChTrans1D2" presStyleIdx="0" presStyleCnt="4"/>
      <dgm:spPr/>
      <dgm:t>
        <a:bodyPr/>
        <a:lstStyle/>
        <a:p>
          <a:endParaRPr lang="fr-FR"/>
        </a:p>
      </dgm:t>
    </dgm:pt>
    <dgm:pt modelId="{5754CB95-1484-484D-96B4-BF458D258465}" type="pres">
      <dgm:prSet presAssocID="{3B13270F-2D22-480E-897B-88F56755DF1E}" presName="hierRoot2" presStyleCnt="0">
        <dgm:presLayoutVars>
          <dgm:hierBranch val="init"/>
        </dgm:presLayoutVars>
      </dgm:prSet>
      <dgm:spPr/>
    </dgm:pt>
    <dgm:pt modelId="{9793BCF8-BF94-4806-A250-4E0397FF479A}" type="pres">
      <dgm:prSet presAssocID="{3B13270F-2D22-480E-897B-88F56755DF1E}" presName="rootComposite" presStyleCnt="0"/>
      <dgm:spPr/>
    </dgm:pt>
    <dgm:pt modelId="{6C7FB28E-0DF3-47E6-9A57-7264866C3E5B}" type="pres">
      <dgm:prSet presAssocID="{3B13270F-2D22-480E-897B-88F56755DF1E}" presName="rootText" presStyleLbl="node2" presStyleIdx="0" presStyleCnt="4" custScaleX="118244" custScaleY="99637" custLinFactNeighborX="6752" custLinFactNeighborY="-34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9A8348-81B4-4A12-8567-DFDED1798FF4}" type="pres">
      <dgm:prSet presAssocID="{3B13270F-2D22-480E-897B-88F56755DF1E}" presName="rootConnector" presStyleLbl="node2" presStyleIdx="0" presStyleCnt="4"/>
      <dgm:spPr/>
      <dgm:t>
        <a:bodyPr/>
        <a:lstStyle/>
        <a:p>
          <a:endParaRPr lang="fr-FR"/>
        </a:p>
      </dgm:t>
    </dgm:pt>
    <dgm:pt modelId="{42C4195E-167E-4D8D-AF68-7611AF3979FB}" type="pres">
      <dgm:prSet presAssocID="{3B13270F-2D22-480E-897B-88F56755DF1E}" presName="hierChild4" presStyleCnt="0"/>
      <dgm:spPr/>
    </dgm:pt>
    <dgm:pt modelId="{25DDAB75-AA15-48DD-9400-4D098D0A4E99}" type="pres">
      <dgm:prSet presAssocID="{3B13270F-2D22-480E-897B-88F56755DF1E}" presName="hierChild5" presStyleCnt="0"/>
      <dgm:spPr/>
    </dgm:pt>
    <dgm:pt modelId="{644A2CB5-6CD7-4C7A-A57E-E06C80FAB3FB}" type="pres">
      <dgm:prSet presAssocID="{06C789C5-9A32-4391-9080-74914CD59612}" presName="Name48" presStyleLbl="parChTrans1D2" presStyleIdx="1" presStyleCnt="4"/>
      <dgm:spPr/>
      <dgm:t>
        <a:bodyPr/>
        <a:lstStyle/>
        <a:p>
          <a:endParaRPr lang="fr-FR"/>
        </a:p>
      </dgm:t>
    </dgm:pt>
    <dgm:pt modelId="{DF181A5A-287B-41D4-AAB3-5D77CB820D88}" type="pres">
      <dgm:prSet presAssocID="{E063EACD-BABF-4C6D-82DD-892BDB366040}" presName="hierRoot2" presStyleCnt="0">
        <dgm:presLayoutVars>
          <dgm:hierBranch val="init"/>
        </dgm:presLayoutVars>
      </dgm:prSet>
      <dgm:spPr/>
    </dgm:pt>
    <dgm:pt modelId="{AF815A91-3119-4AF8-ACAA-014D49A94630}" type="pres">
      <dgm:prSet presAssocID="{E063EACD-BABF-4C6D-82DD-892BDB366040}" presName="rootComposite" presStyleCnt="0"/>
      <dgm:spPr/>
    </dgm:pt>
    <dgm:pt modelId="{A9E3D692-49C5-4299-A59D-023DEA87D80E}" type="pres">
      <dgm:prSet presAssocID="{E063EACD-BABF-4C6D-82DD-892BDB366040}" presName="rootText" presStyleLbl="node2" presStyleIdx="1" presStyleCnt="4" custScaleX="134965" custScaleY="76535" custLinFactNeighborX="-1253" custLinFactNeighborY="121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5EDF14-7286-47D5-AB36-EABA4565F15D}" type="pres">
      <dgm:prSet presAssocID="{E063EACD-BABF-4C6D-82DD-892BDB366040}" presName="rootConnector" presStyleLbl="node2" presStyleIdx="1" presStyleCnt="4"/>
      <dgm:spPr/>
      <dgm:t>
        <a:bodyPr/>
        <a:lstStyle/>
        <a:p>
          <a:endParaRPr lang="fr-FR"/>
        </a:p>
      </dgm:t>
    </dgm:pt>
    <dgm:pt modelId="{16EB13F8-44BB-4C2B-80AC-72F2794B2260}" type="pres">
      <dgm:prSet presAssocID="{E063EACD-BABF-4C6D-82DD-892BDB366040}" presName="hierChild4" presStyleCnt="0"/>
      <dgm:spPr/>
    </dgm:pt>
    <dgm:pt modelId="{F2C13B69-4FDB-4760-861C-8D188320F1EF}" type="pres">
      <dgm:prSet presAssocID="{E063EACD-BABF-4C6D-82DD-892BDB366040}" presName="hierChild5" presStyleCnt="0"/>
      <dgm:spPr/>
    </dgm:pt>
    <dgm:pt modelId="{E13F5193-BC2B-49C3-B8C0-99D388EDD868}" type="pres">
      <dgm:prSet presAssocID="{5E51C14E-90CF-4541-A883-13E9309863B8}" presName="Name48" presStyleLbl="parChTrans1D2" presStyleIdx="2" presStyleCnt="4"/>
      <dgm:spPr/>
      <dgm:t>
        <a:bodyPr/>
        <a:lstStyle/>
        <a:p>
          <a:endParaRPr lang="fr-FR"/>
        </a:p>
      </dgm:t>
    </dgm:pt>
    <dgm:pt modelId="{EDFD3CC1-4EC0-4D0D-9A54-AA6557DA1193}" type="pres">
      <dgm:prSet presAssocID="{C63A7BB5-B4D7-402B-9178-3F3E18B66DB7}" presName="hierRoot2" presStyleCnt="0">
        <dgm:presLayoutVars>
          <dgm:hierBranch val="init"/>
        </dgm:presLayoutVars>
      </dgm:prSet>
      <dgm:spPr/>
    </dgm:pt>
    <dgm:pt modelId="{90590775-8CA4-4CC8-9CED-EEB6800D4F82}" type="pres">
      <dgm:prSet presAssocID="{C63A7BB5-B4D7-402B-9178-3F3E18B66DB7}" presName="rootComposite" presStyleCnt="0"/>
      <dgm:spPr/>
    </dgm:pt>
    <dgm:pt modelId="{389787D0-9C32-4F02-B7ED-190E73A65294}" type="pres">
      <dgm:prSet presAssocID="{C63A7BB5-B4D7-402B-9178-3F3E18B66DB7}" presName="rootText" presStyleLbl="node2" presStyleIdx="2" presStyleCnt="4" custScaleX="142392" custScaleY="110984" custLinFactNeighborX="4803" custLinFactNeighborY="-105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0EDD62-D35D-4BCE-8712-0D1C32E53494}" type="pres">
      <dgm:prSet presAssocID="{C63A7BB5-B4D7-402B-9178-3F3E18B66DB7}" presName="rootConnector" presStyleLbl="node2" presStyleIdx="2" presStyleCnt="4"/>
      <dgm:spPr/>
      <dgm:t>
        <a:bodyPr/>
        <a:lstStyle/>
        <a:p>
          <a:endParaRPr lang="fr-FR"/>
        </a:p>
      </dgm:t>
    </dgm:pt>
    <dgm:pt modelId="{52614335-D0BE-4F0F-B7F8-AA0C2DF1F278}" type="pres">
      <dgm:prSet presAssocID="{C63A7BB5-B4D7-402B-9178-3F3E18B66DB7}" presName="hierChild4" presStyleCnt="0"/>
      <dgm:spPr/>
    </dgm:pt>
    <dgm:pt modelId="{DAEE96C9-46EB-4FE8-A9A0-0A59B20DB5E2}" type="pres">
      <dgm:prSet presAssocID="{C63A7BB5-B4D7-402B-9178-3F3E18B66DB7}" presName="hierChild5" presStyleCnt="0"/>
      <dgm:spPr/>
    </dgm:pt>
    <dgm:pt modelId="{839F3BF7-E980-4846-AEC8-09559247F77A}" type="pres">
      <dgm:prSet presAssocID="{E3FE5321-83CB-42A7-9186-F9DA0621A224}" presName="Name48" presStyleLbl="parChTrans1D2" presStyleIdx="3" presStyleCnt="4"/>
      <dgm:spPr/>
      <dgm:t>
        <a:bodyPr/>
        <a:lstStyle/>
        <a:p>
          <a:endParaRPr lang="fr-FR"/>
        </a:p>
      </dgm:t>
    </dgm:pt>
    <dgm:pt modelId="{6DFA7C3A-E3D9-4328-B8C8-33C607012CC8}" type="pres">
      <dgm:prSet presAssocID="{46B41E25-0FF5-4DE6-A065-2126746DAF44}" presName="hierRoot2" presStyleCnt="0">
        <dgm:presLayoutVars>
          <dgm:hierBranch val="init"/>
        </dgm:presLayoutVars>
      </dgm:prSet>
      <dgm:spPr/>
    </dgm:pt>
    <dgm:pt modelId="{572F65D2-2A09-4DE6-82CA-17C432AEF621}" type="pres">
      <dgm:prSet presAssocID="{46B41E25-0FF5-4DE6-A065-2126746DAF44}" presName="rootComposite" presStyleCnt="0"/>
      <dgm:spPr/>
    </dgm:pt>
    <dgm:pt modelId="{B265B54A-6969-407E-BA99-5F146CF53293}" type="pres">
      <dgm:prSet presAssocID="{46B41E25-0FF5-4DE6-A065-2126746DAF44}" presName="rootText" presStyleLbl="node2" presStyleIdx="3" presStyleCnt="4" custScaleX="125707" custScaleY="77372" custLinFactNeighborX="-7098" custLinFactNeighborY="5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A05627-B5A0-4ECF-A5FD-C31511F68067}" type="pres">
      <dgm:prSet presAssocID="{46B41E25-0FF5-4DE6-A065-2126746DAF44}" presName="rootConnector" presStyleLbl="node2" presStyleIdx="3" presStyleCnt="4"/>
      <dgm:spPr/>
      <dgm:t>
        <a:bodyPr/>
        <a:lstStyle/>
        <a:p>
          <a:endParaRPr lang="fr-FR"/>
        </a:p>
      </dgm:t>
    </dgm:pt>
    <dgm:pt modelId="{482C3F2A-5640-4803-99F6-DAEE3F65EED3}" type="pres">
      <dgm:prSet presAssocID="{46B41E25-0FF5-4DE6-A065-2126746DAF44}" presName="hierChild4" presStyleCnt="0"/>
      <dgm:spPr/>
    </dgm:pt>
    <dgm:pt modelId="{67B03417-FA22-476B-988F-34607FEABEE0}" type="pres">
      <dgm:prSet presAssocID="{46B41E25-0FF5-4DE6-A065-2126746DAF44}" presName="hierChild5" presStyleCnt="0"/>
      <dgm:spPr/>
    </dgm:pt>
    <dgm:pt modelId="{192F3F31-B46A-48E0-A11B-32E291673071}" type="pres">
      <dgm:prSet presAssocID="{B6A272EF-801D-4C7D-9AD7-1F6AFE9756C6}" presName="hierChild3" presStyleCnt="0"/>
      <dgm:spPr/>
    </dgm:pt>
  </dgm:ptLst>
  <dgm:cxnLst>
    <dgm:cxn modelId="{CB5F15CF-B909-4612-A63B-2457B2504B22}" type="presOf" srcId="{46B41E25-0FF5-4DE6-A065-2126746DAF44}" destId="{D1A05627-B5A0-4ECF-A5FD-C31511F68067}" srcOrd="1" destOrd="0" presId="urn:microsoft.com/office/officeart/2005/8/layout/orgChart1"/>
    <dgm:cxn modelId="{AB3422A3-1D0E-4DEF-8B2F-A5100BD501E4}" type="presOf" srcId="{C63A7BB5-B4D7-402B-9178-3F3E18B66DB7}" destId="{389787D0-9C32-4F02-B7ED-190E73A65294}" srcOrd="0" destOrd="0" presId="urn:microsoft.com/office/officeart/2005/8/layout/orgChart1"/>
    <dgm:cxn modelId="{BF8C4B54-3E14-4641-A2A9-91519E66C90B}" type="presOf" srcId="{E063EACD-BABF-4C6D-82DD-892BDB366040}" destId="{B95EDF14-7286-47D5-AB36-EABA4565F15D}" srcOrd="1" destOrd="0" presId="urn:microsoft.com/office/officeart/2005/8/layout/orgChart1"/>
    <dgm:cxn modelId="{DD41BCE6-C220-4C3E-93E2-0F75F0651FE0}" type="presOf" srcId="{3B13270F-2D22-480E-897B-88F56755DF1E}" destId="{6C7FB28E-0DF3-47E6-9A57-7264866C3E5B}" srcOrd="0" destOrd="0" presId="urn:microsoft.com/office/officeart/2005/8/layout/orgChart1"/>
    <dgm:cxn modelId="{5300FC2F-4313-4305-B721-6CD8C6B4F106}" type="presOf" srcId="{C63A7BB5-B4D7-402B-9178-3F3E18B66DB7}" destId="{430EDD62-D35D-4BCE-8712-0D1C32E53494}" srcOrd="1" destOrd="0" presId="urn:microsoft.com/office/officeart/2005/8/layout/orgChart1"/>
    <dgm:cxn modelId="{50ACB2DA-8603-4B66-A280-B8C3716000C9}" srcId="{B6A272EF-801D-4C7D-9AD7-1F6AFE9756C6}" destId="{E063EACD-BABF-4C6D-82DD-892BDB366040}" srcOrd="1" destOrd="0" parTransId="{06C789C5-9A32-4391-9080-74914CD59612}" sibTransId="{CDFF2DBD-F612-4AA3-A27E-B405B84DBAF9}"/>
    <dgm:cxn modelId="{3038AAA7-278A-4D86-B880-9F91D4274A50}" type="presOf" srcId="{5E51C14E-90CF-4541-A883-13E9309863B8}" destId="{E13F5193-BC2B-49C3-B8C0-99D388EDD868}" srcOrd="0" destOrd="0" presId="urn:microsoft.com/office/officeart/2005/8/layout/orgChart1"/>
    <dgm:cxn modelId="{3CDFFCA1-8C3E-472A-B3C9-809E7F9355C7}" srcId="{B6A272EF-801D-4C7D-9AD7-1F6AFE9756C6}" destId="{C63A7BB5-B4D7-402B-9178-3F3E18B66DB7}" srcOrd="2" destOrd="0" parTransId="{5E51C14E-90CF-4541-A883-13E9309863B8}" sibTransId="{1ECF53E2-F2A5-42D8-852B-6FE5774B5183}"/>
    <dgm:cxn modelId="{ECA56ED9-7DCC-4C7C-96CF-721F7763A261}" type="presOf" srcId="{21A64173-592F-4BE1-A94E-BBB12E39F658}" destId="{F1D6A952-ECEA-4511-8DB4-54A30500592F}" srcOrd="0" destOrd="0" presId="urn:microsoft.com/office/officeart/2005/8/layout/orgChart1"/>
    <dgm:cxn modelId="{EDA7949F-36F2-4995-B1A3-AB660F82FEFF}" type="presOf" srcId="{06C789C5-9A32-4391-9080-74914CD59612}" destId="{644A2CB5-6CD7-4C7A-A57E-E06C80FAB3FB}" srcOrd="0" destOrd="0" presId="urn:microsoft.com/office/officeart/2005/8/layout/orgChart1"/>
    <dgm:cxn modelId="{1A23981A-0D45-4FF6-AF04-DCE79E4E3764}" type="presOf" srcId="{E063EACD-BABF-4C6D-82DD-892BDB366040}" destId="{A9E3D692-49C5-4299-A59D-023DEA87D80E}" srcOrd="0" destOrd="0" presId="urn:microsoft.com/office/officeart/2005/8/layout/orgChart1"/>
    <dgm:cxn modelId="{4E1813C0-D704-42CB-97B3-6A67F8ED5BEF}" type="presOf" srcId="{3B13270F-2D22-480E-897B-88F56755DF1E}" destId="{EA9A8348-81B4-4A12-8567-DFDED1798FF4}" srcOrd="1" destOrd="0" presId="urn:microsoft.com/office/officeart/2005/8/layout/orgChart1"/>
    <dgm:cxn modelId="{0FDB290B-B2CB-42DF-AA48-DCC99F6CD16F}" srcId="{21A64173-592F-4BE1-A94E-BBB12E39F658}" destId="{B6A272EF-801D-4C7D-9AD7-1F6AFE9756C6}" srcOrd="0" destOrd="0" parTransId="{59FD84B8-589F-4A87-82D0-31869E3428DD}" sibTransId="{9BF2A719-0700-4663-90AE-769A618ABDBE}"/>
    <dgm:cxn modelId="{77B871C8-B257-45B3-9D90-487BE131BF1B}" srcId="{B6A272EF-801D-4C7D-9AD7-1F6AFE9756C6}" destId="{3B13270F-2D22-480E-897B-88F56755DF1E}" srcOrd="0" destOrd="0" parTransId="{2BE58307-EC7D-419E-91E4-396819BA49EC}" sibTransId="{A481F6A0-3118-4439-9B24-57160F1A0F7F}"/>
    <dgm:cxn modelId="{1B673220-3E8D-4069-8B82-D91336D4E2C7}" type="presOf" srcId="{B6A272EF-801D-4C7D-9AD7-1F6AFE9756C6}" destId="{9AC2C057-B32C-4EE2-AF0B-4262EBB5E938}" srcOrd="0" destOrd="0" presId="urn:microsoft.com/office/officeart/2005/8/layout/orgChart1"/>
    <dgm:cxn modelId="{4A208EA9-FD5B-4368-A6A5-ADB5209E9898}" type="presOf" srcId="{E3FE5321-83CB-42A7-9186-F9DA0621A224}" destId="{839F3BF7-E980-4846-AEC8-09559247F77A}" srcOrd="0" destOrd="0" presId="urn:microsoft.com/office/officeart/2005/8/layout/orgChart1"/>
    <dgm:cxn modelId="{C2BB9C07-AED7-4F40-AD51-1D8453476FBB}" type="presOf" srcId="{46B41E25-0FF5-4DE6-A065-2126746DAF44}" destId="{B265B54A-6969-407E-BA99-5F146CF53293}" srcOrd="0" destOrd="0" presId="urn:microsoft.com/office/officeart/2005/8/layout/orgChart1"/>
    <dgm:cxn modelId="{F0789607-5070-4B1E-ACE5-7D0690ACCC30}" type="presOf" srcId="{2BE58307-EC7D-419E-91E4-396819BA49EC}" destId="{A0A1A454-890D-4A02-812E-B99AA8DB39B0}" srcOrd="0" destOrd="0" presId="urn:microsoft.com/office/officeart/2005/8/layout/orgChart1"/>
    <dgm:cxn modelId="{05268F6C-6A81-4939-9CCF-531763879FBE}" srcId="{B6A272EF-801D-4C7D-9AD7-1F6AFE9756C6}" destId="{46B41E25-0FF5-4DE6-A065-2126746DAF44}" srcOrd="3" destOrd="0" parTransId="{E3FE5321-83CB-42A7-9186-F9DA0621A224}" sibTransId="{F3AC4CD5-0C38-4A4D-BA23-D7B4B7F81FEA}"/>
    <dgm:cxn modelId="{20C172A8-9500-4AB2-8CA9-DCF18B984C4E}" type="presOf" srcId="{B6A272EF-801D-4C7D-9AD7-1F6AFE9756C6}" destId="{A929D012-75F3-4C8A-9A19-CE347090B6C3}" srcOrd="1" destOrd="0" presId="urn:microsoft.com/office/officeart/2005/8/layout/orgChart1"/>
    <dgm:cxn modelId="{06E226D7-E1BD-4CCF-9038-2FB85203E376}" type="presParOf" srcId="{F1D6A952-ECEA-4511-8DB4-54A30500592F}" destId="{98F530A1-D00A-48DD-8CF6-591D6468337B}" srcOrd="0" destOrd="0" presId="urn:microsoft.com/office/officeart/2005/8/layout/orgChart1"/>
    <dgm:cxn modelId="{3A994E12-B801-4D1F-B444-D42075976829}" type="presParOf" srcId="{98F530A1-D00A-48DD-8CF6-591D6468337B}" destId="{CCEFC19F-FBE8-484A-B5CA-D44DD6799531}" srcOrd="0" destOrd="0" presId="urn:microsoft.com/office/officeart/2005/8/layout/orgChart1"/>
    <dgm:cxn modelId="{E73D995D-EA94-41C3-A513-EA3AF92E948B}" type="presParOf" srcId="{CCEFC19F-FBE8-484A-B5CA-D44DD6799531}" destId="{9AC2C057-B32C-4EE2-AF0B-4262EBB5E938}" srcOrd="0" destOrd="0" presId="urn:microsoft.com/office/officeart/2005/8/layout/orgChart1"/>
    <dgm:cxn modelId="{FA8CB648-331D-4C7D-8C43-9415602730E9}" type="presParOf" srcId="{CCEFC19F-FBE8-484A-B5CA-D44DD6799531}" destId="{A929D012-75F3-4C8A-9A19-CE347090B6C3}" srcOrd="1" destOrd="0" presId="urn:microsoft.com/office/officeart/2005/8/layout/orgChart1"/>
    <dgm:cxn modelId="{A01C265D-40C7-494E-A3DF-C5E7E6ACA600}" type="presParOf" srcId="{98F530A1-D00A-48DD-8CF6-591D6468337B}" destId="{888A6762-235C-4C4F-9F65-B732C53D6BE6}" srcOrd="1" destOrd="0" presId="urn:microsoft.com/office/officeart/2005/8/layout/orgChart1"/>
    <dgm:cxn modelId="{69E6B27B-1A37-46B9-89DA-9CA22BBBC62C}" type="presParOf" srcId="{888A6762-235C-4C4F-9F65-B732C53D6BE6}" destId="{A0A1A454-890D-4A02-812E-B99AA8DB39B0}" srcOrd="0" destOrd="0" presId="urn:microsoft.com/office/officeart/2005/8/layout/orgChart1"/>
    <dgm:cxn modelId="{4176B555-548E-4585-BCA9-ED90BA4DFD56}" type="presParOf" srcId="{888A6762-235C-4C4F-9F65-B732C53D6BE6}" destId="{5754CB95-1484-484D-96B4-BF458D258465}" srcOrd="1" destOrd="0" presId="urn:microsoft.com/office/officeart/2005/8/layout/orgChart1"/>
    <dgm:cxn modelId="{AA93A8FE-B39E-427F-977F-78F6D32E734A}" type="presParOf" srcId="{5754CB95-1484-484D-96B4-BF458D258465}" destId="{9793BCF8-BF94-4806-A250-4E0397FF479A}" srcOrd="0" destOrd="0" presId="urn:microsoft.com/office/officeart/2005/8/layout/orgChart1"/>
    <dgm:cxn modelId="{74E65D14-4F91-40EC-9400-C494F48193DC}" type="presParOf" srcId="{9793BCF8-BF94-4806-A250-4E0397FF479A}" destId="{6C7FB28E-0DF3-47E6-9A57-7264866C3E5B}" srcOrd="0" destOrd="0" presId="urn:microsoft.com/office/officeart/2005/8/layout/orgChart1"/>
    <dgm:cxn modelId="{F218F1B9-7C1E-414C-B743-601162DD3096}" type="presParOf" srcId="{9793BCF8-BF94-4806-A250-4E0397FF479A}" destId="{EA9A8348-81B4-4A12-8567-DFDED1798FF4}" srcOrd="1" destOrd="0" presId="urn:microsoft.com/office/officeart/2005/8/layout/orgChart1"/>
    <dgm:cxn modelId="{DAAE94D5-460A-4D49-BA38-815020C30188}" type="presParOf" srcId="{5754CB95-1484-484D-96B4-BF458D258465}" destId="{42C4195E-167E-4D8D-AF68-7611AF3979FB}" srcOrd="1" destOrd="0" presId="urn:microsoft.com/office/officeart/2005/8/layout/orgChart1"/>
    <dgm:cxn modelId="{03BFF59D-8413-411C-96DC-58692D8C17D5}" type="presParOf" srcId="{5754CB95-1484-484D-96B4-BF458D258465}" destId="{25DDAB75-AA15-48DD-9400-4D098D0A4E99}" srcOrd="2" destOrd="0" presId="urn:microsoft.com/office/officeart/2005/8/layout/orgChart1"/>
    <dgm:cxn modelId="{63FBDD0A-1C36-4361-862C-C69CFCDF0D78}" type="presParOf" srcId="{888A6762-235C-4C4F-9F65-B732C53D6BE6}" destId="{644A2CB5-6CD7-4C7A-A57E-E06C80FAB3FB}" srcOrd="2" destOrd="0" presId="urn:microsoft.com/office/officeart/2005/8/layout/orgChart1"/>
    <dgm:cxn modelId="{88A88648-B426-463D-AA20-9BB56757A88C}" type="presParOf" srcId="{888A6762-235C-4C4F-9F65-B732C53D6BE6}" destId="{DF181A5A-287B-41D4-AAB3-5D77CB820D88}" srcOrd="3" destOrd="0" presId="urn:microsoft.com/office/officeart/2005/8/layout/orgChart1"/>
    <dgm:cxn modelId="{08E1627A-1041-4148-8181-47848ED085B3}" type="presParOf" srcId="{DF181A5A-287B-41D4-AAB3-5D77CB820D88}" destId="{AF815A91-3119-4AF8-ACAA-014D49A94630}" srcOrd="0" destOrd="0" presId="urn:microsoft.com/office/officeart/2005/8/layout/orgChart1"/>
    <dgm:cxn modelId="{DE73B2BC-A10A-4C8D-BF08-05C5DCE3FEEB}" type="presParOf" srcId="{AF815A91-3119-4AF8-ACAA-014D49A94630}" destId="{A9E3D692-49C5-4299-A59D-023DEA87D80E}" srcOrd="0" destOrd="0" presId="urn:microsoft.com/office/officeart/2005/8/layout/orgChart1"/>
    <dgm:cxn modelId="{C5B4CD01-B2C3-45B9-908E-B8C6F0552602}" type="presParOf" srcId="{AF815A91-3119-4AF8-ACAA-014D49A94630}" destId="{B95EDF14-7286-47D5-AB36-EABA4565F15D}" srcOrd="1" destOrd="0" presId="urn:microsoft.com/office/officeart/2005/8/layout/orgChart1"/>
    <dgm:cxn modelId="{8ED83D0F-CB02-45F3-BE14-1B21BE8562FA}" type="presParOf" srcId="{DF181A5A-287B-41D4-AAB3-5D77CB820D88}" destId="{16EB13F8-44BB-4C2B-80AC-72F2794B2260}" srcOrd="1" destOrd="0" presId="urn:microsoft.com/office/officeart/2005/8/layout/orgChart1"/>
    <dgm:cxn modelId="{B2D3A6C8-25B0-480F-8261-2CB63B807173}" type="presParOf" srcId="{DF181A5A-287B-41D4-AAB3-5D77CB820D88}" destId="{F2C13B69-4FDB-4760-861C-8D188320F1EF}" srcOrd="2" destOrd="0" presId="urn:microsoft.com/office/officeart/2005/8/layout/orgChart1"/>
    <dgm:cxn modelId="{BE818937-D3C5-4957-8B1E-CB999F6F8017}" type="presParOf" srcId="{888A6762-235C-4C4F-9F65-B732C53D6BE6}" destId="{E13F5193-BC2B-49C3-B8C0-99D388EDD868}" srcOrd="4" destOrd="0" presId="urn:microsoft.com/office/officeart/2005/8/layout/orgChart1"/>
    <dgm:cxn modelId="{A101DAFA-BF53-431D-9935-3F1E8F3E930F}" type="presParOf" srcId="{888A6762-235C-4C4F-9F65-B732C53D6BE6}" destId="{EDFD3CC1-4EC0-4D0D-9A54-AA6557DA1193}" srcOrd="5" destOrd="0" presId="urn:microsoft.com/office/officeart/2005/8/layout/orgChart1"/>
    <dgm:cxn modelId="{0495E712-91CF-499D-853E-33F8042BDDA0}" type="presParOf" srcId="{EDFD3CC1-4EC0-4D0D-9A54-AA6557DA1193}" destId="{90590775-8CA4-4CC8-9CED-EEB6800D4F82}" srcOrd="0" destOrd="0" presId="urn:microsoft.com/office/officeart/2005/8/layout/orgChart1"/>
    <dgm:cxn modelId="{C998BBC9-090B-43A7-90A2-8E0C81FB9775}" type="presParOf" srcId="{90590775-8CA4-4CC8-9CED-EEB6800D4F82}" destId="{389787D0-9C32-4F02-B7ED-190E73A65294}" srcOrd="0" destOrd="0" presId="urn:microsoft.com/office/officeart/2005/8/layout/orgChart1"/>
    <dgm:cxn modelId="{DE386876-FCC5-4F07-982B-F7BA2AF0ED36}" type="presParOf" srcId="{90590775-8CA4-4CC8-9CED-EEB6800D4F82}" destId="{430EDD62-D35D-4BCE-8712-0D1C32E53494}" srcOrd="1" destOrd="0" presId="urn:microsoft.com/office/officeart/2005/8/layout/orgChart1"/>
    <dgm:cxn modelId="{2071DAB3-2925-41A1-9B0B-1E9841C1AB10}" type="presParOf" srcId="{EDFD3CC1-4EC0-4D0D-9A54-AA6557DA1193}" destId="{52614335-D0BE-4F0F-B7F8-AA0C2DF1F278}" srcOrd="1" destOrd="0" presId="urn:microsoft.com/office/officeart/2005/8/layout/orgChart1"/>
    <dgm:cxn modelId="{C50DBCAC-C03D-4C0C-B5AB-64C12152E042}" type="presParOf" srcId="{EDFD3CC1-4EC0-4D0D-9A54-AA6557DA1193}" destId="{DAEE96C9-46EB-4FE8-A9A0-0A59B20DB5E2}" srcOrd="2" destOrd="0" presId="urn:microsoft.com/office/officeart/2005/8/layout/orgChart1"/>
    <dgm:cxn modelId="{5F0BC218-A53C-4A96-8D58-12D30542228C}" type="presParOf" srcId="{888A6762-235C-4C4F-9F65-B732C53D6BE6}" destId="{839F3BF7-E980-4846-AEC8-09559247F77A}" srcOrd="6" destOrd="0" presId="urn:microsoft.com/office/officeart/2005/8/layout/orgChart1"/>
    <dgm:cxn modelId="{E1314271-AA91-4585-B820-DCE67FE5AC02}" type="presParOf" srcId="{888A6762-235C-4C4F-9F65-B732C53D6BE6}" destId="{6DFA7C3A-E3D9-4328-B8C8-33C607012CC8}" srcOrd="7" destOrd="0" presId="urn:microsoft.com/office/officeart/2005/8/layout/orgChart1"/>
    <dgm:cxn modelId="{0F3B3F6D-FDE8-4E49-87D9-F6897D69565E}" type="presParOf" srcId="{6DFA7C3A-E3D9-4328-B8C8-33C607012CC8}" destId="{572F65D2-2A09-4DE6-82CA-17C432AEF621}" srcOrd="0" destOrd="0" presId="urn:microsoft.com/office/officeart/2005/8/layout/orgChart1"/>
    <dgm:cxn modelId="{0EBA027E-C5A4-4015-A058-50DC95C2BC36}" type="presParOf" srcId="{572F65D2-2A09-4DE6-82CA-17C432AEF621}" destId="{B265B54A-6969-407E-BA99-5F146CF53293}" srcOrd="0" destOrd="0" presId="urn:microsoft.com/office/officeart/2005/8/layout/orgChart1"/>
    <dgm:cxn modelId="{03FA5D32-C16F-4631-951A-162C8B7E152F}" type="presParOf" srcId="{572F65D2-2A09-4DE6-82CA-17C432AEF621}" destId="{D1A05627-B5A0-4ECF-A5FD-C31511F68067}" srcOrd="1" destOrd="0" presId="urn:microsoft.com/office/officeart/2005/8/layout/orgChart1"/>
    <dgm:cxn modelId="{46476FA2-381C-4A33-86E7-AFBFC98FE772}" type="presParOf" srcId="{6DFA7C3A-E3D9-4328-B8C8-33C607012CC8}" destId="{482C3F2A-5640-4803-99F6-DAEE3F65EED3}" srcOrd="1" destOrd="0" presId="urn:microsoft.com/office/officeart/2005/8/layout/orgChart1"/>
    <dgm:cxn modelId="{F07343FB-B007-4433-B97A-BD6CB2E4FB56}" type="presParOf" srcId="{6DFA7C3A-E3D9-4328-B8C8-33C607012CC8}" destId="{67B03417-FA22-476B-988F-34607FEABEE0}" srcOrd="2" destOrd="0" presId="urn:microsoft.com/office/officeart/2005/8/layout/orgChart1"/>
    <dgm:cxn modelId="{4D0D9788-D87A-457C-87C4-5FD2B5551ECB}" type="presParOf" srcId="{98F530A1-D00A-48DD-8CF6-591D6468337B}" destId="{192F3F31-B46A-48E0-A11B-32E2916730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F3BF7-E980-4846-AEC8-09559247F77A}">
      <dsp:nvSpPr>
        <dsp:cNvPr id="0" name=""/>
        <dsp:cNvSpPr/>
      </dsp:nvSpPr>
      <dsp:spPr>
        <a:xfrm>
          <a:off x="4134905" y="2715377"/>
          <a:ext cx="91440" cy="2937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7952"/>
              </a:lnTo>
              <a:lnTo>
                <a:pt x="135145" y="293795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5193-BC2B-49C3-B8C0-99D388EDD868}">
      <dsp:nvSpPr>
        <dsp:cNvPr id="0" name=""/>
        <dsp:cNvSpPr/>
      </dsp:nvSpPr>
      <dsp:spPr>
        <a:xfrm>
          <a:off x="4034950" y="2715377"/>
          <a:ext cx="145674" cy="2953713"/>
        </a:xfrm>
        <a:custGeom>
          <a:avLst/>
          <a:gdLst/>
          <a:ahLst/>
          <a:cxnLst/>
          <a:rect l="0" t="0" r="0" b="0"/>
          <a:pathLst>
            <a:path>
              <a:moveTo>
                <a:pt x="145674" y="0"/>
              </a:moveTo>
              <a:lnTo>
                <a:pt x="145674" y="2953713"/>
              </a:lnTo>
              <a:lnTo>
                <a:pt x="0" y="295371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A2CB5-6CD7-4C7A-A57E-E06C80FAB3FB}">
      <dsp:nvSpPr>
        <dsp:cNvPr id="0" name=""/>
        <dsp:cNvSpPr/>
      </dsp:nvSpPr>
      <dsp:spPr>
        <a:xfrm>
          <a:off x="4180625" y="2715377"/>
          <a:ext cx="240448" cy="1194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37"/>
              </a:lnTo>
              <a:lnTo>
                <a:pt x="240448" y="119453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A454-890D-4A02-812E-B99AA8DB39B0}">
      <dsp:nvSpPr>
        <dsp:cNvPr id="0" name=""/>
        <dsp:cNvSpPr/>
      </dsp:nvSpPr>
      <dsp:spPr>
        <a:xfrm>
          <a:off x="3461371" y="2715377"/>
          <a:ext cx="719253" cy="1142422"/>
        </a:xfrm>
        <a:custGeom>
          <a:avLst/>
          <a:gdLst/>
          <a:ahLst/>
          <a:cxnLst/>
          <a:rect l="0" t="0" r="0" b="0"/>
          <a:pathLst>
            <a:path>
              <a:moveTo>
                <a:pt x="719253" y="0"/>
              </a:moveTo>
              <a:lnTo>
                <a:pt x="719253" y="1142422"/>
              </a:lnTo>
              <a:lnTo>
                <a:pt x="0" y="114242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2C057-B32C-4EE2-AF0B-4262EBB5E938}">
      <dsp:nvSpPr>
        <dsp:cNvPr id="0" name=""/>
        <dsp:cNvSpPr/>
      </dsp:nvSpPr>
      <dsp:spPr>
        <a:xfrm>
          <a:off x="2297058" y="1660"/>
          <a:ext cx="3767133" cy="27137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Direction</a:t>
          </a:r>
          <a:endParaRPr lang="fr-FR" sz="32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/>
            <a:t>Chuck Norris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1" kern="1200" dirty="0"/>
        </a:p>
      </dsp:txBody>
      <dsp:txXfrm>
        <a:off x="2297058" y="1660"/>
        <a:ext cx="3767133" cy="2713716"/>
      </dsp:txXfrm>
    </dsp:sp>
    <dsp:sp modelId="{6C7FB28E-0DF3-47E6-9A57-7264866C3E5B}">
      <dsp:nvSpPr>
        <dsp:cNvPr id="0" name=""/>
        <dsp:cNvSpPr/>
      </dsp:nvSpPr>
      <dsp:spPr>
        <a:xfrm>
          <a:off x="406179" y="3214193"/>
          <a:ext cx="3055192" cy="1287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Communication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/>
            <a:t>Té Oh ti </a:t>
          </a:r>
          <a:r>
            <a:rPr lang="fr-FR" sz="2000" i="1" kern="1200" dirty="0" err="1" smtClean="0"/>
            <a:t>zhié</a:t>
          </a:r>
          <a:endParaRPr lang="fr-FR" sz="2000" i="1" kern="1200" dirty="0"/>
        </a:p>
      </dsp:txBody>
      <dsp:txXfrm>
        <a:off x="406179" y="3214193"/>
        <a:ext cx="3055192" cy="1287212"/>
      </dsp:txXfrm>
    </dsp:sp>
    <dsp:sp modelId="{A9E3D692-49C5-4299-A59D-023DEA87D80E}">
      <dsp:nvSpPr>
        <dsp:cNvPr id="0" name=""/>
        <dsp:cNvSpPr/>
      </dsp:nvSpPr>
      <dsp:spPr>
        <a:xfrm>
          <a:off x="4421073" y="3415536"/>
          <a:ext cx="3487230" cy="98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Commercial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/>
            <a:t>Jessica </a:t>
          </a:r>
          <a:r>
            <a:rPr lang="fr-FR" sz="2400" i="1" kern="1200" dirty="0" err="1" smtClean="0"/>
            <a:t>Salvadoria</a:t>
          </a:r>
          <a:r>
            <a:rPr lang="fr-FR" sz="2400" i="1" kern="1200" dirty="0" smtClean="0"/>
            <a:t> </a:t>
          </a:r>
          <a:r>
            <a:rPr lang="fr-FR" sz="2400" i="1" kern="1200" dirty="0" err="1" smtClean="0"/>
            <a:t>Dalia</a:t>
          </a:r>
          <a:endParaRPr lang="fr-FR" sz="2400" i="1" kern="1200" dirty="0"/>
        </a:p>
      </dsp:txBody>
      <dsp:txXfrm>
        <a:off x="4421073" y="3415536"/>
        <a:ext cx="3487230" cy="988756"/>
      </dsp:txXfrm>
    </dsp:sp>
    <dsp:sp modelId="{389787D0-9C32-4F02-B7ED-190E73A65294}">
      <dsp:nvSpPr>
        <dsp:cNvPr id="0" name=""/>
        <dsp:cNvSpPr/>
      </dsp:nvSpPr>
      <dsp:spPr>
        <a:xfrm>
          <a:off x="355821" y="4952188"/>
          <a:ext cx="3679129" cy="1433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Research</a:t>
          </a:r>
          <a:r>
            <a:rPr lang="fr-FR" sz="2800" kern="1200" dirty="0" smtClean="0"/>
            <a:t> and </a:t>
          </a:r>
          <a:r>
            <a:rPr lang="fr-FR" sz="2800" kern="1200" dirty="0" err="1" smtClean="0"/>
            <a:t>development</a:t>
          </a: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Ferdinand von </a:t>
          </a:r>
          <a:r>
            <a:rPr lang="en-US" sz="2400" i="1" kern="1200" dirty="0" err="1" smtClean="0"/>
            <a:t>Zillerguilht</a:t>
          </a:r>
          <a:endParaRPr lang="fr-FR" sz="2400" i="1" kern="1200" dirty="0"/>
        </a:p>
      </dsp:txBody>
      <dsp:txXfrm>
        <a:off x="355821" y="4952188"/>
        <a:ext cx="3679129" cy="1433804"/>
      </dsp:txXfrm>
    </dsp:sp>
    <dsp:sp modelId="{B265B54A-6969-407E-BA99-5F146CF53293}">
      <dsp:nvSpPr>
        <dsp:cNvPr id="0" name=""/>
        <dsp:cNvSpPr/>
      </dsp:nvSpPr>
      <dsp:spPr>
        <a:xfrm>
          <a:off x="4270050" y="5153544"/>
          <a:ext cx="3248021" cy="999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Joy Division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err="1" smtClean="0"/>
            <a:t>MArgaRINE</a:t>
          </a:r>
          <a:r>
            <a:rPr lang="fr-FR" sz="2400" i="1" kern="1200" dirty="0" smtClean="0"/>
            <a:t> </a:t>
          </a:r>
          <a:r>
            <a:rPr lang="fr-FR" sz="2400" i="1" kern="1200" dirty="0" smtClean="0"/>
            <a:t>Thatcher</a:t>
          </a:r>
          <a:endParaRPr lang="fr-FR" sz="2400" i="1" kern="1200" dirty="0" smtClean="0"/>
        </a:p>
      </dsp:txBody>
      <dsp:txXfrm>
        <a:off x="4270050" y="5153544"/>
        <a:ext cx="3248021" cy="99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360E5-65BD-4333-B1A6-7E57EF9428B9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7A208-3E44-42DF-806D-3E23D868F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7A208-3E44-42DF-806D-3E23D868F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7A208-3E44-42DF-806D-3E23D868FC2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BC8A5D-0D36-4161-95AC-664E8C34B6F0}" type="datetimeFigureOut">
              <a:rPr lang="fr-FR" smtClean="0"/>
              <a:pPr/>
              <a:t>26/01/2012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88A628-BF06-436D-8EAC-194F73203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73752" cy="6192688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err="1" smtClean="0">
                <a:latin typeface="Aharoni" pitchFamily="2" charset="-79"/>
                <a:cs typeface="Aharoni" pitchFamily="2" charset="-79"/>
              </a:rPr>
              <a:t>Squirrel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 sports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Camille\Desktop\powerpoint anglais\logo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5220072" cy="596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xplosion 2 4"/>
          <p:cNvSpPr/>
          <p:nvPr/>
        </p:nvSpPr>
        <p:spPr>
          <a:xfrm rot="20324807">
            <a:off x="437330" y="1099174"/>
            <a:ext cx="2935691" cy="157600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new vision of sport!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3384376" cy="6480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2880320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54868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 err="1" smtClean="0">
                <a:solidFill>
                  <a:schemeClr val="bg1"/>
                </a:solidFill>
              </a:rPr>
              <a:t>Research</a:t>
            </a:r>
            <a:r>
              <a:rPr lang="fr-FR" sz="2400" b="1" dirty="0" smtClean="0">
                <a:solidFill>
                  <a:schemeClr val="bg1"/>
                </a:solidFill>
              </a:rPr>
              <a:t> and </a:t>
            </a:r>
            <a:r>
              <a:rPr lang="fr-FR" sz="2400" b="1" dirty="0" err="1" smtClean="0">
                <a:solidFill>
                  <a:schemeClr val="bg1"/>
                </a:solidFill>
              </a:rPr>
              <a:t>development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lvl="0" algn="ctr"/>
            <a:endParaRPr lang="fr-FR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i="1" dirty="0" smtClean="0">
                <a:solidFill>
                  <a:schemeClr val="bg1"/>
                </a:solidFill>
              </a:rPr>
              <a:t>Ferdinand von </a:t>
            </a:r>
            <a:r>
              <a:rPr lang="en-US" i="1" dirty="0" err="1" smtClean="0">
                <a:solidFill>
                  <a:schemeClr val="bg1"/>
                </a:solidFill>
              </a:rPr>
              <a:t>Zillerguilht</a:t>
            </a:r>
            <a:endParaRPr lang="fr-FR" i="1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Headquarters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Nevada Desert – zone 51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Staff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9000 </a:t>
            </a:r>
            <a:r>
              <a:rPr lang="fr-FR" dirty="0" err="1" smtClean="0">
                <a:solidFill>
                  <a:schemeClr val="bg1"/>
                </a:solidFill>
              </a:rPr>
              <a:t>performing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monkeys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Camille\Desktop\Nouveau dossier\zone51a04lq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104456" cy="2882240"/>
          </a:xfrm>
          <a:prstGeom prst="rect">
            <a:avLst/>
          </a:prstGeom>
          <a:noFill/>
        </p:spPr>
      </p:pic>
      <p:pic>
        <p:nvPicPr>
          <p:cNvPr id="8195" name="Picture 3" descr="C:\Users\Camille\Desktop\Nouveau dossier\monkey_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5317232" cy="2658616"/>
          </a:xfrm>
          <a:prstGeom prst="rect">
            <a:avLst/>
          </a:prstGeom>
          <a:noFill/>
        </p:spPr>
      </p:pic>
      <p:pic>
        <p:nvPicPr>
          <p:cNvPr id="8196" name="Picture 4" descr="C:\Users\Camille\Desktop\Nouveau dossier\dark-city.jpg"/>
          <p:cNvPicPr>
            <a:picLocks noChangeAspect="1" noChangeArrowheads="1"/>
          </p:cNvPicPr>
          <p:nvPr/>
        </p:nvPicPr>
        <p:blipFill>
          <a:blip r:embed="rId4" cstate="print"/>
          <a:srcRect l="25504" t="13894" r="16537" b="32239"/>
          <a:stretch>
            <a:fillRect/>
          </a:stretch>
        </p:blipFill>
        <p:spPr bwMode="auto">
          <a:xfrm>
            <a:off x="467544" y="2132856"/>
            <a:ext cx="274127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3384376" cy="6480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2880320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5536" y="443711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Headquarters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Little Pony Land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Staff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666 </a:t>
            </a:r>
            <a:r>
              <a:rPr lang="fr-FR" dirty="0" err="1" smtClean="0">
                <a:solidFill>
                  <a:schemeClr val="bg1"/>
                </a:solidFill>
              </a:rPr>
              <a:t>cute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ponies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476673"/>
            <a:ext cx="2664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bg1"/>
                </a:solidFill>
              </a:rPr>
              <a:t>Joy </a:t>
            </a:r>
            <a:r>
              <a:rPr lang="fr-FR" sz="2800" dirty="0" smtClean="0">
                <a:solidFill>
                  <a:schemeClr val="bg1"/>
                </a:solidFill>
              </a:rPr>
              <a:t>Division</a:t>
            </a:r>
          </a:p>
          <a:p>
            <a:pPr lvl="0" algn="ctr"/>
            <a:r>
              <a:rPr lang="fr-FR" sz="2000" b="1" i="1" dirty="0" err="1" smtClean="0">
                <a:solidFill>
                  <a:schemeClr val="bg1"/>
                </a:solidFill>
              </a:rPr>
              <a:t>MA</a:t>
            </a:r>
            <a:r>
              <a:rPr lang="fr-FR" sz="2000" i="1" dirty="0" err="1" smtClean="0">
                <a:solidFill>
                  <a:schemeClr val="bg1"/>
                </a:solidFill>
              </a:rPr>
              <a:t>rgaRINE</a:t>
            </a:r>
            <a:r>
              <a:rPr lang="fr-FR" sz="2000" i="1" dirty="0" smtClean="0">
                <a:solidFill>
                  <a:schemeClr val="bg1"/>
                </a:solidFill>
              </a:rPr>
              <a:t> Thatcher</a:t>
            </a:r>
            <a:endParaRPr lang="fr-FR" sz="2000" i="1" dirty="0" smtClean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Camille\Desktop\Nouveau dossier\joydiv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5365104" cy="3017871"/>
          </a:xfrm>
          <a:prstGeom prst="rect">
            <a:avLst/>
          </a:prstGeom>
          <a:noFill/>
        </p:spPr>
      </p:pic>
      <p:pic>
        <p:nvPicPr>
          <p:cNvPr id="9219" name="Picture 3" descr="C:\Users\Camille\Desktop\Nouveau dossier\equest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533477" cy="2880320"/>
          </a:xfrm>
          <a:prstGeom prst="rect">
            <a:avLst/>
          </a:prstGeom>
          <a:noFill/>
        </p:spPr>
      </p:pic>
      <p:pic>
        <p:nvPicPr>
          <p:cNvPr id="9220" name="Picture 4" descr="C:\Users\Camille\Desktop\Nouveau dossier\263185_10150229892388795_622738794_7259367_55433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2110383" cy="25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65104"/>
            <a:ext cx="7488832" cy="12150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	</a:t>
            </a:r>
            <a:r>
              <a:rPr lang="fr-FR" sz="8000" dirty="0" smtClean="0"/>
              <a:t>marketing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62632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Why</a:t>
            </a:r>
            <a:r>
              <a:rPr lang="fr-FR" sz="3200" dirty="0" smtClean="0"/>
              <a:t> </a:t>
            </a:r>
            <a:r>
              <a:rPr lang="fr-FR" sz="3200" dirty="0" err="1" smtClean="0"/>
              <a:t>can</a:t>
            </a:r>
            <a:r>
              <a:rPr lang="fr-FR" sz="3200" dirty="0" smtClean="0"/>
              <a:t>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meet</a:t>
            </a:r>
            <a:r>
              <a:rPr lang="fr-FR" sz="3200" dirty="0" smtClean="0"/>
              <a:t> </a:t>
            </a:r>
            <a:r>
              <a:rPr lang="fr-FR" sz="3200" dirty="0" err="1" smtClean="0"/>
              <a:t>market</a:t>
            </a:r>
            <a:r>
              <a:rPr lang="fr-FR" sz="3200" dirty="0" smtClean="0"/>
              <a:t> </a:t>
            </a:r>
            <a:r>
              <a:rPr lang="fr-FR" sz="3200" dirty="0" err="1" smtClean="0"/>
              <a:t>demand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996952"/>
            <a:ext cx="4104456" cy="2035608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endParaRPr lang="fr-FR" dirty="0" smtClean="0"/>
          </a:p>
          <a:p>
            <a:r>
              <a:rPr lang="en-US" dirty="0" smtClean="0"/>
              <a:t>Smile and joy division</a:t>
            </a:r>
            <a:endParaRPr lang="fr-FR" dirty="0" smtClean="0"/>
          </a:p>
          <a:p>
            <a:r>
              <a:rPr lang="en-US" dirty="0" smtClean="0"/>
              <a:t>Products certified and tested by animals</a:t>
            </a:r>
            <a:endParaRPr lang="fr-FR" dirty="0" smtClean="0"/>
          </a:p>
          <a:p>
            <a:r>
              <a:rPr lang="en-US" dirty="0" smtClean="0"/>
              <a:t>Products are waterproof.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266" name="Picture 2" descr="C:\Users\Camille\Desktop\Nouveau dossier\watchmen-smiley.png"/>
          <p:cNvPicPr>
            <a:picLocks noChangeAspect="1" noChangeArrowheads="1"/>
          </p:cNvPicPr>
          <p:nvPr/>
        </p:nvPicPr>
        <p:blipFill>
          <a:blip r:embed="rId2" cstate="print"/>
          <a:srcRect l="22220" t="5056" r="19191" b="14305"/>
          <a:stretch>
            <a:fillRect/>
          </a:stretch>
        </p:blipFill>
        <p:spPr bwMode="auto">
          <a:xfrm rot="21204495">
            <a:off x="4331358" y="1600003"/>
            <a:ext cx="2134265" cy="2203112"/>
          </a:xfrm>
          <a:prstGeom prst="rect">
            <a:avLst/>
          </a:prstGeom>
          <a:noFill/>
        </p:spPr>
      </p:pic>
      <p:pic>
        <p:nvPicPr>
          <p:cNvPr id="11267" name="Picture 3" descr="C:\Users\Camille\Desktop\Nouveau dossier\dollar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5037">
            <a:off x="6147396" y="3537511"/>
            <a:ext cx="1828800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mille\Desktop\Nouveau dossier\6a00e009925a73883300e55292d9df8833-800w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744416" cy="374441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4032448" cy="732696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TARGETS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9712" y="386104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from 7 to 77 years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pets</a:t>
            </a:r>
            <a:endParaRPr lang="fr-FR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968552" cy="710952"/>
          </a:xfrm>
        </p:spPr>
        <p:txBody>
          <a:bodyPr>
            <a:noAutofit/>
          </a:bodyPr>
          <a:lstStyle/>
          <a:p>
            <a:r>
              <a:rPr lang="fr-FR" sz="4000" dirty="0" smtClean="0"/>
              <a:t>Major </a:t>
            </a:r>
            <a:r>
              <a:rPr lang="fr-FR" sz="4000" dirty="0" err="1" smtClean="0"/>
              <a:t>competitors</a:t>
            </a:r>
            <a:endParaRPr lang="fr-FR" sz="4000" dirty="0"/>
          </a:p>
        </p:txBody>
      </p:sp>
      <p:pic>
        <p:nvPicPr>
          <p:cNvPr id="13314" name="Image 4" descr="weap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2297558" cy="282271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Image 3" descr="co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826929"/>
            <a:ext cx="2736304" cy="1031071"/>
          </a:xfrm>
          <a:prstGeom prst="rect">
            <a:avLst/>
          </a:prstGeom>
          <a:noFill/>
        </p:spPr>
      </p:pic>
      <p:pic>
        <p:nvPicPr>
          <p:cNvPr id="13317" name="Image 1" descr="mc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1789122" cy="1368152"/>
          </a:xfrm>
          <a:prstGeom prst="rect">
            <a:avLst/>
          </a:prstGeom>
          <a:noFill/>
        </p:spPr>
      </p:pic>
      <p:pic>
        <p:nvPicPr>
          <p:cNvPr id="13326" name="Picture 14" descr="C:\Users\Camille\Desktop\Nouveau dossier\google-adsense.jpg"/>
          <p:cNvPicPr>
            <a:picLocks noChangeAspect="1" noChangeArrowheads="1"/>
          </p:cNvPicPr>
          <p:nvPr/>
        </p:nvPicPr>
        <p:blipFill>
          <a:blip r:embed="rId5" cstate="print"/>
          <a:srcRect t="33645" b="28972"/>
          <a:stretch>
            <a:fillRect/>
          </a:stretch>
        </p:blipFill>
        <p:spPr bwMode="auto">
          <a:xfrm>
            <a:off x="3059832" y="1412776"/>
            <a:ext cx="2160240" cy="605675"/>
          </a:xfrm>
          <a:prstGeom prst="rect">
            <a:avLst/>
          </a:prstGeom>
          <a:noFill/>
        </p:spPr>
      </p:pic>
      <p:pic>
        <p:nvPicPr>
          <p:cNvPr id="13324" name="Picture 12" descr="C:\Users\Camille\Desktop\Nouveau dossier\ap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348880"/>
            <a:ext cx="1660065" cy="1848206"/>
          </a:xfrm>
          <a:prstGeom prst="rect">
            <a:avLst/>
          </a:prstGeom>
          <a:noFill/>
        </p:spPr>
      </p:pic>
      <p:pic>
        <p:nvPicPr>
          <p:cNvPr id="13327" name="Picture 15" descr="C:\Users\Camille\Desktop\Nouveau dossier\nasa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2119846" cy="1810702"/>
          </a:xfrm>
          <a:prstGeom prst="rect">
            <a:avLst/>
          </a:prstGeom>
          <a:noFill/>
        </p:spPr>
      </p:pic>
      <p:pic>
        <p:nvPicPr>
          <p:cNvPr id="13322" name="Picture 10" descr="C:\Users\Camille\Desktop\Nouveau dossier\01487700-photo-logo-de-microsoft-windows-vis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09528"/>
            <a:ext cx="1619672" cy="1619672"/>
          </a:xfrm>
          <a:prstGeom prst="rect">
            <a:avLst/>
          </a:prstGeom>
          <a:noFill/>
        </p:spPr>
      </p:pic>
      <p:pic>
        <p:nvPicPr>
          <p:cNvPr id="13325" name="Picture 13" descr="C:\Users\Camille\Desktop\Nouveau dossier\decathlon_cmy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517232"/>
            <a:ext cx="3836875" cy="1119275"/>
          </a:xfrm>
          <a:prstGeom prst="rect">
            <a:avLst/>
          </a:prstGeom>
          <a:noFill/>
        </p:spPr>
      </p:pic>
      <p:pic>
        <p:nvPicPr>
          <p:cNvPr id="13323" name="Picture 11" descr="C:\Users\Camille\Desktop\Nouveau dossier\200px-National_Rifle_Association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204864"/>
            <a:ext cx="2304256" cy="2304256"/>
          </a:xfrm>
          <a:prstGeom prst="rect">
            <a:avLst/>
          </a:prstGeom>
          <a:noFill/>
        </p:spPr>
      </p:pic>
      <p:pic>
        <p:nvPicPr>
          <p:cNvPr id="13316" name="Image 2" descr="samsu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4509120"/>
            <a:ext cx="2304256" cy="768085"/>
          </a:xfrm>
          <a:prstGeom prst="rect">
            <a:avLst/>
          </a:prstGeom>
          <a:noFill/>
        </p:spPr>
      </p:pic>
      <p:pic>
        <p:nvPicPr>
          <p:cNvPr id="13318" name="Image 0" descr="f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494116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770344"/>
          </a:xfrm>
        </p:spPr>
        <p:txBody>
          <a:bodyPr>
            <a:normAutofit/>
          </a:bodyPr>
          <a:lstStyle/>
          <a:p>
            <a:r>
              <a:rPr lang="fr-FR" sz="4800" dirty="0" smtClean="0"/>
              <a:t>Sales </a:t>
            </a:r>
            <a:r>
              <a:rPr lang="fr-FR" sz="4800" dirty="0" err="1" smtClean="0"/>
              <a:t>Strategy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1243520"/>
          </a:xfrm>
        </p:spPr>
        <p:txBody>
          <a:bodyPr/>
          <a:lstStyle/>
          <a:p>
            <a:r>
              <a:rPr lang="fr-FR" dirty="0" err="1" smtClean="0"/>
              <a:t>Door</a:t>
            </a:r>
            <a:r>
              <a:rPr lang="fr-FR" dirty="0" smtClean="0"/>
              <a:t>-to-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selling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31746" name="Picture 2" descr="C:\Users\Camille\Desktop\Nouveau dossier\pulp-fic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66" y="3212976"/>
            <a:ext cx="3424370" cy="2568279"/>
          </a:xfrm>
          <a:prstGeom prst="rect">
            <a:avLst/>
          </a:prstGeom>
          <a:noFill/>
        </p:spPr>
      </p:pic>
      <p:pic>
        <p:nvPicPr>
          <p:cNvPr id="31747" name="Picture 3" descr="C:\Users\Camille\Desktop\Nouveau dossier\2vjpzs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3813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770344"/>
          </a:xfrm>
        </p:spPr>
        <p:txBody>
          <a:bodyPr>
            <a:noAutofit/>
          </a:bodyPr>
          <a:lstStyle/>
          <a:p>
            <a:r>
              <a:rPr lang="fr-FR" sz="5400" dirty="0" smtClean="0"/>
              <a:t>LOCATION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Our plants are </a:t>
            </a:r>
            <a:r>
              <a:rPr lang="fr-FR" dirty="0" err="1" smtClean="0"/>
              <a:t>based</a:t>
            </a:r>
            <a:r>
              <a:rPr lang="fr-FR" dirty="0" smtClean="0"/>
              <a:t> in the </a:t>
            </a:r>
            <a:r>
              <a:rPr lang="fr-FR" dirty="0" err="1" smtClean="0"/>
              <a:t>Mordor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2770" name="Picture 2" descr="C:\Users\Camille\Desktop\powerpoint anglais\mordor-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704856" cy="5065942"/>
          </a:xfrm>
          <a:prstGeom prst="rect">
            <a:avLst/>
          </a:prstGeom>
          <a:noFill/>
        </p:spPr>
      </p:pic>
      <p:pic>
        <p:nvPicPr>
          <p:cNvPr id="32772" name="Picture 4" descr="C:\Users\Camille\Desktop\Nouveau dossier\eotm-nov-29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98363" cy="3528392"/>
          </a:xfrm>
          <a:prstGeom prst="rect">
            <a:avLst/>
          </a:prstGeom>
          <a:noFill/>
        </p:spPr>
      </p:pic>
      <p:pic>
        <p:nvPicPr>
          <p:cNvPr id="32771" name="Picture 3" descr="C:\Users\Camille\Desktop\powerpoint anglais\Chief_Orc_Ar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996725" cy="195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239000" cy="626328"/>
          </a:xfrm>
        </p:spPr>
        <p:txBody>
          <a:bodyPr>
            <a:noAutofit/>
          </a:bodyPr>
          <a:lstStyle/>
          <a:p>
            <a:r>
              <a:rPr lang="fr-FR" sz="7200" dirty="0" smtClean="0"/>
              <a:t>FINANCIAL PROFILE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CAPITAL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71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need approximately a capital of </a:t>
            </a:r>
            <a:r>
              <a:rPr lang="en-US" sz="4000" dirty="0" smtClean="0"/>
              <a:t>$15 000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en-US" dirty="0" smtClean="0"/>
              <a:t>We already own $315</a:t>
            </a:r>
          </a:p>
          <a:p>
            <a:pPr>
              <a:buNone/>
            </a:pPr>
            <a:r>
              <a:rPr lang="en-US" dirty="0" smtClean="0"/>
              <a:t> and 65 </a:t>
            </a:r>
            <a:r>
              <a:rPr lang="en-US" dirty="0" err="1" smtClean="0"/>
              <a:t>cts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pic>
        <p:nvPicPr>
          <p:cNvPr id="33794" name="Picture 2" descr="C:\Users\Camille\Desktop\Nouveau dossier\6a00d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906674" cy="2498939"/>
          </a:xfrm>
          <a:prstGeom prst="rect">
            <a:avLst/>
          </a:prstGeom>
          <a:noFill/>
        </p:spPr>
      </p:pic>
      <p:pic>
        <p:nvPicPr>
          <p:cNvPr id="33796" name="Picture 4" descr="C:\Users\Camille\Desktop\Nouveau dossier\20090702_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2889928" cy="420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Nature and objectives of the business: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We sell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Golf clubs</a:t>
            </a:r>
          </a:p>
          <a:p>
            <a:r>
              <a:rPr lang="en-US" dirty="0" smtClean="0"/>
              <a:t>Treadmills</a:t>
            </a:r>
          </a:p>
          <a:p>
            <a:r>
              <a:rPr lang="en-US" dirty="0" smtClean="0"/>
              <a:t>Dumbbells</a:t>
            </a:r>
          </a:p>
          <a:p>
            <a:r>
              <a:rPr lang="en-US" dirty="0" smtClean="0"/>
              <a:t>Punching bags</a:t>
            </a:r>
          </a:p>
          <a:p>
            <a:r>
              <a:rPr lang="en-US" dirty="0" smtClean="0"/>
              <a:t>tennis racquets</a:t>
            </a:r>
            <a:br>
              <a:rPr lang="en-US" dirty="0" smtClean="0"/>
            </a:br>
            <a:endParaRPr lang="fr-FR" dirty="0"/>
          </a:p>
        </p:txBody>
      </p:sp>
      <p:pic>
        <p:nvPicPr>
          <p:cNvPr id="2050" name="Picture 2" descr="C:\Users\Camille\Desktop\Nouveau dossier\everlast-boxing-pro-super-leather-training-punching-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2996952"/>
            <a:ext cx="1916380" cy="3314493"/>
          </a:xfrm>
          <a:prstGeom prst="rect">
            <a:avLst/>
          </a:prstGeom>
          <a:noFill/>
        </p:spPr>
      </p:pic>
      <p:pic>
        <p:nvPicPr>
          <p:cNvPr id="2052" name="Picture 4" descr="C:\Users\Camille\Desktop\Nouveau dossier\tapis-de-cours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1772816"/>
            <a:ext cx="2655888" cy="1991916"/>
          </a:xfrm>
          <a:prstGeom prst="rect">
            <a:avLst/>
          </a:prstGeom>
          <a:noFill/>
        </p:spPr>
      </p:pic>
      <p:pic>
        <p:nvPicPr>
          <p:cNvPr id="2053" name="Picture 5" descr="C:\Users\Camille\Desktop\Nouveau dossier\10563663-babolat-tennis-racquets-and-prince-tennis-racquets-sav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3573016"/>
            <a:ext cx="1744700" cy="3053226"/>
          </a:xfrm>
          <a:prstGeom prst="rect">
            <a:avLst/>
          </a:prstGeom>
          <a:noFill/>
        </p:spPr>
      </p:pic>
      <p:pic>
        <p:nvPicPr>
          <p:cNvPr id="2054" name="Picture 6" descr="C:\Users\Camille\Desktop\Nouveau dossier\china-wholesale-golf-clu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95936" y="1196752"/>
            <a:ext cx="1867086" cy="1867086"/>
          </a:xfrm>
          <a:prstGeom prst="rect">
            <a:avLst/>
          </a:prstGeom>
          <a:noFill/>
        </p:spPr>
      </p:pic>
      <p:pic>
        <p:nvPicPr>
          <p:cNvPr id="2051" name="Picture 3" descr="C:\Users\Camille\Desktop\Nouveau dossier\halte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36096" y="3789040"/>
            <a:ext cx="1464710" cy="160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626328"/>
          </a:xfrm>
        </p:spPr>
        <p:txBody>
          <a:bodyPr/>
          <a:lstStyle/>
          <a:p>
            <a:r>
              <a:rPr lang="fr-FR" dirty="0" smtClean="0"/>
              <a:t>People </a:t>
            </a:r>
            <a:r>
              <a:rPr lang="fr-FR" dirty="0" err="1" smtClean="0"/>
              <a:t>who</a:t>
            </a:r>
            <a:r>
              <a:rPr lang="fr-FR" dirty="0" smtClean="0"/>
              <a:t> supports 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 have the financial support and the love of: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little ponies, </a:t>
            </a:r>
          </a:p>
          <a:p>
            <a:r>
              <a:rPr lang="en-US" dirty="0" smtClean="0"/>
              <a:t>Kim Jong-Il’s ghost,</a:t>
            </a:r>
          </a:p>
          <a:p>
            <a:r>
              <a:rPr lang="en-US" dirty="0" smtClean="0"/>
              <a:t>Mad Hatter,</a:t>
            </a:r>
          </a:p>
          <a:p>
            <a:r>
              <a:rPr lang="en-US" dirty="0" err="1" smtClean="0"/>
              <a:t>Lemmy</a:t>
            </a:r>
            <a:r>
              <a:rPr lang="en-US" dirty="0" smtClean="0"/>
              <a:t> </a:t>
            </a:r>
            <a:r>
              <a:rPr lang="en-US" dirty="0" err="1" smtClean="0"/>
              <a:t>Kilmister</a:t>
            </a:r>
            <a:r>
              <a:rPr lang="en-US" dirty="0" smtClean="0"/>
              <a:t> from </a:t>
            </a:r>
            <a:r>
              <a:rPr lang="en-US" dirty="0" err="1" smtClean="0"/>
              <a:t>Motörhead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34818" name="Picture 2" descr="C:\Users\Camille\Desktop\Nouveau dossier\My-Little-Pony-Friendship-is-Magic-Episode-21-Over-a-Ba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1920" y="2348880"/>
            <a:ext cx="2229415" cy="1471414"/>
          </a:xfrm>
          <a:prstGeom prst="rect">
            <a:avLst/>
          </a:prstGeom>
          <a:noFill/>
        </p:spPr>
      </p:pic>
      <p:pic>
        <p:nvPicPr>
          <p:cNvPr id="34819" name="Picture 3" descr="C:\Users\Camille\Desktop\Nouveau dossier\Kim-Jong-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97152"/>
            <a:ext cx="3009628" cy="1692027"/>
          </a:xfrm>
          <a:prstGeom prst="rect">
            <a:avLst/>
          </a:prstGeom>
          <a:noFill/>
        </p:spPr>
      </p:pic>
      <p:pic>
        <p:nvPicPr>
          <p:cNvPr id="34820" name="Picture 4" descr="C:\Users\Camille\Desktop\Nouveau dossier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1467902" cy="2176760"/>
          </a:xfrm>
          <a:prstGeom prst="rect">
            <a:avLst/>
          </a:prstGeom>
          <a:noFill/>
        </p:spPr>
      </p:pic>
      <p:pic>
        <p:nvPicPr>
          <p:cNvPr id="34821" name="Picture 5" descr="C:\Users\Camille\Desktop\Nouveau dossier\lemmy-is-god_21297.jpg"/>
          <p:cNvPicPr>
            <a:picLocks noChangeAspect="1" noChangeArrowheads="1"/>
          </p:cNvPicPr>
          <p:nvPr/>
        </p:nvPicPr>
        <p:blipFill>
          <a:blip r:embed="rId5" cstate="print"/>
          <a:srcRect l="7759" r="4302" b="13071"/>
          <a:stretch>
            <a:fillRect/>
          </a:stretch>
        </p:blipFill>
        <p:spPr bwMode="auto">
          <a:xfrm>
            <a:off x="6372200" y="2780928"/>
            <a:ext cx="244827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shareholders: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5842" name="Picture 2" descr="C:\Users\Camille\Desktop\Nouveau dossier\anonymous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09120"/>
            <a:ext cx="1952378" cy="1932855"/>
          </a:xfrm>
          <a:prstGeom prst="rect">
            <a:avLst/>
          </a:prstGeom>
          <a:noFill/>
        </p:spPr>
      </p:pic>
      <p:pic>
        <p:nvPicPr>
          <p:cNvPr id="35843" name="Picture 3" descr="C:\Users\Camille\Desktop\Nouveau dossier\pedo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016407" cy="3266579"/>
          </a:xfrm>
          <a:prstGeom prst="rect">
            <a:avLst/>
          </a:prstGeom>
          <a:noFill/>
        </p:spPr>
      </p:pic>
      <p:pic>
        <p:nvPicPr>
          <p:cNvPr id="35844" name="Picture 4" descr="C:\Users\Camille\Desktop\Nouveau dossier\sp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908720"/>
            <a:ext cx="2256732" cy="1728192"/>
          </a:xfrm>
          <a:prstGeom prst="rect">
            <a:avLst/>
          </a:prstGeom>
          <a:noFill/>
        </p:spPr>
      </p:pic>
      <p:pic>
        <p:nvPicPr>
          <p:cNvPr id="35845" name="Picture 5" descr="C:\Users\Camille\Desktop\Nouveau dossier\logo-de-la-peta-2817383yyw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645024"/>
            <a:ext cx="1430472" cy="1344644"/>
          </a:xfrm>
          <a:prstGeom prst="rect">
            <a:avLst/>
          </a:prstGeom>
          <a:noFill/>
        </p:spPr>
      </p:pic>
      <p:pic>
        <p:nvPicPr>
          <p:cNvPr id="35846" name="Picture 6" descr="C:\Users\Camille\Desktop\Nouveau dossier\280px-Vladimir_Putin_and_George_W._Bu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229200"/>
            <a:ext cx="1854871" cy="1324744"/>
          </a:xfrm>
          <a:prstGeom prst="rect">
            <a:avLst/>
          </a:prstGeom>
          <a:noFill/>
        </p:spPr>
      </p:pic>
      <p:pic>
        <p:nvPicPr>
          <p:cNvPr id="35847" name="Picture 7" descr="C:\Users\Camille\Desktop\Nouveau dossier\The-Hobbit-Gandalf-reprend-la-magie-des-juillet-prochain-actualisation_image_article_paysage_n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08720"/>
            <a:ext cx="2380448" cy="1656184"/>
          </a:xfrm>
          <a:prstGeom prst="rect">
            <a:avLst/>
          </a:prstGeom>
          <a:noFill/>
        </p:spPr>
      </p:pic>
      <p:pic>
        <p:nvPicPr>
          <p:cNvPr id="35849" name="Picture 9" descr="C:\Users\Camille\Desktop\Nouveau dossier\Jose-Bove-Faucheur-dOG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48680"/>
            <a:ext cx="2301317" cy="2592288"/>
          </a:xfrm>
          <a:prstGeom prst="rect">
            <a:avLst/>
          </a:prstGeom>
          <a:noFill/>
        </p:spPr>
      </p:pic>
      <p:pic>
        <p:nvPicPr>
          <p:cNvPr id="35850" name="Picture 10" descr="C:\Users\Camille\Desktop\Nouveau dossier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985113"/>
            <a:ext cx="2016224" cy="1157967"/>
          </a:xfrm>
          <a:prstGeom prst="rect">
            <a:avLst/>
          </a:prstGeom>
          <a:noFill/>
        </p:spPr>
      </p:pic>
      <p:pic>
        <p:nvPicPr>
          <p:cNvPr id="35851" name="Picture 11" descr="C:\Users\Camille\Desktop\Nouveau dossier\brigitte_bardot_244935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924944"/>
            <a:ext cx="2324067" cy="34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626328"/>
          </a:xfrm>
        </p:spPr>
        <p:txBody>
          <a:bodyPr/>
          <a:lstStyle/>
          <a:p>
            <a:pPr algn="ctr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us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1512"/>
          </a:xfrm>
        </p:spPr>
        <p:txBody>
          <a:bodyPr/>
          <a:lstStyle/>
          <a:p>
            <a:pPr algn="ctr">
              <a:buNone/>
            </a:pPr>
            <a:r>
              <a:rPr lang="fr-FR" dirty="0" err="1" smtClean="0"/>
              <a:t>We</a:t>
            </a:r>
            <a:r>
              <a:rPr lang="fr-FR" dirty="0" smtClean="0"/>
              <a:t> care a lot about animal cause,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endParaRPr lang="fr-FR" dirty="0" smtClean="0"/>
          </a:p>
          <a:p>
            <a:pPr algn="ctr">
              <a:buNone/>
            </a:pPr>
            <a:r>
              <a:rPr lang="fr-FR" sz="3200" b="1" dirty="0" smtClean="0"/>
              <a:t>TO WORK WITH THEM</a:t>
            </a:r>
            <a:endParaRPr lang="fr-FR" sz="3200" b="1" dirty="0"/>
          </a:p>
        </p:txBody>
      </p:sp>
      <p:pic>
        <p:nvPicPr>
          <p:cNvPr id="3074" name="Picture 2" descr="C:\Users\Camille\Desktop\Nouveau dossier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4814296" cy="320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7239000" cy="38884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/>
              <a:t>All </a:t>
            </a:r>
            <a:r>
              <a:rPr lang="fr-FR" sz="6000" dirty="0" err="1" smtClean="0"/>
              <a:t>our</a:t>
            </a:r>
            <a:r>
              <a:rPr lang="fr-FR" sz="6000" dirty="0" smtClean="0"/>
              <a:t> </a:t>
            </a:r>
            <a:r>
              <a:rPr lang="fr-FR" sz="6000" dirty="0" err="1" smtClean="0"/>
              <a:t>products</a:t>
            </a:r>
            <a:r>
              <a:rPr lang="fr-FR" sz="6000" dirty="0" smtClean="0"/>
              <a:t> are </a:t>
            </a:r>
            <a:r>
              <a:rPr lang="fr-FR" sz="6000" dirty="0" err="1" smtClean="0"/>
              <a:t>tested</a:t>
            </a:r>
            <a:r>
              <a:rPr lang="fr-FR" sz="6000" dirty="0" smtClean="0"/>
              <a:t> and </a:t>
            </a:r>
            <a:r>
              <a:rPr lang="fr-FR" sz="6000" dirty="0" err="1" smtClean="0"/>
              <a:t>certified</a:t>
            </a:r>
            <a:r>
              <a:rPr lang="fr-FR" sz="6000" dirty="0" smtClean="0"/>
              <a:t> by </a:t>
            </a:r>
            <a:r>
              <a:rPr lang="fr-FR" sz="6000" dirty="0" err="1" smtClean="0"/>
              <a:t>professional</a:t>
            </a:r>
            <a:r>
              <a:rPr lang="fr-FR" sz="6000" dirty="0" smtClean="0"/>
              <a:t> </a:t>
            </a:r>
            <a:r>
              <a:rPr lang="fr-FR" sz="6000" b="1" dirty="0" err="1" smtClean="0"/>
              <a:t>squirrels</a:t>
            </a:r>
            <a:endParaRPr lang="fr-F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mille\Desktop\powerpoint anglais\ecureuil anglais.jpg"/>
          <p:cNvPicPr>
            <a:picLocks noChangeAspect="1" noChangeArrowheads="1"/>
          </p:cNvPicPr>
          <p:nvPr/>
        </p:nvPicPr>
        <p:blipFill>
          <a:blip r:embed="rId2" cstate="print"/>
          <a:srcRect l="3958" t="5556" r="14911" b="11111"/>
          <a:stretch>
            <a:fillRect/>
          </a:stretch>
        </p:blipFill>
        <p:spPr bwMode="auto">
          <a:xfrm>
            <a:off x="179512" y="3645024"/>
            <a:ext cx="4013246" cy="2936521"/>
          </a:xfrm>
          <a:prstGeom prst="rect">
            <a:avLst/>
          </a:prstGeom>
          <a:noFill/>
        </p:spPr>
      </p:pic>
      <p:pic>
        <p:nvPicPr>
          <p:cNvPr id="4099" name="Picture 3" descr="C:\Users\Camille\Desktop\powerpoint anglais\squirrel-jet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536504" cy="3218514"/>
          </a:xfrm>
          <a:prstGeom prst="rect">
            <a:avLst/>
          </a:prstGeom>
          <a:noFill/>
        </p:spPr>
      </p:pic>
      <p:pic>
        <p:nvPicPr>
          <p:cNvPr id="4100" name="Picture 4" descr="C:\Users\Camille\Desktop\Nouveau dossier\squirrel-golf-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5"/>
            <a:ext cx="4680520" cy="3115473"/>
          </a:xfrm>
          <a:prstGeom prst="rect">
            <a:avLst/>
          </a:prstGeom>
          <a:noFill/>
        </p:spPr>
      </p:pic>
      <p:pic>
        <p:nvPicPr>
          <p:cNvPr id="4101" name="Picture 5" descr="C:\Users\Camille\Desktop\Nouveau dossier\boxer-squirrel.jpg"/>
          <p:cNvPicPr>
            <a:picLocks noChangeAspect="1" noChangeArrowheads="1"/>
          </p:cNvPicPr>
          <p:nvPr/>
        </p:nvPicPr>
        <p:blipFill>
          <a:blip r:embed="rId5" cstate="print"/>
          <a:srcRect r="10901" b="8938"/>
          <a:stretch>
            <a:fillRect/>
          </a:stretch>
        </p:blipFill>
        <p:spPr bwMode="auto">
          <a:xfrm>
            <a:off x="4788024" y="188639"/>
            <a:ext cx="3456384" cy="333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7239000" cy="114300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COMPANY ORGANIZATION</a:t>
            </a:r>
            <a:endParaRPr lang="fr-FR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1724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3384376" cy="6480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47664" y="404664"/>
            <a:ext cx="5832648" cy="597666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/>
            <a:endParaRPr lang="fr-FR" sz="2000" i="1" dirty="0"/>
          </a:p>
        </p:txBody>
      </p:sp>
      <p:pic>
        <p:nvPicPr>
          <p:cNvPr id="6146" name="Picture 2" descr="C:\Users\Camille\Desktop\powerpoint anglais\the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368178" cy="281758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11560" y="40466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dirty="0" smtClean="0">
                <a:solidFill>
                  <a:schemeClr val="bg1"/>
                </a:solidFill>
              </a:rPr>
              <a:t>Communication</a:t>
            </a:r>
          </a:p>
          <a:p>
            <a:pPr lvl="0" algn="ctr"/>
            <a:r>
              <a:rPr lang="fr-FR" i="1" dirty="0" smtClean="0">
                <a:solidFill>
                  <a:schemeClr val="bg1"/>
                </a:solidFill>
              </a:rPr>
              <a:t>Té Oh ti </a:t>
            </a:r>
            <a:r>
              <a:rPr lang="fr-FR" i="1" dirty="0" err="1" smtClean="0">
                <a:solidFill>
                  <a:schemeClr val="bg1"/>
                </a:solidFill>
              </a:rPr>
              <a:t>zhié</a:t>
            </a:r>
            <a:endParaRPr lang="fr-FR" i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95536" y="332656"/>
            <a:ext cx="2880320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Headquarters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Pyongyang, North Korea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Staff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200 angry girls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Camille\Desktop\Nouveau dossier\army-China-Regional_Security_Feminine_Pe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114800" cy="2852738"/>
          </a:xfrm>
          <a:prstGeom prst="rect">
            <a:avLst/>
          </a:prstGeom>
          <a:noFill/>
        </p:spPr>
      </p:pic>
      <p:pic>
        <p:nvPicPr>
          <p:cNvPr id="6148" name="Picture 4" descr="C:\Users\Camille\Desktop\Nouveau dossier\map-showing-north-korea-481396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3816424" cy="327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3384376" cy="6480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2880320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1560" y="404664"/>
            <a:ext cx="2502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chemeClr val="bg1"/>
                </a:solidFill>
              </a:rPr>
              <a:t>Commercial</a:t>
            </a:r>
          </a:p>
          <a:p>
            <a:pPr lvl="0" algn="ctr"/>
            <a:r>
              <a:rPr lang="fr-FR" sz="2000" i="1" dirty="0" smtClean="0">
                <a:solidFill>
                  <a:schemeClr val="bg1"/>
                </a:solidFill>
              </a:rPr>
              <a:t>Jessica </a:t>
            </a:r>
            <a:r>
              <a:rPr lang="fr-FR" sz="2000" i="1" dirty="0" err="1" smtClean="0">
                <a:solidFill>
                  <a:schemeClr val="bg1"/>
                </a:solidFill>
              </a:rPr>
              <a:t>Salvadoria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 err="1" smtClean="0">
                <a:solidFill>
                  <a:schemeClr val="bg1"/>
                </a:solidFill>
              </a:rPr>
              <a:t>Dalia</a:t>
            </a:r>
            <a:endParaRPr lang="fr-FR" sz="2000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Camille\Desktop\Nouveau dossier\189927_1964079221171_1218598300_2411563_18196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40000" cy="2540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95536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Headquarters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Wonderland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Staff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300 cards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Camille\Desktop\Nouveau dossier\alice-wonderland-paradise-t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4810670" cy="3608003"/>
          </a:xfrm>
          <a:prstGeom prst="rect">
            <a:avLst/>
          </a:prstGeom>
          <a:noFill/>
        </p:spPr>
      </p:pic>
      <p:pic>
        <p:nvPicPr>
          <p:cNvPr id="7172" name="Picture 4" descr="C:\Users\Camille\Desktop\Nouveau dossier\march-of-the-cards-6.jpg"/>
          <p:cNvPicPr>
            <a:picLocks noChangeAspect="1" noChangeArrowheads="1"/>
          </p:cNvPicPr>
          <p:nvPr/>
        </p:nvPicPr>
        <p:blipFill>
          <a:blip r:embed="rId4" cstate="print"/>
          <a:srcRect l="1392" t="12542" r="2009" b="7764"/>
          <a:stretch>
            <a:fillRect/>
          </a:stretch>
        </p:blipFill>
        <p:spPr bwMode="auto">
          <a:xfrm>
            <a:off x="4139952" y="3933056"/>
            <a:ext cx="410445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28" ma:contentTypeDescription="Create a new document." ma:contentTypeScope="" ma:versionID="3734922cae638a1d4f2b3c9f45d0aea3"/>
</file>

<file path=customXml/itemProps1.xml><?xml version="1.0" encoding="utf-8"?>
<ds:datastoreItem xmlns:ds="http://schemas.openxmlformats.org/officeDocument/2006/customXml" ds:itemID="{C0DAE51C-D1C4-49D8-A603-67A5A8868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315D6-FD8C-4A55-B1F4-F1991F95DC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D2F81F-C289-477D-ADF6-B6B115CBD52A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371</TotalTime>
  <Words>224</Words>
  <Application>Microsoft Office PowerPoint</Application>
  <PresentationFormat>Affichage à l'écran (4:3)</PresentationFormat>
  <Paragraphs>95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Opulent</vt:lpstr>
      <vt:lpstr>Squirrel sports</vt:lpstr>
      <vt:lpstr>Nature and objectives of the business:</vt:lpstr>
      <vt:lpstr>What make us so different?</vt:lpstr>
      <vt:lpstr>Diapositive 4</vt:lpstr>
      <vt:lpstr>Diapositive 5</vt:lpstr>
      <vt:lpstr>COMPANY ORGANIZATION</vt:lpstr>
      <vt:lpstr>Diapositive 7</vt:lpstr>
      <vt:lpstr>Diapositive 8</vt:lpstr>
      <vt:lpstr>Diapositive 9</vt:lpstr>
      <vt:lpstr>Diapositive 10</vt:lpstr>
      <vt:lpstr>Diapositive 11</vt:lpstr>
      <vt:lpstr> marketing</vt:lpstr>
      <vt:lpstr>Why can we meet market demand?</vt:lpstr>
      <vt:lpstr>TARGETS</vt:lpstr>
      <vt:lpstr>Major competitors</vt:lpstr>
      <vt:lpstr>Sales Strategy</vt:lpstr>
      <vt:lpstr>LOCATION</vt:lpstr>
      <vt:lpstr>FINANCIAL PROFILE</vt:lpstr>
      <vt:lpstr>CAPITAL</vt:lpstr>
      <vt:lpstr>People who supports us</vt:lpstr>
      <vt:lpstr>Our shareholders: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Camille</dc:creator>
  <cp:lastModifiedBy>Théo</cp:lastModifiedBy>
  <cp:revision>79</cp:revision>
  <dcterms:created xsi:type="dcterms:W3CDTF">2012-01-25T13:43:48Z</dcterms:created>
  <dcterms:modified xsi:type="dcterms:W3CDTF">2012-01-26T00:56:55Z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TC300049769990</vt:lpwstr>
  </property>
</Properties>
</file>