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6" r:id="rId2"/>
    <p:sldId id="265" r:id="rId3"/>
    <p:sldId id="267" r:id="rId4"/>
    <p:sldId id="258" r:id="rId5"/>
    <p:sldId id="259" r:id="rId6"/>
    <p:sldId id="264" r:id="rId7"/>
    <p:sldId id="268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-12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ver-TextureFore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796303"/>
            <a:ext cx="7086600" cy="1847850"/>
          </a:xfrm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66565"/>
            <a:ext cx="7086600" cy="1752600"/>
          </a:xfrm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8423" y="6221506"/>
            <a:ext cx="2743200" cy="365125"/>
          </a:xfrm>
        </p:spPr>
        <p:txBody>
          <a:bodyPr/>
          <a:lstStyle/>
          <a:p>
            <a:pPr algn="l" eaLnBrk="1" latinLnBrk="0" hangingPunct="1"/>
            <a:fld id="{48D92626-37D2-4832-BF7A-BC283494A20D}" type="datetimeFigureOut">
              <a:rPr lang="en-US" smtClean="0"/>
              <a:t>12/11/12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0" y="6221506"/>
            <a:ext cx="2743200" cy="365125"/>
          </a:xfrm>
        </p:spPr>
        <p:txBody>
          <a:bodyPr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u-dessus 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5" y="3765177"/>
            <a:ext cx="7272338" cy="1098176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78013" y="777240"/>
            <a:ext cx="4294363" cy="2866913"/>
          </a:xfrm>
          <a:ln w="76200" cmpd="dbl">
            <a:solidFill>
              <a:schemeClr val="tx1"/>
            </a:solidFill>
            <a:miter lim="800000"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9025" y="4867836"/>
            <a:ext cx="7272338" cy="126402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 typeface="Wingdings" pitchFamily="2" charset="2"/>
              <a:buNone/>
            </a:pPr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eaLnBrk="1" latinLnBrk="0" hangingPunct="1"/>
            <a:fld id="{48D92626-37D2-4832-BF7A-BC283494A20D}" type="datetimeFigureOut">
              <a:rPr lang="en-US" smtClean="0"/>
              <a:t>12/11/12</a:t>
            </a:fld>
            <a:endParaRPr lang="en-US" sz="1300" dirty="0">
              <a:solidFill>
                <a:schemeClr val="bg2">
                  <a:tint val="60000"/>
                  <a:satMod val="155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300" dirty="0">
              <a:solidFill>
                <a:schemeClr val="bg2">
                  <a:tint val="60000"/>
                  <a:satMod val="155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eaLnBrk="1" latinLnBrk="0" hangingPunct="1"/>
            <a:fld id="{8C592886-E571-45D5-8B56-343DC94F8FA6}" type="slidenum">
              <a:rPr kumimoji="0" lang="en-US" smtClean="0"/>
              <a:t>‹#›</a:t>
            </a:fld>
            <a:endParaRPr kumimoji="0" lang="en-US" sz="1600" b="1" dirty="0">
              <a:solidFill>
                <a:schemeClr val="tx2">
                  <a:shade val="9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92626-37D2-4832-BF7A-BC283494A20D}" type="datetimeFigureOut">
              <a:rPr lang="en-US" smtClean="0"/>
              <a:t>12/11/12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92886-E571-45D5-8B56-343DC94F8FA6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6588" y="609600"/>
            <a:ext cx="1524000" cy="5516563"/>
          </a:xfrm>
        </p:spPr>
        <p:txBody>
          <a:bodyPr vert="eaVert"/>
          <a:lstStyle/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9024" y="609600"/>
            <a:ext cx="5921376" cy="55165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92626-37D2-4832-BF7A-BC283494A20D}" type="datetimeFigureOut">
              <a:rPr lang="en-US" smtClean="0"/>
              <a:t>12/11/12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92886-E571-45D5-8B56-343DC94F8FA6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92626-37D2-4832-BF7A-BC283494A20D}" type="datetimeFigureOut">
              <a:rPr lang="en-US" smtClean="0"/>
              <a:t>12/11/12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92886-E571-45D5-8B56-343DC94F8FA6}" type="slidenum">
              <a:rPr kumimoji="0" lang="en-US" smtClean="0"/>
              <a:t>‹#›</a:t>
            </a:fld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792224"/>
            <a:ext cx="7086600" cy="1847088"/>
          </a:xfrm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3666744"/>
            <a:ext cx="7086600" cy="1755648"/>
          </a:xfrm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None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eaLnBrk="1" latinLnBrk="0" hangingPunct="1"/>
            <a:fld id="{48D92626-37D2-4832-BF7A-BC283494A20D}" type="datetimeFigureOut">
              <a:rPr lang="en-US" smtClean="0"/>
              <a:t>12/11/12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eaLnBrk="1" latinLnBrk="0" hangingPunct="1"/>
            <a:fld id="{8C592886-E571-45D5-8B56-343DC94F8FA6}" type="slidenum">
              <a:rPr kumimoji="0" lang="en-US" smtClean="0"/>
              <a:t>‹#›</a:t>
            </a:fld>
            <a:endParaRPr kumimoji="0" lang="en-US">
              <a:solidFill>
                <a:schemeClr val="tx2">
                  <a:shade val="9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4" y="274637"/>
            <a:ext cx="7272339" cy="1339009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9023" y="1816100"/>
            <a:ext cx="3429000" cy="4310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2363" y="1816100"/>
            <a:ext cx="3429000" cy="4310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92626-37D2-4832-BF7A-BC283494A20D}" type="datetimeFigureOut">
              <a:rPr lang="en-US" smtClean="0"/>
              <a:t>12/11/12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92886-E571-45D5-8B56-343DC94F8FA6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4" y="274637"/>
            <a:ext cx="7272339" cy="1339009"/>
          </a:xfrm>
        </p:spPr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9024" y="1688679"/>
            <a:ext cx="3429000" cy="8270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9024" y="2590800"/>
            <a:ext cx="3429000" cy="35353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2363" y="1688679"/>
            <a:ext cx="3429000" cy="8270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32363" y="2590800"/>
            <a:ext cx="3429000" cy="35353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92626-37D2-4832-BF7A-BC283494A20D}" type="datetimeFigureOut">
              <a:rPr lang="en-US" smtClean="0"/>
              <a:t>12/11/12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92886-E571-45D5-8B56-343DC94F8FA6}" type="slidenum">
              <a:rPr kumimoji="0" lang="en-US" smtClean="0"/>
              <a:t>‹#›</a:t>
            </a:fld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92626-37D2-4832-BF7A-BC283494A20D}" type="datetimeFigureOut">
              <a:rPr lang="en-US" smtClean="0"/>
              <a:t>12/11/12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92886-E571-45D5-8B56-343DC94F8FA6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92626-37D2-4832-BF7A-BC283494A20D}" type="datetimeFigureOut">
              <a:rPr lang="en-US" smtClean="0"/>
              <a:t>12/11/12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92886-E571-45D5-8B56-343DC94F8FA6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729" y="381000"/>
            <a:ext cx="3429000" cy="1649506"/>
          </a:xfrm>
        </p:spPr>
        <p:txBody>
          <a:bodyPr anchor="b"/>
          <a:lstStyle>
            <a:lvl1pPr algn="ctr">
              <a:lnSpc>
                <a:spcPct val="100000"/>
              </a:lnSpc>
              <a:defRPr sz="3600" b="1"/>
            </a:lvl1pPr>
          </a:lstStyle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88" y="381000"/>
            <a:ext cx="3429000" cy="57451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4729" y="2057401"/>
            <a:ext cx="3429000" cy="3657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eaLnBrk="1" latinLnBrk="0" hangingPunct="1"/>
            <a:fld id="{48D92626-37D2-4832-BF7A-BC283494A20D}" type="datetimeFigureOut">
              <a:rPr lang="en-US" smtClean="0"/>
              <a:t>12/11/12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eaLnBrk="1" latinLnBrk="0" hangingPunct="1"/>
            <a:fld id="{8C592886-E571-45D5-8B56-343DC94F8FA6}" type="slidenum">
              <a:rPr kumimoji="0" lang="en-US" smtClean="0"/>
              <a:t>‹#›</a:t>
            </a:fld>
            <a:endParaRPr kumimoji="0" lang="en-US">
              <a:solidFill>
                <a:schemeClr val="tx2">
                  <a:shade val="9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363" y="739588"/>
            <a:ext cx="3429000" cy="129038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mtClean="0"/>
              <a:t>Cliquez et modifiez le titre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88136" y="779929"/>
            <a:ext cx="3429000" cy="4935071"/>
          </a:xfrm>
          <a:ln w="76200" cmpd="dbl">
            <a:solidFill>
              <a:schemeClr val="tx1"/>
            </a:solidFill>
            <a:miter lim="800000"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32363" y="2057400"/>
            <a:ext cx="3429000" cy="3657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 typeface="Wingdings" pitchFamily="2" charset="2"/>
              <a:buNone/>
            </a:pPr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eaLnBrk="1" latinLnBrk="0" hangingPunct="1"/>
            <a:fld id="{48D92626-37D2-4832-BF7A-BC283494A20D}" type="datetimeFigureOut">
              <a:rPr lang="en-US" smtClean="0"/>
              <a:t>12/11/12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eaLnBrk="1" latinLnBrk="0" hangingPunct="1"/>
            <a:fld id="{8C592886-E571-45D5-8B56-343DC94F8FA6}" type="slidenum">
              <a:rPr kumimoji="0" lang="en-US" smtClean="0"/>
              <a:t>‹#›</a:t>
            </a:fld>
            <a:endParaRPr kumimoji="0" lang="en-US">
              <a:solidFill>
                <a:schemeClr val="tx2">
                  <a:shade val="9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9024" y="274637"/>
            <a:ext cx="7272339" cy="1339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9024" y="1801906"/>
            <a:ext cx="7272339" cy="4324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02187" y="6356350"/>
            <a:ext cx="2429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l" eaLnBrk="1" latinLnBrk="0" hangingPunct="1"/>
            <a:fld id="{48D92626-37D2-4832-BF7A-BC283494A20D}" type="datetimeFigureOut">
              <a:rPr lang="en-US" smtClean="0"/>
              <a:t>12/11/12</a:t>
            </a:fld>
            <a:endParaRPr lang="en-US" sz="1300" dirty="0">
              <a:solidFill>
                <a:schemeClr val="bg2">
                  <a:tint val="60000"/>
                  <a:satMod val="155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r" eaLnBrk="1" latinLnBrk="0" hangingPunct="1"/>
            <a:endParaRPr kumimoji="0" lang="en-US" sz="1300" dirty="0">
              <a:solidFill>
                <a:schemeClr val="bg2">
                  <a:tint val="60000"/>
                  <a:satMod val="15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0393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r" eaLnBrk="1" latinLnBrk="0" hangingPunct="1"/>
            <a:fld id="{8C592886-E571-45D5-8B56-343DC94F8FA6}" type="slidenum">
              <a:rPr kumimoji="0" lang="en-US" smtClean="0"/>
              <a:t>‹#›</a:t>
            </a:fld>
            <a:endParaRPr kumimoji="0" lang="en-US" sz="1600" b="1" dirty="0">
              <a:solidFill>
                <a:schemeClr val="tx2">
                  <a:shade val="90000"/>
                </a:schemeClr>
              </a:solidFill>
              <a:effectLst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algn="ctr" defTabSz="914400" rtl="0" eaLnBrk="1" latinLnBrk="0" hangingPunct="1">
        <a:lnSpc>
          <a:spcPts val="5200"/>
        </a:lnSpc>
        <a:spcBef>
          <a:spcPct val="0"/>
        </a:spcBef>
        <a:buNone/>
        <a:defRPr sz="480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" pitchFamily="2" charset="2"/>
        <a:buChar char="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" pitchFamily="2" charset="2"/>
        <a:buChar char="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" pitchFamily="2" charset="2"/>
        <a:buChar char="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" pitchFamily="2" charset="2"/>
        <a:buChar char="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" pitchFamily="2" charset="2"/>
        <a:buChar char="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De Kinderarbeid</a:t>
            </a:r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873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Hoeveel</a:t>
            </a:r>
            <a:r>
              <a:rPr lang="fr-FR" dirty="0" smtClean="0"/>
              <a:t> </a:t>
            </a:r>
            <a:r>
              <a:rPr lang="fr-FR" dirty="0" err="1" smtClean="0"/>
              <a:t>kinderen</a:t>
            </a:r>
            <a:r>
              <a:rPr lang="fr-FR" dirty="0" smtClean="0"/>
              <a:t> </a:t>
            </a:r>
            <a:r>
              <a:rPr lang="nl-NL" dirty="0" smtClean="0"/>
              <a:t>werken ?</a:t>
            </a:r>
            <a:endParaRPr lang="nl-NL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200" dirty="0" smtClean="0"/>
              <a:t>218 </a:t>
            </a:r>
            <a:r>
              <a:rPr lang="fr-FR" sz="4200" dirty="0" err="1" smtClean="0"/>
              <a:t>milijoen</a:t>
            </a:r>
            <a:r>
              <a:rPr lang="fr-FR" sz="4200" dirty="0" smtClean="0"/>
              <a:t> </a:t>
            </a:r>
            <a:r>
              <a:rPr lang="fr-FR" sz="4200" dirty="0" err="1" smtClean="0"/>
              <a:t>kinderen</a:t>
            </a:r>
            <a:endParaRPr lang="fr-FR" sz="4200" dirty="0"/>
          </a:p>
        </p:txBody>
      </p:sp>
    </p:spTree>
    <p:extLst>
      <p:ext uri="{BB962C8B-B14F-4D97-AF65-F5344CB8AC3E}">
        <p14:creationId xmlns:p14="http://schemas.microsoft.com/office/powerpoint/2010/main" val="398442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Wat</a:t>
            </a:r>
            <a:r>
              <a:rPr lang="fr-FR" dirty="0" smtClean="0"/>
              <a:t> </a:t>
            </a:r>
            <a:r>
              <a:rPr lang="fr-FR" dirty="0" err="1" smtClean="0"/>
              <a:t>zijn</a:t>
            </a:r>
            <a:r>
              <a:rPr lang="fr-FR" dirty="0" smtClean="0"/>
              <a:t> de </a:t>
            </a:r>
            <a:r>
              <a:rPr lang="fr-FR" dirty="0" err="1" smtClean="0"/>
              <a:t>oorzaken</a:t>
            </a:r>
            <a:r>
              <a:rPr lang="fr-FR" dirty="0" smtClean="0"/>
              <a:t> van </a:t>
            </a:r>
            <a:r>
              <a:rPr lang="fr-FR" dirty="0" err="1" smtClean="0"/>
              <a:t>kinderarbeid</a:t>
            </a:r>
            <a:r>
              <a:rPr lang="fr-FR" dirty="0" smtClean="0"/>
              <a:t>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Armoede</a:t>
            </a:r>
            <a:endParaRPr lang="fr-FR" dirty="0" smtClean="0"/>
          </a:p>
          <a:p>
            <a:r>
              <a:rPr lang="fr-FR" dirty="0" err="1" smtClean="0"/>
              <a:t>Kinderarbeid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goed</a:t>
            </a:r>
            <a:r>
              <a:rPr lang="fr-FR" dirty="0" smtClean="0"/>
              <a:t> </a:t>
            </a:r>
            <a:r>
              <a:rPr lang="fr-FR" dirty="0" err="1" smtClean="0"/>
              <a:t>kooper</a:t>
            </a:r>
            <a:r>
              <a:rPr lang="fr-FR" dirty="0" smtClean="0"/>
              <a:t> </a:t>
            </a:r>
          </a:p>
          <a:p>
            <a:r>
              <a:rPr lang="fr-FR" dirty="0" smtClean="0"/>
              <a:t>De </a:t>
            </a:r>
            <a:r>
              <a:rPr lang="fr-FR" dirty="0" err="1" smtClean="0"/>
              <a:t>wet</a:t>
            </a:r>
            <a:r>
              <a:rPr lang="fr-FR" dirty="0" smtClean="0"/>
              <a:t> op </a:t>
            </a:r>
            <a:r>
              <a:rPr lang="fr-FR" dirty="0" err="1" smtClean="0"/>
              <a:t>kinderarbeid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niet </a:t>
            </a:r>
            <a:r>
              <a:rPr lang="fr-FR" dirty="0" err="1" smtClean="0"/>
              <a:t>altijd</a:t>
            </a:r>
            <a:r>
              <a:rPr lang="fr-FR" dirty="0" smtClean="0"/>
              <a:t> </a:t>
            </a:r>
            <a:r>
              <a:rPr lang="fr-FR" dirty="0" err="1" smtClean="0"/>
              <a:t>doed</a:t>
            </a:r>
            <a:r>
              <a:rPr lang="fr-FR" dirty="0" smtClean="0"/>
              <a:t> </a:t>
            </a:r>
            <a:r>
              <a:rPr lang="fr-FR" dirty="0" err="1" smtClean="0"/>
              <a:t>gecotroleerd</a:t>
            </a:r>
            <a:r>
              <a:rPr lang="fr-FR" dirty="0" smtClean="0"/>
              <a:t> </a:t>
            </a:r>
          </a:p>
          <a:p>
            <a:r>
              <a:rPr lang="fr-FR" dirty="0" err="1" smtClean="0"/>
              <a:t>Kinderen</a:t>
            </a:r>
            <a:r>
              <a:rPr lang="fr-FR" dirty="0" smtClean="0"/>
              <a:t> </a:t>
            </a:r>
            <a:r>
              <a:rPr lang="fr-FR" dirty="0" err="1" smtClean="0"/>
              <a:t>zijn</a:t>
            </a:r>
            <a:r>
              <a:rPr lang="fr-FR" dirty="0" smtClean="0"/>
              <a:t> niet </a:t>
            </a:r>
            <a:r>
              <a:rPr lang="fr-FR" dirty="0" err="1" smtClean="0"/>
              <a:t>overal</a:t>
            </a:r>
            <a:r>
              <a:rPr lang="fr-FR" dirty="0" smtClean="0"/>
              <a:t> </a:t>
            </a:r>
            <a:r>
              <a:rPr lang="fr-FR" dirty="0" err="1" smtClean="0"/>
              <a:t>verplicht</a:t>
            </a:r>
            <a:r>
              <a:rPr lang="fr-FR" dirty="0" smtClean="0"/>
              <a:t> om </a:t>
            </a:r>
            <a:r>
              <a:rPr lang="fr-FR" dirty="0" err="1" smtClean="0"/>
              <a:t>naar</a:t>
            </a:r>
            <a:r>
              <a:rPr lang="fr-FR" dirty="0" smtClean="0"/>
              <a:t> </a:t>
            </a:r>
            <a:r>
              <a:rPr lang="fr-FR" dirty="0" err="1" smtClean="0"/>
              <a:t>school</a:t>
            </a:r>
            <a:r>
              <a:rPr lang="fr-FR" dirty="0" smtClean="0"/>
              <a:t> te </a:t>
            </a:r>
            <a:r>
              <a:rPr lang="fr-FR" dirty="0" err="1" smtClean="0"/>
              <a:t>gaan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438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b="1" dirty="0">
                <a:effectLst/>
              </a:rPr>
              <a:t>Waar werken kinderen</a:t>
            </a:r>
            <a:r>
              <a:rPr lang="nl-NL" b="1" dirty="0" smtClean="0">
                <a:effectLst/>
              </a:rPr>
              <a:t>?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11161" b="11161"/>
          <a:stretch>
            <a:fillRect/>
          </a:stretch>
        </p:blipFill>
        <p:spPr>
          <a:xfrm>
            <a:off x="643095" y="1396605"/>
            <a:ext cx="8279841" cy="4792662"/>
          </a:xfrm>
        </p:spPr>
      </p:pic>
    </p:spTree>
    <p:extLst>
      <p:ext uri="{BB962C8B-B14F-4D97-AF65-F5344CB8AC3E}">
        <p14:creationId xmlns:p14="http://schemas.microsoft.com/office/powerpoint/2010/main" val="162261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89024" y="40822"/>
            <a:ext cx="7272339" cy="1339009"/>
          </a:xfrm>
        </p:spPr>
        <p:txBody>
          <a:bodyPr>
            <a:normAutofit fontScale="90000"/>
          </a:bodyPr>
          <a:lstStyle/>
          <a:p>
            <a:pPr algn="ctr"/>
            <a:r>
              <a:rPr lang="nl-NL" b="1" dirty="0" smtClean="0">
                <a:effectLst/>
              </a:rPr>
              <a:t>welke </a:t>
            </a:r>
            <a:r>
              <a:rPr lang="nl-NL" b="1" dirty="0">
                <a:effectLst/>
              </a:rPr>
              <a:t>soorten werk kan kinderarbeid zijn</a:t>
            </a:r>
            <a:r>
              <a:rPr lang="nl-NL" b="1" dirty="0" smtClean="0">
                <a:effectLst/>
              </a:rPr>
              <a:t>?</a:t>
            </a:r>
            <a:endParaRPr lang="fr-FR" dirty="0"/>
          </a:p>
        </p:txBody>
      </p:sp>
      <p:pic>
        <p:nvPicPr>
          <p:cNvPr id="4" name="Kinderarbeid cacaoplantages Ivoorkust (deel 1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2836" b="12836"/>
          <a:stretch>
            <a:fillRect/>
          </a:stretch>
        </p:blipFill>
        <p:spPr>
          <a:xfrm>
            <a:off x="1475844" y="1422434"/>
            <a:ext cx="6643224" cy="5314579"/>
          </a:xfrm>
        </p:spPr>
      </p:pic>
    </p:spTree>
    <p:extLst>
      <p:ext uri="{BB962C8B-B14F-4D97-AF65-F5344CB8AC3E}">
        <p14:creationId xmlns:p14="http://schemas.microsoft.com/office/powerpoint/2010/main" val="101501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effectLst/>
              </a:rPr>
              <a:t>Slecht werk en slechter</a:t>
            </a:r>
            <a:endParaRPr lang="fr-FR" dirty="0">
              <a:effectLst/>
            </a:endParaRPr>
          </a:p>
        </p:txBody>
      </p:sp>
      <p:pic>
        <p:nvPicPr>
          <p:cNvPr id="4" name="Het verhaal van Aklima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863" y="1613646"/>
            <a:ext cx="8129588" cy="4579937"/>
          </a:xfrm>
        </p:spPr>
      </p:pic>
    </p:spTree>
    <p:extLst>
      <p:ext uri="{BB962C8B-B14F-4D97-AF65-F5344CB8AC3E}">
        <p14:creationId xmlns:p14="http://schemas.microsoft.com/office/powerpoint/2010/main" val="327717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902" y="63767"/>
            <a:ext cx="2912462" cy="388328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364" y="3442198"/>
            <a:ext cx="4504574" cy="320995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4364" y="63767"/>
            <a:ext cx="4504574" cy="337843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364" y="3947050"/>
            <a:ext cx="40640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99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Tradition">
  <a:themeElements>
    <a:clrScheme name="Tradition">
      <a:dk1>
        <a:srgbClr val="000000"/>
      </a:dk1>
      <a:lt1>
        <a:srgbClr val="FFFFFF"/>
      </a:lt1>
      <a:dk2>
        <a:srgbClr val="59480D"/>
      </a:dk2>
      <a:lt2>
        <a:srgbClr val="D28E11"/>
      </a:lt2>
      <a:accent1>
        <a:srgbClr val="6B4A0B"/>
      </a:accent1>
      <a:accent2>
        <a:srgbClr val="790A14"/>
      </a:accent2>
      <a:accent3>
        <a:srgbClr val="908342"/>
      </a:accent3>
      <a:accent4>
        <a:srgbClr val="423E5C"/>
      </a:accent4>
      <a:accent5>
        <a:srgbClr val="641345"/>
      </a:accent5>
      <a:accent6>
        <a:srgbClr val="748A2F"/>
      </a:accent6>
      <a:hlink>
        <a:srgbClr val="DD7E0E"/>
      </a:hlink>
      <a:folHlink>
        <a:srgbClr val="7F6F6F"/>
      </a:folHlink>
    </a:clrScheme>
    <a:fontScheme name="Tradition">
      <a:majorFont>
        <a:latin typeface="Candara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andara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Tradition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</a:schemeClr>
              <a:schemeClr val="phClr">
                <a:tint val="9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90000"/>
                <a:satMod val="300000"/>
              </a:schemeClr>
            </a:duotone>
          </a:blip>
          <a:stretch/>
        </a:blipFill>
      </a:fillStyleLst>
      <a:lnStyleLst>
        <a:ln w="1587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38100" cap="flat" cmpd="sng" algn="ctr">
          <a:solidFill>
            <a:schemeClr val="phClr">
              <a:shade val="90000"/>
            </a:schemeClr>
          </a:solidFill>
          <a:prstDash val="solid"/>
          <a:miter/>
        </a:ln>
        <a:ln w="76200" cap="flat" cmpd="dbl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>
            <a:innerShdw blurRad="127000">
              <a:srgbClr val="FFFFFF">
                <a:alpha val="35000"/>
              </a:srgbClr>
            </a:innerShdw>
          </a:effectLst>
          <a:scene3d>
            <a:camera prst="orthographicFront">
              <a:rot lat="0" lon="0" rev="0"/>
            </a:camera>
            <a:lightRig rig="chilly" dir="tl">
              <a:rot lat="0" lon="0" rev="5400000"/>
            </a:lightRig>
          </a:scene3d>
          <a:sp3d prstMaterial="softEdge">
            <a:bevelT w="0" h="0"/>
          </a:sp3d>
        </a:effectStyle>
        <a:effectStyle>
          <a:effectLst>
            <a:outerShdw blurRad="63500" dist="25400" dir="5400000" algn="br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3600000"/>
            </a:lightRig>
          </a:scene3d>
          <a:sp3d>
            <a:bevelT w="889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75000"/>
              </a:schemeClr>
              <a:schemeClr val="phClr">
                <a:satMod val="3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</TotalTime>
  <Words>55</Words>
  <Application>Microsoft Macintosh PowerPoint</Application>
  <PresentationFormat>Présentation à l'écran (4:3)</PresentationFormat>
  <Paragraphs>11</Paragraphs>
  <Slides>7</Slides>
  <Notes>0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8" baseType="lpstr">
      <vt:lpstr>Tradition</vt:lpstr>
      <vt:lpstr>De Kinderarbeid </vt:lpstr>
      <vt:lpstr>Hoeveel kinderen werken ?</vt:lpstr>
      <vt:lpstr>Wat zijn de oorzaken van kinderarbeid ?</vt:lpstr>
      <vt:lpstr>Waar werken kinderen?</vt:lpstr>
      <vt:lpstr>welke soorten werk kan kinderarbeid zijn?</vt:lpstr>
      <vt:lpstr>Slecht werk en slechter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Kinderarbeid</dc:title>
  <dc:creator>Alex</dc:creator>
  <cp:lastModifiedBy>Alex</cp:lastModifiedBy>
  <cp:revision>13</cp:revision>
  <dcterms:created xsi:type="dcterms:W3CDTF">2012-11-05T18:23:24Z</dcterms:created>
  <dcterms:modified xsi:type="dcterms:W3CDTF">2012-11-12T17:38:47Z</dcterms:modified>
</cp:coreProperties>
</file>