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8" r:id="rId3"/>
    <p:sldId id="262" r:id="rId4"/>
    <p:sldId id="263" r:id="rId5"/>
    <p:sldId id="264" r:id="rId6"/>
    <p:sldId id="257" r:id="rId7"/>
    <p:sldId id="265" r:id="rId8"/>
    <p:sldId id="266" r:id="rId9"/>
    <p:sldId id="267" r:id="rId10"/>
    <p:sldId id="256" r:id="rId11"/>
    <p:sldId id="268" r:id="rId12"/>
    <p:sldId id="269" r:id="rId13"/>
    <p:sldId id="270" r:id="rId14"/>
    <p:sldId id="259" r:id="rId15"/>
    <p:sldId id="271" r:id="rId16"/>
    <p:sldId id="260" r:id="rId17"/>
    <p:sldId id="261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5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36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6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D8D87-FC62-47D8-9C6A-8E42D7E55025}" type="datetimeFigureOut">
              <a:rPr lang="fr-FR" smtClean="0"/>
              <a:pPr/>
              <a:t>11/11/2012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03487-800E-4C03-ADB9-2DE9A24752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Music\Denis%20Barbier%20-%20Hommage%20aux%20quatre%20saisons%20de%20Vivaldi%20-%20Automne%20danse%20avec%20nous.mp3" TargetMode="Externa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3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6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4" Type="http://schemas.openxmlformats.org/officeDocument/2006/relationships/image" Target="../media/image6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gif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1.gif"/><Relationship Id="rId7" Type="http://schemas.openxmlformats.org/officeDocument/2006/relationships/image" Target="../media/image86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Music\Denis%20Barbier%20-%20Hommage%20aux%20quatre%20saisons%20de%20Vivaldi%20-%20Automne%20danse%20avec%20nous.mp3" TargetMode="Externa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Denis Barbier - Hommage aux quatre saisons de Vivaldi - Automne danse avec nou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55776" y="4457343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L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887416" y="5157192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latin typeface="BlackKnightFLF" pitchFamily="2" charset="0"/>
              </a:rPr>
              <a:t>es quatre saisons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028" name="Picture 4" descr="http://www.tresorsderussie.com/images/Image/Image/les4saisons.jpg"/>
          <p:cNvPicPr>
            <a:picLocks noChangeAspect="1" noChangeArrowheads="1"/>
          </p:cNvPicPr>
          <p:nvPr/>
        </p:nvPicPr>
        <p:blipFill>
          <a:blip r:embed="rId5" cstate="print"/>
          <a:srcRect t="13011" b="12252"/>
          <a:stretch>
            <a:fillRect/>
          </a:stretch>
        </p:blipFill>
        <p:spPr bwMode="auto">
          <a:xfrm>
            <a:off x="683568" y="260648"/>
            <a:ext cx="7836363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Image 23" descr="c531a66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332656"/>
            <a:ext cx="2088232" cy="1995422"/>
          </a:xfrm>
          <a:prstGeom prst="rect">
            <a:avLst/>
          </a:prstGeom>
        </p:spPr>
      </p:pic>
      <p:pic>
        <p:nvPicPr>
          <p:cNvPr id="26" name="Image 25" descr="plantes-arbres-18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600" y="4869160"/>
            <a:ext cx="1428750" cy="142875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02 -0.01944 L 0.64566 0.2342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" y="1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2)">
                                      <p:cBhvr>
                                        <p:cTn id="8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7" showWhenStopped="0">
                <p:cTn id="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2" y="-315416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P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475656" y="476672"/>
            <a:ext cx="3168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rintemps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29" name="Image 28" descr="d93c72d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56786" y="764704"/>
            <a:ext cx="9753322" cy="6534726"/>
          </a:xfrm>
          <a:prstGeom prst="rect">
            <a:avLst/>
          </a:prstGeom>
        </p:spPr>
      </p:pic>
      <p:pic>
        <p:nvPicPr>
          <p:cNvPr id="36" name="Image 35" descr="9v1w8a7b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6588224" y="332656"/>
            <a:ext cx="2222008" cy="2232248"/>
          </a:xfrm>
          <a:prstGeom prst="rect">
            <a:avLst/>
          </a:prstGeom>
        </p:spPr>
      </p:pic>
      <p:pic>
        <p:nvPicPr>
          <p:cNvPr id="38" name="Image 37" descr="b375db9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V="1">
            <a:off x="6516216" y="260648"/>
            <a:ext cx="2131178" cy="1584176"/>
          </a:xfrm>
          <a:prstGeom prst="rect">
            <a:avLst/>
          </a:prstGeom>
        </p:spPr>
      </p:pic>
      <p:pic>
        <p:nvPicPr>
          <p:cNvPr id="39" name="Image 38" descr="cf628dd1.gif"/>
          <p:cNvPicPr>
            <a:picLocks noChangeAspect="1"/>
          </p:cNvPicPr>
          <p:nvPr/>
        </p:nvPicPr>
        <p:blipFill>
          <a:blip r:embed="rId6" cstate="print"/>
          <a:srcRect l="12788" b="8622"/>
          <a:stretch>
            <a:fillRect/>
          </a:stretch>
        </p:blipFill>
        <p:spPr>
          <a:xfrm rot="18480000" flipH="1">
            <a:off x="7322639" y="-75030"/>
            <a:ext cx="1648436" cy="1754175"/>
          </a:xfrm>
          <a:prstGeom prst="rect">
            <a:avLst/>
          </a:prstGeom>
        </p:spPr>
      </p:pic>
      <p:pic>
        <p:nvPicPr>
          <p:cNvPr id="14" name="Image 13" descr="ilztupck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15616" y="5301208"/>
            <a:ext cx="1800200" cy="72008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315416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M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83568" y="476672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smtClean="0">
                <a:latin typeface="BlackKnightFLF" pitchFamily="2" charset="0"/>
              </a:rPr>
              <a:t>ars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038" name="Picture 14" descr="bonne fête mam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32656"/>
            <a:ext cx="6312768" cy="6312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Image 27" descr="5cdc864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822776"/>
            <a:ext cx="3203848" cy="3035224"/>
          </a:xfrm>
          <a:prstGeom prst="rect">
            <a:avLst/>
          </a:prstGeom>
        </p:spPr>
      </p:pic>
      <p:pic>
        <p:nvPicPr>
          <p:cNvPr id="14" name="Image 13" descr="060559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400446" y="4571705"/>
            <a:ext cx="2743554" cy="2286295"/>
          </a:xfrm>
          <a:prstGeom prst="rect">
            <a:avLst/>
          </a:prstGeom>
        </p:spPr>
      </p:pic>
      <p:pic>
        <p:nvPicPr>
          <p:cNvPr id="18" name="Picture 16" descr="http://data0.eklablog.com/liledekahlan/mod_article1528007_48.gif?9618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382000" y="188640"/>
            <a:ext cx="762000" cy="2247901"/>
          </a:xfrm>
          <a:prstGeom prst="rect">
            <a:avLst/>
          </a:prstGeom>
          <a:noFill/>
        </p:spPr>
      </p:pic>
      <p:pic>
        <p:nvPicPr>
          <p:cNvPr id="20" name="Image 19" descr="e03da5d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2" y="1844824"/>
            <a:ext cx="2113317" cy="2202111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âqu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412776"/>
            <a:ext cx="7056444" cy="5445224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A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83568" y="620688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vril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28" name="Image 27" descr="losd24ci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24328" y="548680"/>
            <a:ext cx="1440160" cy="1396707"/>
          </a:xfrm>
          <a:prstGeom prst="rect">
            <a:avLst/>
          </a:prstGeom>
        </p:spPr>
      </p:pic>
      <p:pic>
        <p:nvPicPr>
          <p:cNvPr id="31" name="Image 30" descr="l4s14szo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6300192" y="764704"/>
            <a:ext cx="1201261" cy="897546"/>
          </a:xfrm>
          <a:prstGeom prst="rect">
            <a:avLst/>
          </a:prstGeom>
        </p:spPr>
      </p:pic>
      <p:pic>
        <p:nvPicPr>
          <p:cNvPr id="29" name="Image 28" descr="losd24ci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7081625" y="847368"/>
            <a:ext cx="706322" cy="685011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 rot="-2220000">
            <a:off x="7502997" y="637193"/>
            <a:ext cx="1537601" cy="1077218"/>
          </a:xfrm>
          <a:prstGeom prst="rect">
            <a:avLst/>
          </a:prstGeom>
          <a:noFill/>
        </p:spPr>
        <p:txBody>
          <a:bodyPr wrap="none" lIns="91440" tIns="45720" rIns="91440" bIns="4572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FR" sz="3200" b="1" dirty="0" smtClean="0">
                <a:ln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Vivaldi" pitchFamily="66" charset="0"/>
              </a:rPr>
              <a:t>Joyeuses </a:t>
            </a:r>
          </a:p>
          <a:p>
            <a:pPr algn="ctr"/>
            <a:r>
              <a:rPr lang="fr-FR" sz="3200" b="1" dirty="0" smtClean="0">
                <a:ln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Vivaldi" pitchFamily="66" charset="0"/>
              </a:rPr>
              <a:t>Pâques</a:t>
            </a:r>
            <a:endParaRPr lang="fr-FR" sz="3200" b="1" dirty="0">
              <a:ln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Vivaldi" pitchFamily="66" charset="0"/>
            </a:endParaRPr>
          </a:p>
        </p:txBody>
      </p:sp>
      <p:pic>
        <p:nvPicPr>
          <p:cNvPr id="40" name="Image 39" descr="b0529434.png"/>
          <p:cNvPicPr>
            <a:picLocks noChangeAspect="1"/>
          </p:cNvPicPr>
          <p:nvPr/>
        </p:nvPicPr>
        <p:blipFill>
          <a:blip r:embed="rId6" cstate="print"/>
          <a:srcRect r="2028" b="2353"/>
          <a:stretch>
            <a:fillRect/>
          </a:stretch>
        </p:blipFill>
        <p:spPr>
          <a:xfrm>
            <a:off x="2051720" y="1556792"/>
            <a:ext cx="6552728" cy="4680520"/>
          </a:xfrm>
          <a:prstGeom prst="rect">
            <a:avLst/>
          </a:prstGeom>
        </p:spPr>
      </p:pic>
      <p:pic>
        <p:nvPicPr>
          <p:cNvPr id="44" name="Image 43" descr="187962ecloc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352" y="5373216"/>
            <a:ext cx="923657" cy="1268760"/>
          </a:xfrm>
          <a:prstGeom prst="rect">
            <a:avLst/>
          </a:prstGeom>
        </p:spPr>
      </p:pic>
      <p:pic>
        <p:nvPicPr>
          <p:cNvPr id="48" name="Image 47" descr="ca84263c.png"/>
          <p:cNvPicPr>
            <a:picLocks noChangeAspect="1"/>
          </p:cNvPicPr>
          <p:nvPr/>
        </p:nvPicPr>
        <p:blipFill>
          <a:blip r:embed="rId8" cstate="print"/>
          <a:srcRect t="18500" b="66800"/>
          <a:stretch>
            <a:fillRect/>
          </a:stretch>
        </p:blipFill>
        <p:spPr>
          <a:xfrm rot="5400000">
            <a:off x="-1044240" y="3284600"/>
            <a:ext cx="4729201" cy="841537"/>
          </a:xfrm>
          <a:prstGeom prst="rect">
            <a:avLst/>
          </a:prstGeom>
        </p:spPr>
      </p:pic>
      <p:pic>
        <p:nvPicPr>
          <p:cNvPr id="49" name="Image 48" descr="214pgcj6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83768" y="692696"/>
            <a:ext cx="3810000" cy="47625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M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539552" y="620688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smtClean="0">
                <a:latin typeface="BlackKnightFLF" pitchFamily="2" charset="0"/>
              </a:rPr>
              <a:t>ai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21506" name="Picture 2" descr="1er mai"/>
          <p:cNvPicPr>
            <a:picLocks noChangeAspect="1" noChangeArrowheads="1"/>
          </p:cNvPicPr>
          <p:nvPr/>
        </p:nvPicPr>
        <p:blipFill>
          <a:blip r:embed="rId3" cstate="print"/>
          <a:srcRect l="1980" t="2563" r="1980" b="3054"/>
          <a:stretch>
            <a:fillRect/>
          </a:stretch>
        </p:blipFill>
        <p:spPr bwMode="auto">
          <a:xfrm>
            <a:off x="1455536" y="1412776"/>
            <a:ext cx="7292928" cy="5112568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16" name="Image 15" descr="a52d375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5229200"/>
            <a:ext cx="1829036" cy="1829036"/>
          </a:xfrm>
          <a:prstGeom prst="rect">
            <a:avLst/>
          </a:prstGeom>
        </p:spPr>
      </p:pic>
      <p:pic>
        <p:nvPicPr>
          <p:cNvPr id="17" name="Image 16" descr="b95e180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548680"/>
            <a:ext cx="2175687" cy="1673605"/>
          </a:xfrm>
          <a:prstGeom prst="rect">
            <a:avLst/>
          </a:prstGeom>
        </p:spPr>
      </p:pic>
      <p:pic>
        <p:nvPicPr>
          <p:cNvPr id="23" name="Image 22" descr="quvykng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99992" y="1196752"/>
            <a:ext cx="4191015" cy="352045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39282f6b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8263" t="3158"/>
          <a:stretch>
            <a:fillRect/>
          </a:stretch>
        </p:blipFill>
        <p:spPr>
          <a:xfrm>
            <a:off x="755576" y="692696"/>
            <a:ext cx="8388424" cy="6624736"/>
          </a:xfrm>
          <a:prstGeom prst="rect">
            <a:avLst/>
          </a:prstGeom>
        </p:spPr>
      </p:pic>
      <p:pic>
        <p:nvPicPr>
          <p:cNvPr id="14" name="Image 13" descr="ae09c27c.png"/>
          <p:cNvPicPr>
            <a:picLocks noChangeAspect="1"/>
          </p:cNvPicPr>
          <p:nvPr/>
        </p:nvPicPr>
        <p:blipFill>
          <a:blip r:embed="rId4" cstate="print"/>
          <a:srcRect b="28759"/>
          <a:stretch>
            <a:fillRect/>
          </a:stretch>
        </p:blipFill>
        <p:spPr>
          <a:xfrm rot="-3480000" flipH="1" flipV="1">
            <a:off x="7042664" y="1265824"/>
            <a:ext cx="2291802" cy="200245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9512" y="-315416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E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475656" y="332656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dirty="0" smtClean="0">
                <a:latin typeface="BlackKnightFLF" pitchFamily="2" charset="0"/>
              </a:rPr>
              <a:t>té</a:t>
            </a:r>
            <a:endParaRPr lang="fr-FR" sz="7200" dirty="0">
              <a:latin typeface="BlackKnightFLF" pitchFamily="2" charset="0"/>
            </a:endParaRPr>
          </a:p>
        </p:txBody>
      </p:sp>
      <p:pic>
        <p:nvPicPr>
          <p:cNvPr id="10" name="Image 9" descr="Tulipe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6171373" y="0"/>
            <a:ext cx="2972627" cy="2177449"/>
          </a:xfrm>
          <a:prstGeom prst="rect">
            <a:avLst/>
          </a:prstGeom>
        </p:spPr>
      </p:pic>
      <p:pic>
        <p:nvPicPr>
          <p:cNvPr id="16" name="Image 15" descr="ae09c27c.png"/>
          <p:cNvPicPr>
            <a:picLocks noChangeAspect="1"/>
          </p:cNvPicPr>
          <p:nvPr/>
        </p:nvPicPr>
        <p:blipFill>
          <a:blip r:embed="rId4" cstate="print"/>
          <a:srcRect b="28759"/>
          <a:stretch>
            <a:fillRect/>
          </a:stretch>
        </p:blipFill>
        <p:spPr>
          <a:xfrm rot="3480000" flipV="1">
            <a:off x="7114672" y="-102327"/>
            <a:ext cx="2291802" cy="2002458"/>
          </a:xfrm>
          <a:prstGeom prst="rect">
            <a:avLst/>
          </a:prstGeom>
        </p:spPr>
      </p:pic>
      <p:pic>
        <p:nvPicPr>
          <p:cNvPr id="22" name="Image 21" descr="70f5551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1700808"/>
            <a:ext cx="3236297" cy="3540806"/>
          </a:xfrm>
          <a:prstGeom prst="rect">
            <a:avLst/>
          </a:prstGeom>
        </p:spPr>
      </p:pic>
      <p:pic>
        <p:nvPicPr>
          <p:cNvPr id="18" name="Image 17" descr="123gifs00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84368" y="5373216"/>
            <a:ext cx="1047750" cy="108585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J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539552" y="620688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uin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22530" name="Picture 2" descr="684-VIERG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556791"/>
            <a:ext cx="7056784" cy="5121069"/>
          </a:xfrm>
          <a:prstGeom prst="rect">
            <a:avLst/>
          </a:prstGeom>
          <a:noFill/>
        </p:spPr>
      </p:pic>
      <p:pic>
        <p:nvPicPr>
          <p:cNvPr id="18" name="Image 17" descr="3bani41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8244408" y="0"/>
            <a:ext cx="899592" cy="3373470"/>
          </a:xfrm>
          <a:prstGeom prst="rect">
            <a:avLst/>
          </a:prstGeom>
        </p:spPr>
      </p:pic>
      <p:pic>
        <p:nvPicPr>
          <p:cNvPr id="19" name="Image 18" descr="bsrigdz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492896"/>
            <a:ext cx="3290050" cy="3264644"/>
          </a:xfrm>
          <a:prstGeom prst="rect">
            <a:avLst/>
          </a:prstGeom>
        </p:spPr>
      </p:pic>
      <p:pic>
        <p:nvPicPr>
          <p:cNvPr id="22" name="Image 21" descr="mod_article46882799_4fdca95392ce1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99792" y="188640"/>
            <a:ext cx="1800200" cy="1955873"/>
          </a:xfrm>
          <a:prstGeom prst="rect">
            <a:avLst/>
          </a:prstGeom>
        </p:spPr>
      </p:pic>
      <p:pic>
        <p:nvPicPr>
          <p:cNvPr id="24" name="Image 23" descr="3542602605201200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64088" y="476672"/>
            <a:ext cx="2408519" cy="1007199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J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83568" y="620688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uillet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026" name="Picture 2" descr="http://88.img.v4.skyrock.net/8472/66158472/pics/3102199939_1_3_nFsGAKm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628800"/>
            <a:ext cx="6667500" cy="5000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3491880" y="188640"/>
            <a:ext cx="2060179" cy="215443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Respective" pitchFamily="2" charset="0"/>
              </a:rPr>
              <a:t>14 Juillet </a:t>
            </a:r>
          </a:p>
          <a:p>
            <a:pPr algn="ctr"/>
            <a:r>
              <a:rPr lang="fr-FR" sz="40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Respective" pitchFamily="2" charset="0"/>
              </a:rPr>
              <a:t>Fête nationale</a:t>
            </a:r>
          </a:p>
          <a:p>
            <a:pPr algn="ctr"/>
            <a:endParaRPr lang="fr-FR" sz="54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latin typeface="Van den Velde Script DEMO VERSI" pitchFamily="2" charset="0"/>
            </a:endParaRPr>
          </a:p>
        </p:txBody>
      </p:sp>
      <p:pic>
        <p:nvPicPr>
          <p:cNvPr id="22" name="Image 21" descr="11110--fleur-rouge-ros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5701628"/>
            <a:ext cx="1458745" cy="1156372"/>
          </a:xfrm>
          <a:prstGeom prst="rect">
            <a:avLst/>
          </a:prstGeom>
        </p:spPr>
      </p:pic>
      <p:pic>
        <p:nvPicPr>
          <p:cNvPr id="27" name="Image 26" descr="bandeau-noeud-blanc-bleu-rouge-07020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2060848"/>
            <a:ext cx="1276350" cy="3457575"/>
          </a:xfrm>
          <a:prstGeom prst="rect">
            <a:avLst/>
          </a:prstGeom>
        </p:spPr>
      </p:pic>
      <p:pic>
        <p:nvPicPr>
          <p:cNvPr id="28" name="Image 27" descr="tatoo-or-bouton-131208.gif"/>
          <p:cNvPicPr>
            <a:picLocks noChangeAspect="1"/>
          </p:cNvPicPr>
          <p:nvPr/>
        </p:nvPicPr>
        <p:blipFill>
          <a:blip r:embed="rId6" cstate="print">
            <a:grayscl/>
          </a:blip>
          <a:stretch>
            <a:fillRect/>
          </a:stretch>
        </p:blipFill>
        <p:spPr>
          <a:xfrm>
            <a:off x="7236296" y="0"/>
            <a:ext cx="1598294" cy="1506438"/>
          </a:xfrm>
          <a:prstGeom prst="rect">
            <a:avLst/>
          </a:prstGeom>
        </p:spPr>
      </p:pic>
      <p:pic>
        <p:nvPicPr>
          <p:cNvPr id="29" name="Image 28" descr="tatoo-or-bouton-131208.gif"/>
          <p:cNvPicPr>
            <a:picLocks noChangeAspect="1"/>
          </p:cNvPicPr>
          <p:nvPr/>
        </p:nvPicPr>
        <p:blipFill>
          <a:blip r:embed="rId6" cstate="print">
            <a:grayscl/>
          </a:blip>
          <a:stretch>
            <a:fillRect/>
          </a:stretch>
        </p:blipFill>
        <p:spPr>
          <a:xfrm>
            <a:off x="5940152" y="289617"/>
            <a:ext cx="2102350" cy="1981525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34591714.png"/>
          <p:cNvPicPr>
            <a:picLocks noChangeAspect="1"/>
          </p:cNvPicPr>
          <p:nvPr/>
        </p:nvPicPr>
        <p:blipFill>
          <a:blip r:embed="rId3" cstate="print"/>
          <a:srcRect r="20556" b="20586"/>
          <a:stretch>
            <a:fillRect/>
          </a:stretch>
        </p:blipFill>
        <p:spPr>
          <a:xfrm>
            <a:off x="-180528" y="1196752"/>
            <a:ext cx="9324528" cy="566124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A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11560" y="620688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oût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20" name="Image 19" descr="0fg22gn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3347864" y="1844824"/>
            <a:ext cx="2700000" cy="1790000"/>
          </a:xfrm>
          <a:prstGeom prst="rect">
            <a:avLst/>
          </a:prstGeom>
        </p:spPr>
      </p:pic>
      <p:pic>
        <p:nvPicPr>
          <p:cNvPr id="31" name="Image 30" descr="vacanc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64040" y="5013176"/>
            <a:ext cx="2179960" cy="162952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32" name="Image 31" descr="30807553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55776" y="260648"/>
            <a:ext cx="1743460" cy="1469139"/>
          </a:xfrm>
          <a:prstGeom prst="rect">
            <a:avLst/>
          </a:prstGeom>
        </p:spPr>
      </p:pic>
      <p:pic>
        <p:nvPicPr>
          <p:cNvPr id="33" name="Image 32" descr="0fg22gn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99592" y="1412776"/>
            <a:ext cx="3204056" cy="2654096"/>
          </a:xfrm>
          <a:prstGeom prst="rect">
            <a:avLst/>
          </a:prstGeom>
        </p:spPr>
      </p:pic>
      <p:pic>
        <p:nvPicPr>
          <p:cNvPr id="24" name="Image 23" descr="21532c5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3968" y="836712"/>
            <a:ext cx="1959055" cy="1694583"/>
          </a:xfrm>
          <a:prstGeom prst="rect">
            <a:avLst/>
          </a:prstGeom>
        </p:spPr>
      </p:pic>
      <p:pic>
        <p:nvPicPr>
          <p:cNvPr id="36" name="Image 35" descr="749241fa.png"/>
          <p:cNvPicPr>
            <a:picLocks noChangeAspect="1"/>
          </p:cNvPicPr>
          <p:nvPr/>
        </p:nvPicPr>
        <p:blipFill>
          <a:blip r:embed="rId8" cstate="print"/>
          <a:srcRect l="10048"/>
          <a:stretch>
            <a:fillRect/>
          </a:stretch>
        </p:blipFill>
        <p:spPr>
          <a:xfrm flipH="1">
            <a:off x="3923928" y="0"/>
            <a:ext cx="5220072" cy="4781812"/>
          </a:xfrm>
          <a:prstGeom prst="rect">
            <a:avLst/>
          </a:prstGeom>
        </p:spPr>
      </p:pic>
      <p:pic>
        <p:nvPicPr>
          <p:cNvPr id="14" name="Image 13" descr="9344106b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283968" y="3717032"/>
            <a:ext cx="2183237" cy="1037038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2" y="-243408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A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547664" y="404664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dirty="0" err="1" smtClean="0">
                <a:latin typeface="Anglo Text" pitchFamily="2" charset="0"/>
              </a:rPr>
              <a:t>utomne</a:t>
            </a:r>
            <a:endParaRPr lang="fr-FR" sz="7200" dirty="0">
              <a:latin typeface="Anglo Text" pitchFamily="2" charset="0"/>
            </a:endParaRPr>
          </a:p>
        </p:txBody>
      </p:sp>
      <p:pic>
        <p:nvPicPr>
          <p:cNvPr id="24" name="Image 23" descr="f0951cd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484784"/>
            <a:ext cx="8388424" cy="5373216"/>
          </a:xfrm>
          <a:prstGeom prst="rect">
            <a:avLst/>
          </a:prstGeom>
        </p:spPr>
      </p:pic>
      <p:pic>
        <p:nvPicPr>
          <p:cNvPr id="21" name="Image 20" descr="418ded2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02474" y="0"/>
            <a:ext cx="2941526" cy="3096344"/>
          </a:xfrm>
          <a:prstGeom prst="rect">
            <a:avLst/>
          </a:prstGeom>
        </p:spPr>
      </p:pic>
      <p:pic>
        <p:nvPicPr>
          <p:cNvPr id="29" name="Image 28" descr="f8e1bbe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43808" y="2204864"/>
            <a:ext cx="4435515" cy="3067898"/>
          </a:xfrm>
          <a:prstGeom prst="rect">
            <a:avLst/>
          </a:prstGeom>
        </p:spPr>
      </p:pic>
      <p:pic>
        <p:nvPicPr>
          <p:cNvPr id="32" name="Image 31" descr="9b9e0f5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" flipV="1">
            <a:off x="5476311" y="340666"/>
            <a:ext cx="1960953" cy="1916832"/>
          </a:xfrm>
          <a:prstGeom prst="rect">
            <a:avLst/>
          </a:prstGeom>
        </p:spPr>
      </p:pic>
      <p:pic>
        <p:nvPicPr>
          <p:cNvPr id="14" name="Image 13" descr="79430950_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1340768"/>
            <a:ext cx="1419225" cy="1533525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S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187624" y="620688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eptembre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5" name="Image 14" descr="f001703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55576" y="1052736"/>
            <a:ext cx="5794363" cy="6224947"/>
          </a:xfrm>
          <a:prstGeom prst="rect">
            <a:avLst/>
          </a:prstGeom>
        </p:spPr>
      </p:pic>
      <p:pic>
        <p:nvPicPr>
          <p:cNvPr id="23" name="Image 22" descr="4c402ad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980728"/>
            <a:ext cx="7272808" cy="4803389"/>
          </a:xfrm>
          <a:prstGeom prst="rect">
            <a:avLst/>
          </a:prstGeom>
        </p:spPr>
      </p:pic>
      <p:pic>
        <p:nvPicPr>
          <p:cNvPr id="25" name="Image 24" descr="48bab99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3717033"/>
            <a:ext cx="1960014" cy="3140968"/>
          </a:xfrm>
          <a:prstGeom prst="rect">
            <a:avLst/>
          </a:prstGeom>
        </p:spPr>
      </p:pic>
      <p:pic>
        <p:nvPicPr>
          <p:cNvPr id="29" name="Image 28" descr="6db5482b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26304" y="0"/>
            <a:ext cx="3017696" cy="2114351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6636442" y="476672"/>
            <a:ext cx="1992853" cy="153888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Zirkon" pitchFamily="2" charset="0"/>
              </a:rPr>
              <a:t>Automne</a:t>
            </a:r>
            <a:endParaRPr lang="fr-FR" sz="5400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latin typeface="Zirkon" pitchFamily="2" charset="0"/>
            </a:endParaRPr>
          </a:p>
          <a:p>
            <a:pPr algn="ctr"/>
            <a:endParaRPr lang="fr-FR" sz="40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latin typeface="Van den Velde Script DEMO VERSI" pitchFamily="2" charset="0"/>
            </a:endParaRPr>
          </a:p>
        </p:txBody>
      </p:sp>
      <p:pic>
        <p:nvPicPr>
          <p:cNvPr id="14" name="Image 13" descr="gifs-animes-saint-valentin-T3plUlbynA.gif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>
            <a:off x="6444208" y="4653136"/>
            <a:ext cx="619125" cy="571500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 27" descr="2d8cacbb.png"/>
          <p:cNvPicPr>
            <a:picLocks noChangeAspect="1"/>
          </p:cNvPicPr>
          <p:nvPr/>
        </p:nvPicPr>
        <p:blipFill>
          <a:blip r:embed="rId3" cstate="print"/>
          <a:srcRect l="29767"/>
          <a:stretch>
            <a:fillRect/>
          </a:stretch>
        </p:blipFill>
        <p:spPr>
          <a:xfrm flipH="1">
            <a:off x="683568" y="2850474"/>
            <a:ext cx="4757060" cy="4007526"/>
          </a:xfrm>
          <a:prstGeom prst="rect">
            <a:avLst/>
          </a:prstGeom>
        </p:spPr>
      </p:pic>
      <p:pic>
        <p:nvPicPr>
          <p:cNvPr id="26" name="Image 25" descr="2d8cacbb.png"/>
          <p:cNvPicPr>
            <a:picLocks noChangeAspect="1"/>
          </p:cNvPicPr>
          <p:nvPr/>
        </p:nvPicPr>
        <p:blipFill>
          <a:blip r:embed="rId3" cstate="print"/>
          <a:srcRect l="29767"/>
          <a:stretch>
            <a:fillRect/>
          </a:stretch>
        </p:blipFill>
        <p:spPr>
          <a:xfrm>
            <a:off x="4860032" y="3068960"/>
            <a:ext cx="4757060" cy="40075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O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971600" y="548680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ctobre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7" name="Image 16" descr="mod_article35545705_1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60648"/>
            <a:ext cx="5738912" cy="6858000"/>
          </a:xfrm>
          <a:prstGeom prst="rect">
            <a:avLst/>
          </a:prstGeom>
        </p:spPr>
      </p:pic>
      <p:pic>
        <p:nvPicPr>
          <p:cNvPr id="16" name="Image 15" descr="mod_article57185223_506b02a09460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4581128"/>
            <a:ext cx="5160065" cy="2527379"/>
          </a:xfrm>
          <a:prstGeom prst="rect">
            <a:avLst/>
          </a:prstGeom>
        </p:spPr>
      </p:pic>
      <p:pic>
        <p:nvPicPr>
          <p:cNvPr id="24" name="Image 23" descr="mod_article50758098_505328b8728e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043608" y="3933056"/>
            <a:ext cx="1152244" cy="1408298"/>
          </a:xfrm>
          <a:prstGeom prst="rect">
            <a:avLst/>
          </a:prstGeom>
        </p:spPr>
      </p:pic>
      <p:pic>
        <p:nvPicPr>
          <p:cNvPr id="21" name="Image 20" descr="cd912db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0"/>
            <a:ext cx="6048672" cy="5434127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7308304" y="188640"/>
            <a:ext cx="1606777" cy="10939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none" lIns="36000" tIns="36000" rIns="36000" bIns="72000" anchor="ctr" anchorCtr="0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2400" cap="none" spc="0" dirty="0" smtClean="0">
                <a:ln w="11430"/>
                <a:latin typeface="GregorianFLF" pitchFamily="2" charset="0"/>
              </a:rPr>
              <a:t>Joyeux </a:t>
            </a:r>
          </a:p>
          <a:p>
            <a:pPr algn="ctr"/>
            <a:r>
              <a:rPr lang="fr-FR" sz="2400" dirty="0" smtClean="0">
                <a:ln w="11430"/>
                <a:latin typeface="GregorianFLF" pitchFamily="2" charset="0"/>
              </a:rPr>
              <a:t>Halloween</a:t>
            </a:r>
            <a:endParaRPr lang="fr-FR" sz="2400" cap="none" spc="0" dirty="0">
              <a:ln w="11430"/>
              <a:latin typeface="GregorianFLF" pitchFamily="2" charset="0"/>
            </a:endParaRPr>
          </a:p>
        </p:txBody>
      </p:sp>
      <p:pic>
        <p:nvPicPr>
          <p:cNvPr id="14" name="Image 13" descr="74b0649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876256" y="980728"/>
            <a:ext cx="2476500" cy="24765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N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115616" y="620688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ovembre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030" name="Picture 6" descr="http://www.assemblee-nationale.fr/histoire/images/homme-libre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4427984" y="332656"/>
            <a:ext cx="4319027" cy="6120680"/>
          </a:xfrm>
          <a:prstGeom prst="rect">
            <a:avLst/>
          </a:prstGeom>
          <a:noFill/>
        </p:spPr>
      </p:pic>
      <p:sp>
        <p:nvSpPr>
          <p:cNvPr id="19" name="Rectangle 18"/>
          <p:cNvSpPr/>
          <p:nvPr/>
        </p:nvSpPr>
        <p:spPr>
          <a:xfrm>
            <a:off x="1763688" y="5085184"/>
            <a:ext cx="1617751" cy="240065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Respective" pitchFamily="2" charset="0"/>
              </a:rPr>
              <a:t>Armistice </a:t>
            </a:r>
          </a:p>
          <a:p>
            <a:pPr algn="ctr"/>
            <a:r>
              <a:rPr lang="fr-FR" sz="32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Respective" pitchFamily="2" charset="0"/>
              </a:rPr>
              <a:t>11 </a:t>
            </a:r>
          </a:p>
          <a:p>
            <a:pPr algn="ctr"/>
            <a:r>
              <a:rPr lang="fr-FR" sz="3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Respective" pitchFamily="2" charset="0"/>
              </a:rPr>
              <a:t>Novembre</a:t>
            </a:r>
            <a:endParaRPr lang="fr-FR" sz="3200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latin typeface="Respective" pitchFamily="2" charset="0"/>
            </a:endParaRPr>
          </a:p>
          <a:p>
            <a:pPr algn="ctr"/>
            <a:endParaRPr lang="fr-FR" sz="54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latin typeface="Van den Velde Script DEMO VERSI" pitchFamily="2" charset="0"/>
            </a:endParaRPr>
          </a:p>
        </p:txBody>
      </p:sp>
      <p:pic>
        <p:nvPicPr>
          <p:cNvPr id="1032" name="Picture 8" descr="http://anidom.blog.lemonde.fr/files/2010/12/11_novembre_placeopera.12925220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501008"/>
            <a:ext cx="4762500" cy="31718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0" name="Image 19" descr="Français Drapeau _ Francia zászló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5940152" y="908720"/>
            <a:ext cx="2939813" cy="2432695"/>
          </a:xfrm>
          <a:prstGeom prst="rect">
            <a:avLst/>
          </a:prstGeom>
        </p:spPr>
      </p:pic>
      <p:pic>
        <p:nvPicPr>
          <p:cNvPr id="1028" name="Picture 4" descr="http://www.herodote.net/Images/armistice1918.jpg"/>
          <p:cNvPicPr>
            <a:picLocks noChangeAspect="1" noChangeArrowheads="1"/>
          </p:cNvPicPr>
          <p:nvPr/>
        </p:nvPicPr>
        <p:blipFill>
          <a:blip r:embed="rId6" cstate="print"/>
          <a:srcRect l="-781" b="3275"/>
          <a:stretch>
            <a:fillRect/>
          </a:stretch>
        </p:blipFill>
        <p:spPr bwMode="auto">
          <a:xfrm rot="-1800000">
            <a:off x="1065142" y="1743972"/>
            <a:ext cx="4300507" cy="250596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2" y="-315416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H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475656" y="476672"/>
            <a:ext cx="3168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iver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7" name="Image 16" descr="f25e36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36712"/>
            <a:ext cx="9775451" cy="6712477"/>
          </a:xfrm>
          <a:prstGeom prst="rect">
            <a:avLst/>
          </a:prstGeom>
        </p:spPr>
      </p:pic>
      <p:pic>
        <p:nvPicPr>
          <p:cNvPr id="19" name="Image 18" descr="0e84d75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9384" y="0"/>
            <a:ext cx="5544616" cy="2883200"/>
          </a:xfrm>
          <a:prstGeom prst="rect">
            <a:avLst/>
          </a:prstGeom>
        </p:spPr>
      </p:pic>
      <p:pic>
        <p:nvPicPr>
          <p:cNvPr id="18" name="Image 17" descr="6e71b4f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692696"/>
            <a:ext cx="2872974" cy="2705941"/>
          </a:xfrm>
          <a:prstGeom prst="rect">
            <a:avLst/>
          </a:prstGeom>
        </p:spPr>
      </p:pic>
      <p:pic>
        <p:nvPicPr>
          <p:cNvPr id="10" name="Image 9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99792" y="1844824"/>
            <a:ext cx="1714500" cy="1695450"/>
          </a:xfrm>
          <a:prstGeom prst="rect">
            <a:avLst/>
          </a:prstGeom>
        </p:spPr>
      </p:pic>
      <p:pic>
        <p:nvPicPr>
          <p:cNvPr id="14" name="Image 13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1960" y="1844824"/>
            <a:ext cx="1714500" cy="1695450"/>
          </a:xfrm>
          <a:prstGeom prst="rect">
            <a:avLst/>
          </a:prstGeom>
        </p:spPr>
      </p:pic>
      <p:pic>
        <p:nvPicPr>
          <p:cNvPr id="15" name="Image 14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128" y="2060848"/>
            <a:ext cx="1714500" cy="1695450"/>
          </a:xfrm>
          <a:prstGeom prst="rect">
            <a:avLst/>
          </a:prstGeom>
        </p:spPr>
      </p:pic>
      <p:pic>
        <p:nvPicPr>
          <p:cNvPr id="16" name="Image 15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2276872"/>
            <a:ext cx="1714500" cy="1695450"/>
          </a:xfrm>
          <a:prstGeom prst="rect">
            <a:avLst/>
          </a:prstGeom>
        </p:spPr>
      </p:pic>
      <p:pic>
        <p:nvPicPr>
          <p:cNvPr id="20" name="Image 19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2280" y="3429000"/>
            <a:ext cx="1714500" cy="1695450"/>
          </a:xfrm>
          <a:prstGeom prst="rect">
            <a:avLst/>
          </a:prstGeom>
        </p:spPr>
      </p:pic>
      <p:pic>
        <p:nvPicPr>
          <p:cNvPr id="21" name="Image 20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32240" y="2276872"/>
            <a:ext cx="1714500" cy="1695450"/>
          </a:xfrm>
          <a:prstGeom prst="rect">
            <a:avLst/>
          </a:prstGeom>
        </p:spPr>
      </p:pic>
      <p:pic>
        <p:nvPicPr>
          <p:cNvPr id="22" name="Image 21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15616" y="3284984"/>
            <a:ext cx="1714500" cy="1695450"/>
          </a:xfrm>
          <a:prstGeom prst="rect">
            <a:avLst/>
          </a:prstGeom>
        </p:spPr>
      </p:pic>
      <p:pic>
        <p:nvPicPr>
          <p:cNvPr id="23" name="Image 22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95736" y="3501008"/>
            <a:ext cx="1714500" cy="1695450"/>
          </a:xfrm>
          <a:prstGeom prst="rect">
            <a:avLst/>
          </a:prstGeom>
        </p:spPr>
      </p:pic>
      <p:pic>
        <p:nvPicPr>
          <p:cNvPr id="24" name="Image 23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3573016"/>
            <a:ext cx="1714500" cy="1695450"/>
          </a:xfrm>
          <a:prstGeom prst="rect">
            <a:avLst/>
          </a:prstGeom>
        </p:spPr>
      </p:pic>
      <p:pic>
        <p:nvPicPr>
          <p:cNvPr id="25" name="Image 24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36096" y="3356992"/>
            <a:ext cx="1714500" cy="1695450"/>
          </a:xfrm>
          <a:prstGeom prst="rect">
            <a:avLst/>
          </a:prstGeom>
        </p:spPr>
      </p:pic>
      <p:pic>
        <p:nvPicPr>
          <p:cNvPr id="26" name="Image 25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04248" y="4725144"/>
            <a:ext cx="1714500" cy="1695450"/>
          </a:xfrm>
          <a:prstGeom prst="rect">
            <a:avLst/>
          </a:prstGeom>
        </p:spPr>
      </p:pic>
      <p:pic>
        <p:nvPicPr>
          <p:cNvPr id="27" name="Image 26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4725144"/>
            <a:ext cx="1714500" cy="1695450"/>
          </a:xfrm>
          <a:prstGeom prst="rect">
            <a:avLst/>
          </a:prstGeom>
        </p:spPr>
      </p:pic>
      <p:pic>
        <p:nvPicPr>
          <p:cNvPr id="28" name="Image 27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59832" y="4797152"/>
            <a:ext cx="1714500" cy="1695450"/>
          </a:xfrm>
          <a:prstGeom prst="rect">
            <a:avLst/>
          </a:prstGeom>
        </p:spPr>
      </p:pic>
      <p:pic>
        <p:nvPicPr>
          <p:cNvPr id="29" name="Image 28" descr="0a1aaaaneig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15616" y="4797152"/>
            <a:ext cx="1714500" cy="169545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f1d9e01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331497" y="-1539552"/>
            <a:ext cx="9475497" cy="839755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-171400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D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115616" y="620688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écembre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23" name="Image 22" descr="314a9f3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1556792"/>
            <a:ext cx="4419600" cy="5667375"/>
          </a:xfrm>
          <a:prstGeom prst="rect">
            <a:avLst/>
          </a:prstGeom>
        </p:spPr>
      </p:pic>
      <p:pic>
        <p:nvPicPr>
          <p:cNvPr id="14" name="Image 13" descr="mod_article2336348_14.pn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5652120" y="5301208"/>
            <a:ext cx="1477196" cy="1022219"/>
          </a:xfrm>
          <a:prstGeom prst="rect">
            <a:avLst/>
          </a:prstGeom>
        </p:spPr>
      </p:pic>
      <p:pic>
        <p:nvPicPr>
          <p:cNvPr id="24" name="Image 23" descr="8520c3c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2280" y="5532868"/>
            <a:ext cx="1013098" cy="1325132"/>
          </a:xfrm>
          <a:prstGeom prst="rect">
            <a:avLst/>
          </a:prstGeom>
        </p:spPr>
      </p:pic>
      <p:pic>
        <p:nvPicPr>
          <p:cNvPr id="28" name="Image 27" descr="3m9bo25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3568" y="1988840"/>
            <a:ext cx="2743162" cy="4032448"/>
          </a:xfrm>
          <a:prstGeom prst="rect">
            <a:avLst/>
          </a:prstGeom>
        </p:spPr>
      </p:pic>
      <p:pic>
        <p:nvPicPr>
          <p:cNvPr id="18" name="Image 17" descr="c05b154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99992" y="5085184"/>
            <a:ext cx="1547664" cy="1256927"/>
          </a:xfrm>
          <a:prstGeom prst="rect">
            <a:avLst/>
          </a:prstGeom>
        </p:spPr>
      </p:pic>
      <p:pic>
        <p:nvPicPr>
          <p:cNvPr id="19" name="Image 18" descr="y3ut0ei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>
            <a:off x="6995924" y="188640"/>
            <a:ext cx="1914712" cy="2304256"/>
          </a:xfrm>
          <a:prstGeom prst="rect">
            <a:avLst/>
          </a:prstGeom>
        </p:spPr>
      </p:pic>
      <p:pic>
        <p:nvPicPr>
          <p:cNvPr id="16" name="Image 15" descr="ba4bfa66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59832" y="476672"/>
            <a:ext cx="1547664" cy="1570257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387424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J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27584" y="404664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anvier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038" name="Picture 14" descr="http://nsa21.casimages.com/img/2012/01/01/12010101402447044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124744"/>
            <a:ext cx="6552728" cy="454353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28" name="Rectangle 27"/>
          <p:cNvSpPr/>
          <p:nvPr/>
        </p:nvSpPr>
        <p:spPr>
          <a:xfrm>
            <a:off x="899592" y="4653136"/>
            <a:ext cx="16770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cap="none" spc="0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Zirkon" pitchFamily="2" charset="0"/>
              </a:rPr>
              <a:t>Bonne</a:t>
            </a:r>
          </a:p>
          <a:p>
            <a:pPr algn="ctr"/>
            <a:r>
              <a:rPr lang="fr-FR" sz="5400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Zirkon" pitchFamily="2" charset="0"/>
              </a:rPr>
              <a:t>Année</a:t>
            </a:r>
            <a:endParaRPr lang="fr-FR" sz="5400" cap="none" spc="0" dirty="0">
              <a:ln w="1905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Zirkon" pitchFamily="2" charset="0"/>
            </a:endParaRPr>
          </a:p>
        </p:txBody>
      </p:sp>
      <p:pic>
        <p:nvPicPr>
          <p:cNvPr id="29" name="Image 28" descr="mod_article3249446_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99592" y="1700808"/>
            <a:ext cx="1474021" cy="2736304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4000" t="-5000" r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243408"/>
            <a:ext cx="194421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15000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naissance Scrolls" pitchFamily="2" charset="0"/>
              </a:rPr>
              <a:t>F</a:t>
            </a:r>
            <a:endParaRPr lang="fr-FR" sz="15000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naissance Scrolls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1015663" cy="27809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337117"/>
            <a:ext cx="1015663" cy="2520883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X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0528" y="2132856"/>
            <a:ext cx="1015663" cy="2586606"/>
          </a:xfrm>
          <a:prstGeom prst="rect">
            <a:avLst/>
          </a:prstGeom>
        </p:spPr>
        <p:txBody>
          <a:bodyPr vert="vert" wrap="none">
            <a:spAutoFit/>
          </a:bodyPr>
          <a:lstStyle/>
          <a:p>
            <a:r>
              <a:rPr lang="fr-FR" sz="5400" dirty="0" smtClean="0">
                <a:latin typeface="Bergamot Ornaments" pitchFamily="2" charset="0"/>
              </a:rPr>
              <a:t>pp</a:t>
            </a:r>
            <a:endParaRPr lang="fr-FR" sz="5400" dirty="0">
              <a:latin typeface="Bergamot Ornaments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27584" y="548680"/>
            <a:ext cx="2304256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r>
              <a:rPr lang="fr-FR" sz="6000" dirty="0" err="1" smtClean="0">
                <a:latin typeface="BlackKnightFLF" pitchFamily="2" charset="0"/>
              </a:rPr>
              <a:t>évrier</a:t>
            </a:r>
            <a:endParaRPr lang="fr-FR" sz="6000" dirty="0">
              <a:latin typeface="BlackKnightFLF" pitchFamily="2" charset="0"/>
            </a:endParaRPr>
          </a:p>
        </p:txBody>
      </p:sp>
      <p:pic>
        <p:nvPicPr>
          <p:cNvPr id="15" name="Image 14" descr="a5a76a9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1461" y="0"/>
            <a:ext cx="4972539" cy="6858000"/>
          </a:xfrm>
          <a:prstGeom prst="rect">
            <a:avLst/>
          </a:prstGeom>
        </p:spPr>
      </p:pic>
      <p:pic>
        <p:nvPicPr>
          <p:cNvPr id="18" name="Image 17" descr="En-attendant-Noe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506553"/>
            <a:ext cx="4814397" cy="6351447"/>
          </a:xfrm>
          <a:prstGeom prst="rect">
            <a:avLst/>
          </a:prstGeom>
        </p:spPr>
      </p:pic>
      <p:pic>
        <p:nvPicPr>
          <p:cNvPr id="17" name="Image 16" descr="afcc73w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5576" y="3356992"/>
            <a:ext cx="2316184" cy="3239418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535978" y="5934670"/>
            <a:ext cx="2608022" cy="92333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Van den Velde Script DEMO VERSI" pitchFamily="2" charset="0"/>
              </a:rPr>
              <a:t>Saint Valentin</a:t>
            </a:r>
            <a:endParaRPr lang="fr-FR" sz="54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latin typeface="Van den Velde Script DEMO VERSI" pitchFamily="2" charset="0"/>
            </a:endParaRPr>
          </a:p>
        </p:txBody>
      </p:sp>
      <p:pic>
        <p:nvPicPr>
          <p:cNvPr id="22" name="Image 21" descr="9242230ae9d10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1412776"/>
            <a:ext cx="1405207" cy="1501230"/>
          </a:xfrm>
          <a:prstGeom prst="rect">
            <a:avLst/>
          </a:prstGeom>
        </p:spPr>
      </p:pic>
      <p:pic>
        <p:nvPicPr>
          <p:cNvPr id="14" name="Denis Barbier - Hommage aux quatre saisons de Vivaldi - Automne danse avec nou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7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</Words>
  <Application>Microsoft Office PowerPoint</Application>
  <PresentationFormat>Affichage à l'écran (4:3)</PresentationFormat>
  <Paragraphs>98</Paragraphs>
  <Slides>17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Anae</dc:creator>
  <cp:lastModifiedBy>Anae</cp:lastModifiedBy>
  <cp:revision>273</cp:revision>
  <dcterms:created xsi:type="dcterms:W3CDTF">2012-10-06T14:42:13Z</dcterms:created>
  <dcterms:modified xsi:type="dcterms:W3CDTF">2012-11-11T11:23:11Z</dcterms:modified>
</cp:coreProperties>
</file>