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-82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24E7E-2C74-489B-A6D4-C14C02B01426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7F2B8-E064-4233-ACCD-5AA668DC3F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5552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F270CB-A50E-45A8-BCBD-D6412779F259}" type="datetimeFigureOut">
              <a:rPr lang="fr-FR" smtClean="0"/>
              <a:t>24/07/2011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F9FCE3D-47E3-421D-9E9D-077AAA632E3D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64788"/>
            <a:ext cx="485775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27584" y="764704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CORDES SUR CIEL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24128" y="5373216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TARN</a:t>
            </a:r>
            <a:endParaRPr lang="fr-FR" sz="3200" b="1" dirty="0">
              <a:solidFill>
                <a:srgbClr val="FF0000"/>
              </a:solidFill>
            </a:endParaRPr>
          </a:p>
        </p:txBody>
      </p:sp>
      <p:pic>
        <p:nvPicPr>
          <p:cNvPr id="6" name="vd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5210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8064" cy="686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23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64" y="-1"/>
            <a:ext cx="9157364" cy="686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92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2" y="-25217"/>
            <a:ext cx="9156411" cy="686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2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220072" cy="68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3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68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83" y="0"/>
            <a:ext cx="91638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7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346"/>
            <a:ext cx="9160461" cy="687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51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67" y="0"/>
            <a:ext cx="920042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99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088" cy="688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2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3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40" y="0"/>
            <a:ext cx="921203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844"/>
            <a:ext cx="9181125" cy="688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84" y="0"/>
            <a:ext cx="5173347" cy="689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4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8" y="0"/>
            <a:ext cx="9146397" cy="685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80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280"/>
            <a:ext cx="9189707" cy="689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8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2" cy="696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5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4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7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6"/>
            <a:ext cx="9228206" cy="684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83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8" y="-18782"/>
            <a:ext cx="9216177" cy="687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8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22"/>
            <a:ext cx="9287021" cy="685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6086"/>
            <a:ext cx="5148064" cy="686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1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63"/>
            <a:ext cx="9146869" cy="684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78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8064" cy="684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49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8064" cy="684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9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6" y="-1"/>
            <a:ext cx="5162380" cy="686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19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40" y="-1"/>
            <a:ext cx="5176204" cy="688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9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" y="-1"/>
            <a:ext cx="5276582" cy="701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2" cy="694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05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6" y="0"/>
            <a:ext cx="9150206" cy="687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95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71" y="-1"/>
            <a:ext cx="5180735" cy="688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13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9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2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" y="-4958"/>
            <a:ext cx="9132803" cy="686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87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" y="0"/>
            <a:ext cx="91228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8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lh4.googleusercontent.com/-EkUroy48aJU/Sl356URFf2I/AAAAAAAAGog/VyM2J4PIysw/s576/Photo%252520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7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lh3.googleusercontent.com/-GjF1BvWnoPY/Sl332WXY3uI/AAAAAAAAGmY/c5vUP-VMN5Q/s576/Photo%2525205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46"/>
            <a:ext cx="9252520" cy="69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6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" y="0"/>
            <a:ext cx="91228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5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6" y="0"/>
            <a:ext cx="9166656" cy="689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1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8064" cy="684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9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" y="0"/>
            <a:ext cx="91228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0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8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3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8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7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477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2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2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" y="0"/>
            <a:ext cx="91228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4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34"/>
            <a:ext cx="5220072" cy="687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8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6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8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97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2553" y="2962147"/>
            <a:ext cx="24673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 I N</a:t>
            </a:r>
            <a:endParaRPr lang="fr-FR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œur 2"/>
          <p:cNvSpPr/>
          <p:nvPr/>
        </p:nvSpPr>
        <p:spPr>
          <a:xfrm>
            <a:off x="3923928" y="5661248"/>
            <a:ext cx="914400" cy="914400"/>
          </a:xfrm>
          <a:prstGeom prst="hear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27584" y="620688"/>
            <a:ext cx="3884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Musique : Voyage dans l’Imaginaire</a:t>
            </a:r>
          </a:p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                  Stéphane Roger</a:t>
            </a:r>
          </a:p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" y="18650"/>
            <a:ext cx="9216762" cy="683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7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7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7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543"/>
            <a:ext cx="5220072" cy="694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68</TotalTime>
  <Words>16</Words>
  <Application>Microsoft Office PowerPoint</Application>
  <PresentationFormat>Affichage à l'écran (4:3)</PresentationFormat>
  <Paragraphs>6</Paragraphs>
  <Slides>55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Apex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Monique</dc:creator>
  <cp:lastModifiedBy>Monique</cp:lastModifiedBy>
  <cp:revision>7</cp:revision>
  <dcterms:created xsi:type="dcterms:W3CDTF">2011-07-24T15:16:26Z</dcterms:created>
  <dcterms:modified xsi:type="dcterms:W3CDTF">2011-07-24T18:41:12Z</dcterms:modified>
</cp:coreProperties>
</file>