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5" r:id="rId2"/>
    <p:sldId id="257" r:id="rId3"/>
    <p:sldId id="258" r:id="rId4"/>
    <p:sldId id="260" r:id="rId5"/>
    <p:sldId id="261" r:id="rId6"/>
    <p:sldId id="276" r:id="rId7"/>
    <p:sldId id="262" r:id="rId8"/>
    <p:sldId id="263" r:id="rId9"/>
    <p:sldId id="264" r:id="rId10"/>
    <p:sldId id="265" r:id="rId11"/>
    <p:sldId id="267" r:id="rId12"/>
    <p:sldId id="266" r:id="rId13"/>
    <p:sldId id="272" r:id="rId14"/>
    <p:sldId id="273" r:id="rId15"/>
    <p:sldId id="270" r:id="rId16"/>
    <p:sldId id="271" r:id="rId17"/>
    <p:sldId id="268" r:id="rId18"/>
    <p:sldId id="269" r:id="rId19"/>
    <p:sldId id="274" r:id="rId20"/>
    <p:sldId id="277" r:id="rId21"/>
  </p:sldIdLst>
  <p:sldSz cx="9144000" cy="6858000" type="screen4x3"/>
  <p:notesSz cx="6858000" cy="9144000"/>
  <p:photoAlbum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0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1D455-1125-40F0-B5A6-50C8CA8A4B61}" type="datetimeFigureOut">
              <a:rPr lang="fr-FR" smtClean="0"/>
              <a:t>30/10/2012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8C78C-225F-43C7-B510-EDFCBED37BC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8C78C-225F-43C7-B510-EDFCBED37BC3}" type="slidenum">
              <a:rPr lang="fr-FR" smtClean="0"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8D8E-6D27-4DF5-BC9C-D8228E54239E}" type="datetimeFigureOut">
              <a:rPr lang="fr-FR" smtClean="0"/>
              <a:t>30/10/2012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F0A1-4D63-4EFB-B2E0-507814B021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8D8E-6D27-4DF5-BC9C-D8228E54239E}" type="datetimeFigureOut">
              <a:rPr lang="fr-FR" smtClean="0"/>
              <a:t>30/10/2012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F0A1-4D63-4EFB-B2E0-507814B021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8D8E-6D27-4DF5-BC9C-D8228E54239E}" type="datetimeFigureOut">
              <a:rPr lang="fr-FR" smtClean="0"/>
              <a:t>30/10/2012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F0A1-4D63-4EFB-B2E0-507814B021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8D8E-6D27-4DF5-BC9C-D8228E54239E}" type="datetimeFigureOut">
              <a:rPr lang="fr-FR" smtClean="0"/>
              <a:t>30/10/2012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F0A1-4D63-4EFB-B2E0-507814B021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8D8E-6D27-4DF5-BC9C-D8228E54239E}" type="datetimeFigureOut">
              <a:rPr lang="fr-FR" smtClean="0"/>
              <a:t>30/10/2012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F0A1-4D63-4EFB-B2E0-507814B021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8D8E-6D27-4DF5-BC9C-D8228E54239E}" type="datetimeFigureOut">
              <a:rPr lang="fr-FR" smtClean="0"/>
              <a:t>30/10/2012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F0A1-4D63-4EFB-B2E0-507814B021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8D8E-6D27-4DF5-BC9C-D8228E54239E}" type="datetimeFigureOut">
              <a:rPr lang="fr-FR" smtClean="0"/>
              <a:t>30/10/2012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F0A1-4D63-4EFB-B2E0-507814B021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8D8E-6D27-4DF5-BC9C-D8228E54239E}" type="datetimeFigureOut">
              <a:rPr lang="fr-FR" smtClean="0"/>
              <a:t>30/10/2012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F0A1-4D63-4EFB-B2E0-507814B021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8D8E-6D27-4DF5-BC9C-D8228E54239E}" type="datetimeFigureOut">
              <a:rPr lang="fr-FR" smtClean="0"/>
              <a:t>30/10/2012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F0A1-4D63-4EFB-B2E0-507814B021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8D8E-6D27-4DF5-BC9C-D8228E54239E}" type="datetimeFigureOut">
              <a:rPr lang="fr-FR" smtClean="0"/>
              <a:t>30/10/2012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F0A1-4D63-4EFB-B2E0-507814B021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8D8E-6D27-4DF5-BC9C-D8228E54239E}" type="datetimeFigureOut">
              <a:rPr lang="fr-FR" smtClean="0"/>
              <a:t>30/10/2012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F0A1-4D63-4EFB-B2E0-507814B021F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28D8E-6D27-4DF5-BC9C-D8228E54239E}" type="datetimeFigureOut">
              <a:rPr lang="fr-FR" smtClean="0"/>
              <a:t>30/10/2012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4F0A1-4D63-4EFB-B2E0-507814B021F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94000" contrast="76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</p:spTree>
  </p:cSld>
  <p:clrMapOvr>
    <a:masterClrMapping/>
  </p:clrMapOvr>
  <p:transition advTm="5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-83000" contrast="-32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</p:spTree>
  </p:cSld>
  <p:clrMapOvr>
    <a:masterClrMapping/>
  </p:clrMapOvr>
  <p:transition advTm="5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-83000" contrast="-32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</p:spTree>
  </p:cSld>
  <p:clrMapOvr>
    <a:masterClrMapping/>
  </p:clrMapOvr>
  <p:transition advTm="1467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-83000" contrast="-32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323528" y="2348880"/>
            <a:ext cx="71869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  <a:latin typeface="Curlz MT" pitchFamily="82" charset="0"/>
              </a:rPr>
              <a:t>Les gagnantes sont …………………………………</a:t>
            </a:r>
            <a:endParaRPr lang="fr-FR" sz="3600" dirty="0">
              <a:solidFill>
                <a:srgbClr val="FF0000"/>
              </a:solidFill>
              <a:latin typeface="Curlz MT" pitchFamily="82" charset="0"/>
            </a:endParaRPr>
          </a:p>
        </p:txBody>
      </p:sp>
    </p:spTree>
  </p:cSld>
  <p:clrMapOvr>
    <a:masterClrMapping/>
  </p:clrMapOvr>
  <p:transition advTm="3000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-83000" contrast="-32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  <p:pic>
        <p:nvPicPr>
          <p:cNvPr id="3074" name="Picture 2" descr="C:\Users\Stéphane VIRLOUVET\AppData\Local\Microsoft\Windows\Temporary Internet Files\Content.IE5\F5R8V825\MC900433886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lum bright="6000" contrast="40000"/>
          </a:blip>
          <a:srcRect/>
          <a:stretch>
            <a:fillRect/>
          </a:stretch>
        </p:blipFill>
        <p:spPr bwMode="auto">
          <a:xfrm>
            <a:off x="755576" y="1052736"/>
            <a:ext cx="1714500" cy="1714500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251520" y="2996952"/>
            <a:ext cx="8590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>
                <a:solidFill>
                  <a:srgbClr val="FFFF00"/>
                </a:solidFill>
                <a:latin typeface="French Script MT" pitchFamily="66" charset="0"/>
              </a:rPr>
              <a:t>La 3</a:t>
            </a:r>
            <a:r>
              <a:rPr lang="fr-FR" sz="3600" b="1" baseline="30000" dirty="0" smtClean="0">
                <a:solidFill>
                  <a:srgbClr val="FFFF00"/>
                </a:solidFill>
                <a:latin typeface="French Script MT" pitchFamily="66" charset="0"/>
              </a:rPr>
              <a:t>ième</a:t>
            </a:r>
            <a:r>
              <a:rPr lang="fr-FR" sz="3600" b="1" dirty="0" smtClean="0">
                <a:solidFill>
                  <a:srgbClr val="FFFF00"/>
                </a:solidFill>
                <a:latin typeface="French Script MT" pitchFamily="66" charset="0"/>
              </a:rPr>
              <a:t> place est décernée à …………………………</a:t>
            </a:r>
            <a:endParaRPr lang="fr-FR" sz="3600" b="1" dirty="0">
              <a:solidFill>
                <a:srgbClr val="FFFF00"/>
              </a:solidFill>
              <a:latin typeface="French Script MT" pitchFamily="66" charset="0"/>
            </a:endParaRPr>
          </a:p>
        </p:txBody>
      </p:sp>
    </p:spTree>
  </p:cSld>
  <p:clrMapOvr>
    <a:masterClrMapping/>
  </p:clrMapOvr>
  <p:transition advTm="3000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-83000" contrast="-32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  <p:pic>
        <p:nvPicPr>
          <p:cNvPr id="3074" name="Picture 2" descr="C:\Users\Stéphane VIRLOUVET\AppData\Local\Microsoft\Windows\Temporary Internet Files\Content.IE5\F5R8V825\MC900433886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lum bright="6000" contrast="40000"/>
          </a:blip>
          <a:srcRect/>
          <a:stretch>
            <a:fillRect/>
          </a:stretch>
        </p:blipFill>
        <p:spPr bwMode="auto">
          <a:xfrm>
            <a:off x="755576" y="1052736"/>
            <a:ext cx="1714500" cy="1714500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2843808" y="2204864"/>
            <a:ext cx="2383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rgbClr val="FF0000"/>
                </a:solidFill>
                <a:latin typeface="French Script MT" pitchFamily="66" charset="0"/>
              </a:rPr>
              <a:t>Les prénoms</a:t>
            </a:r>
            <a:endParaRPr lang="fr-FR" sz="4800" dirty="0">
              <a:solidFill>
                <a:srgbClr val="FF0000"/>
              </a:solidFill>
              <a:latin typeface="French Script MT" pitchFamily="66" charset="0"/>
            </a:endParaRPr>
          </a:p>
        </p:txBody>
      </p:sp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-83000" contrast="-32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  <p:pic>
        <p:nvPicPr>
          <p:cNvPr id="4099" name="Picture 3" descr="C:\Users\Stéphane VIRLOUVET\AppData\Local\Microsoft\Windows\Temporary Internet Files\Content.IE5\F5R8V825\MC900433886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  <a:lum bright="7000" contrast="1000"/>
          </a:blip>
          <a:srcRect/>
          <a:stretch>
            <a:fillRect/>
          </a:stretch>
        </p:blipFill>
        <p:spPr bwMode="auto">
          <a:xfrm>
            <a:off x="395536" y="1124744"/>
            <a:ext cx="1714500" cy="171450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395536" y="3645024"/>
            <a:ext cx="7976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FF00"/>
                </a:solidFill>
                <a:latin typeface="French Script MT" pitchFamily="66" charset="0"/>
              </a:rPr>
              <a:t>La 2</a:t>
            </a:r>
            <a:r>
              <a:rPr lang="fr-FR" sz="3600" baseline="30000" dirty="0" smtClean="0">
                <a:solidFill>
                  <a:srgbClr val="FFFF00"/>
                </a:solidFill>
                <a:latin typeface="French Script MT" pitchFamily="66" charset="0"/>
              </a:rPr>
              <a:t>nde</a:t>
            </a:r>
            <a:r>
              <a:rPr lang="fr-FR" sz="3600" dirty="0" smtClean="0">
                <a:solidFill>
                  <a:srgbClr val="FFFF00"/>
                </a:solidFill>
                <a:latin typeface="French Script MT" pitchFamily="66" charset="0"/>
              </a:rPr>
              <a:t> place est décernée à ……………………...</a:t>
            </a:r>
            <a:endParaRPr lang="fr-FR" sz="3600" dirty="0">
              <a:solidFill>
                <a:srgbClr val="FFFF00"/>
              </a:solidFill>
              <a:latin typeface="French Script MT" pitchFamily="66" charset="0"/>
            </a:endParaRPr>
          </a:p>
        </p:txBody>
      </p:sp>
    </p:spTree>
  </p:cSld>
  <p:clrMapOvr>
    <a:masterClrMapping/>
  </p:clrMapOvr>
  <p:transition advTm="3000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-83000" contrast="-32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  <p:pic>
        <p:nvPicPr>
          <p:cNvPr id="4099" name="Picture 3" descr="C:\Users\Stéphane VIRLOUVET\AppData\Local\Microsoft\Windows\Temporary Internet Files\Content.IE5\F5R8V825\MC900433886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  <a:lum bright="7000" contrast="1000"/>
          </a:blip>
          <a:srcRect/>
          <a:stretch>
            <a:fillRect/>
          </a:stretch>
        </p:blipFill>
        <p:spPr bwMode="auto">
          <a:xfrm>
            <a:off x="395536" y="1124744"/>
            <a:ext cx="1714500" cy="1714500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2771800" y="2564904"/>
            <a:ext cx="2383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rgbClr val="FF0000"/>
                </a:solidFill>
                <a:latin typeface="French Script MT" pitchFamily="66" charset="0"/>
              </a:rPr>
              <a:t>Les prénoms</a:t>
            </a:r>
            <a:endParaRPr lang="fr-FR" sz="4800" dirty="0">
              <a:solidFill>
                <a:srgbClr val="FF0000"/>
              </a:solidFill>
              <a:latin typeface="French Script MT" pitchFamily="66" charset="0"/>
            </a:endParaRPr>
          </a:p>
        </p:txBody>
      </p:sp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-83000" contrast="-32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  <p:pic>
        <p:nvPicPr>
          <p:cNvPr id="3074" name="Picture 2" descr="C:\Users\Stéphane VIRLOUVET\AppData\Local\Microsoft\Windows\Temporary Internet Files\Content.IE5\F5R8V825\MC90043388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052736"/>
            <a:ext cx="1714500" cy="1714500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179512" y="3573016"/>
            <a:ext cx="8709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 smtClean="0">
                <a:solidFill>
                  <a:srgbClr val="FFFF00"/>
                </a:solidFill>
                <a:latin typeface="French Script MT" pitchFamily="66" charset="0"/>
              </a:rPr>
              <a:t>La 1ère place est décernée à …………………….</a:t>
            </a:r>
            <a:endParaRPr lang="fr-FR" sz="4000" dirty="0">
              <a:solidFill>
                <a:srgbClr val="FFFF00"/>
              </a:solidFill>
              <a:latin typeface="French Script MT" pitchFamily="66" charset="0"/>
            </a:endParaRPr>
          </a:p>
        </p:txBody>
      </p:sp>
    </p:spTree>
  </p:cSld>
  <p:clrMapOvr>
    <a:masterClrMapping/>
  </p:clrMapOvr>
  <p:transition advTm="3000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-83000" contrast="-32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  <p:pic>
        <p:nvPicPr>
          <p:cNvPr id="3074" name="Picture 2" descr="C:\Users\Stéphane VIRLOUVET\AppData\Local\Microsoft\Windows\Temporary Internet Files\Content.IE5\F5R8V825\MC90043388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052736"/>
            <a:ext cx="1714500" cy="1714500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2987824" y="2276872"/>
            <a:ext cx="23839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dirty="0" smtClean="0">
                <a:solidFill>
                  <a:srgbClr val="FF0000"/>
                </a:solidFill>
                <a:latin typeface="French Script MT" pitchFamily="66" charset="0"/>
              </a:rPr>
              <a:t>Les prénoms</a:t>
            </a:r>
          </a:p>
          <a:p>
            <a:endParaRPr lang="fr-FR" dirty="0"/>
          </a:p>
        </p:txBody>
      </p:sp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14000" contrast="47000"/>
          </a:blip>
          <a:srcRect/>
          <a:stretch>
            <a:fillRect/>
          </a:stretch>
        </p:blipFill>
        <p:spPr bwMode="auto">
          <a:xfrm>
            <a:off x="0" y="0"/>
            <a:ext cx="9147954" cy="6858000"/>
          </a:xfrm>
          <a:prstGeom prst="rect">
            <a:avLst/>
          </a:prstGeom>
          <a:noFill/>
        </p:spPr>
      </p:pic>
      <p:pic>
        <p:nvPicPr>
          <p:cNvPr id="5" name="Picture 3" descr="C:\Users\Stéphane VIRLOUVET\AppData\Local\Microsoft\Windows\Temporary Internet Files\Content.IE5\F5R8V825\MC900433886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  <a:lum bright="7000" contrast="1000"/>
          </a:blip>
          <a:srcRect/>
          <a:stretch>
            <a:fillRect/>
          </a:stretch>
        </p:blipFill>
        <p:spPr bwMode="auto">
          <a:xfrm>
            <a:off x="2123728" y="1340768"/>
            <a:ext cx="1714500" cy="1714500"/>
          </a:xfrm>
          <a:prstGeom prst="rect">
            <a:avLst/>
          </a:prstGeom>
          <a:noFill/>
        </p:spPr>
      </p:pic>
      <p:pic>
        <p:nvPicPr>
          <p:cNvPr id="6" name="Picture 2" descr="C:\Users\Stéphane VIRLOUVET\AppData\Local\Microsoft\Windows\Temporary Internet Files\Content.IE5\F5R8V825\MC900433886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lum bright="6000" contrast="40000"/>
          </a:blip>
          <a:srcRect/>
          <a:stretch>
            <a:fillRect/>
          </a:stretch>
        </p:blipFill>
        <p:spPr bwMode="auto">
          <a:xfrm>
            <a:off x="3203848" y="2636912"/>
            <a:ext cx="1714500" cy="1714500"/>
          </a:xfrm>
          <a:prstGeom prst="rect">
            <a:avLst/>
          </a:prstGeom>
          <a:noFill/>
        </p:spPr>
      </p:pic>
      <p:pic>
        <p:nvPicPr>
          <p:cNvPr id="7" name="Picture 2" descr="C:\Users\Stéphane VIRLOUVET\AppData\Local\Microsoft\Windows\Temporary Internet Files\Content.IE5\F5R8V825\MC90043388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88640"/>
            <a:ext cx="1714500" cy="17145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2051720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FFFF00"/>
                </a:solidFill>
                <a:latin typeface="French Script MT" pitchFamily="66" charset="0"/>
              </a:rPr>
              <a:t>Les prénoms</a:t>
            </a:r>
            <a:endParaRPr lang="fr-FR" sz="3600" b="1" dirty="0">
              <a:solidFill>
                <a:srgbClr val="FFFF00"/>
              </a:solidFill>
              <a:latin typeface="French Script MT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779912" y="191683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FFFF00"/>
                </a:solidFill>
                <a:latin typeface="French Script MT" pitchFamily="66" charset="0"/>
              </a:rPr>
              <a:t>Les prénoms</a:t>
            </a:r>
            <a:endParaRPr lang="fr-FR" sz="3600" b="1" dirty="0">
              <a:solidFill>
                <a:srgbClr val="FFFF00"/>
              </a:solidFill>
              <a:latin typeface="French Script MT" pitchFamily="66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644008" y="3212976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FFFF00"/>
                </a:solidFill>
                <a:latin typeface="French Script MT" pitchFamily="66" charset="0"/>
              </a:rPr>
              <a:t>Les prénoms</a:t>
            </a:r>
            <a:endParaRPr lang="fr-FR" sz="3600" b="1" dirty="0">
              <a:solidFill>
                <a:srgbClr val="FFFF00"/>
              </a:solidFill>
              <a:latin typeface="French Script MT" pitchFamily="66" charset="0"/>
            </a:endParaRPr>
          </a:p>
        </p:txBody>
      </p:sp>
      <p:grpSp>
        <p:nvGrpSpPr>
          <p:cNvPr id="45" name="Groupe 44"/>
          <p:cNvGrpSpPr/>
          <p:nvPr/>
        </p:nvGrpSpPr>
        <p:grpSpPr>
          <a:xfrm>
            <a:off x="4788024" y="5489848"/>
            <a:ext cx="864096" cy="1368152"/>
            <a:chOff x="7164388" y="2205038"/>
            <a:chExt cx="1189037" cy="1814512"/>
          </a:xfrm>
        </p:grpSpPr>
        <p:sp>
          <p:nvSpPr>
            <p:cNvPr id="5124" name="AutoShape 4"/>
            <p:cNvSpPr>
              <a:spLocks noChangeAspect="1" noChangeArrowheads="1" noTextEdit="1"/>
            </p:cNvSpPr>
            <p:nvPr/>
          </p:nvSpPr>
          <p:spPr bwMode="auto">
            <a:xfrm>
              <a:off x="7164388" y="2205038"/>
              <a:ext cx="1189037" cy="1814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auto">
            <a:xfrm>
              <a:off x="7180263" y="2205038"/>
              <a:ext cx="947737" cy="80803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" y="72"/>
                </a:cxn>
                <a:cxn ang="0">
                  <a:pos x="8" y="124"/>
                </a:cxn>
                <a:cxn ang="0">
                  <a:pos x="13" y="182"/>
                </a:cxn>
                <a:cxn ang="0">
                  <a:pos x="27" y="245"/>
                </a:cxn>
                <a:cxn ang="0">
                  <a:pos x="40" y="310"/>
                </a:cxn>
                <a:cxn ang="0">
                  <a:pos x="59" y="378"/>
                </a:cxn>
                <a:cxn ang="0">
                  <a:pos x="80" y="447"/>
                </a:cxn>
                <a:cxn ang="0">
                  <a:pos x="103" y="513"/>
                </a:cxn>
                <a:cxn ang="0">
                  <a:pos x="129" y="578"/>
                </a:cxn>
                <a:cxn ang="0">
                  <a:pos x="158" y="635"/>
                </a:cxn>
                <a:cxn ang="0">
                  <a:pos x="188" y="688"/>
                </a:cxn>
                <a:cxn ang="0">
                  <a:pos x="222" y="732"/>
                </a:cxn>
                <a:cxn ang="0">
                  <a:pos x="257" y="770"/>
                </a:cxn>
                <a:cxn ang="0">
                  <a:pos x="295" y="806"/>
                </a:cxn>
                <a:cxn ang="0">
                  <a:pos x="335" y="840"/>
                </a:cxn>
                <a:cxn ang="0">
                  <a:pos x="375" y="872"/>
                </a:cxn>
                <a:cxn ang="0">
                  <a:pos x="414" y="901"/>
                </a:cxn>
                <a:cxn ang="0">
                  <a:pos x="452" y="927"/>
                </a:cxn>
                <a:cxn ang="0">
                  <a:pos x="489" y="950"/>
                </a:cxn>
                <a:cxn ang="0">
                  <a:pos x="523" y="971"/>
                </a:cxn>
                <a:cxn ang="0">
                  <a:pos x="551" y="986"/>
                </a:cxn>
                <a:cxn ang="0">
                  <a:pos x="576" y="1001"/>
                </a:cxn>
                <a:cxn ang="0">
                  <a:pos x="593" y="1011"/>
                </a:cxn>
                <a:cxn ang="0">
                  <a:pos x="606" y="1019"/>
                </a:cxn>
                <a:cxn ang="0">
                  <a:pos x="616" y="1011"/>
                </a:cxn>
                <a:cxn ang="0">
                  <a:pos x="633" y="1001"/>
                </a:cxn>
                <a:cxn ang="0">
                  <a:pos x="660" y="986"/>
                </a:cxn>
                <a:cxn ang="0">
                  <a:pos x="690" y="967"/>
                </a:cxn>
                <a:cxn ang="0">
                  <a:pos x="726" y="944"/>
                </a:cxn>
                <a:cxn ang="0">
                  <a:pos x="766" y="920"/>
                </a:cxn>
                <a:cxn ang="0">
                  <a:pos x="806" y="891"/>
                </a:cxn>
                <a:cxn ang="0">
                  <a:pos x="848" y="861"/>
                </a:cxn>
                <a:cxn ang="0">
                  <a:pos x="888" y="830"/>
                </a:cxn>
                <a:cxn ang="0">
                  <a:pos x="926" y="798"/>
                </a:cxn>
                <a:cxn ang="0">
                  <a:pos x="960" y="766"/>
                </a:cxn>
                <a:cxn ang="0">
                  <a:pos x="989" y="733"/>
                </a:cxn>
                <a:cxn ang="0">
                  <a:pos x="1009" y="701"/>
                </a:cxn>
                <a:cxn ang="0">
                  <a:pos x="1030" y="671"/>
                </a:cxn>
                <a:cxn ang="0">
                  <a:pos x="1047" y="638"/>
                </a:cxn>
                <a:cxn ang="0">
                  <a:pos x="1065" y="608"/>
                </a:cxn>
                <a:cxn ang="0">
                  <a:pos x="1078" y="578"/>
                </a:cxn>
                <a:cxn ang="0">
                  <a:pos x="1089" y="547"/>
                </a:cxn>
                <a:cxn ang="0">
                  <a:pos x="1101" y="519"/>
                </a:cxn>
                <a:cxn ang="0">
                  <a:pos x="1112" y="488"/>
                </a:cxn>
                <a:cxn ang="0">
                  <a:pos x="1120" y="460"/>
                </a:cxn>
                <a:cxn ang="0">
                  <a:pos x="1129" y="431"/>
                </a:cxn>
                <a:cxn ang="0">
                  <a:pos x="1137" y="405"/>
                </a:cxn>
                <a:cxn ang="0">
                  <a:pos x="1143" y="378"/>
                </a:cxn>
                <a:cxn ang="0">
                  <a:pos x="1150" y="353"/>
                </a:cxn>
                <a:cxn ang="0">
                  <a:pos x="1158" y="327"/>
                </a:cxn>
                <a:cxn ang="0">
                  <a:pos x="1163" y="298"/>
                </a:cxn>
                <a:cxn ang="0">
                  <a:pos x="1169" y="264"/>
                </a:cxn>
                <a:cxn ang="0">
                  <a:pos x="1173" y="230"/>
                </a:cxn>
                <a:cxn ang="0">
                  <a:pos x="1177" y="196"/>
                </a:cxn>
                <a:cxn ang="0">
                  <a:pos x="1182" y="163"/>
                </a:cxn>
                <a:cxn ang="0">
                  <a:pos x="1186" y="129"/>
                </a:cxn>
                <a:cxn ang="0">
                  <a:pos x="1188" y="99"/>
                </a:cxn>
                <a:cxn ang="0">
                  <a:pos x="1192" y="72"/>
                </a:cxn>
                <a:cxn ang="0">
                  <a:pos x="1194" y="48"/>
                </a:cxn>
                <a:cxn ang="0">
                  <a:pos x="1194" y="30"/>
                </a:cxn>
                <a:cxn ang="0">
                  <a:pos x="1196" y="15"/>
                </a:cxn>
              </a:cxnLst>
              <a:rect l="0" t="0" r="r" b="b"/>
              <a:pathLst>
                <a:path w="1196" h="1019">
                  <a:moveTo>
                    <a:pt x="2" y="0"/>
                  </a:moveTo>
                  <a:lnTo>
                    <a:pt x="2" y="6"/>
                  </a:lnTo>
                  <a:lnTo>
                    <a:pt x="2" y="13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0" y="53"/>
                  </a:lnTo>
                  <a:lnTo>
                    <a:pt x="2" y="63"/>
                  </a:lnTo>
                  <a:lnTo>
                    <a:pt x="2" y="72"/>
                  </a:lnTo>
                  <a:lnTo>
                    <a:pt x="2" y="82"/>
                  </a:lnTo>
                  <a:lnTo>
                    <a:pt x="2" y="91"/>
                  </a:lnTo>
                  <a:lnTo>
                    <a:pt x="4" y="103"/>
                  </a:lnTo>
                  <a:lnTo>
                    <a:pt x="4" y="112"/>
                  </a:lnTo>
                  <a:lnTo>
                    <a:pt x="8" y="124"/>
                  </a:lnTo>
                  <a:lnTo>
                    <a:pt x="8" y="135"/>
                  </a:lnTo>
                  <a:lnTo>
                    <a:pt x="10" y="146"/>
                  </a:lnTo>
                  <a:lnTo>
                    <a:pt x="11" y="158"/>
                  </a:lnTo>
                  <a:lnTo>
                    <a:pt x="13" y="169"/>
                  </a:lnTo>
                  <a:lnTo>
                    <a:pt x="13" y="182"/>
                  </a:lnTo>
                  <a:lnTo>
                    <a:pt x="17" y="196"/>
                  </a:lnTo>
                  <a:lnTo>
                    <a:pt x="19" y="205"/>
                  </a:lnTo>
                  <a:lnTo>
                    <a:pt x="21" y="219"/>
                  </a:lnTo>
                  <a:lnTo>
                    <a:pt x="23" y="232"/>
                  </a:lnTo>
                  <a:lnTo>
                    <a:pt x="27" y="245"/>
                  </a:lnTo>
                  <a:lnTo>
                    <a:pt x="29" y="257"/>
                  </a:lnTo>
                  <a:lnTo>
                    <a:pt x="30" y="270"/>
                  </a:lnTo>
                  <a:lnTo>
                    <a:pt x="34" y="285"/>
                  </a:lnTo>
                  <a:lnTo>
                    <a:pt x="38" y="298"/>
                  </a:lnTo>
                  <a:lnTo>
                    <a:pt x="40" y="310"/>
                  </a:lnTo>
                  <a:lnTo>
                    <a:pt x="44" y="325"/>
                  </a:lnTo>
                  <a:lnTo>
                    <a:pt x="48" y="338"/>
                  </a:lnTo>
                  <a:lnTo>
                    <a:pt x="51" y="353"/>
                  </a:lnTo>
                  <a:lnTo>
                    <a:pt x="55" y="367"/>
                  </a:lnTo>
                  <a:lnTo>
                    <a:pt x="59" y="378"/>
                  </a:lnTo>
                  <a:lnTo>
                    <a:pt x="63" y="393"/>
                  </a:lnTo>
                  <a:lnTo>
                    <a:pt x="67" y="407"/>
                  </a:lnTo>
                  <a:lnTo>
                    <a:pt x="70" y="420"/>
                  </a:lnTo>
                  <a:lnTo>
                    <a:pt x="74" y="433"/>
                  </a:lnTo>
                  <a:lnTo>
                    <a:pt x="80" y="447"/>
                  </a:lnTo>
                  <a:lnTo>
                    <a:pt x="84" y="460"/>
                  </a:lnTo>
                  <a:lnTo>
                    <a:pt x="89" y="473"/>
                  </a:lnTo>
                  <a:lnTo>
                    <a:pt x="93" y="486"/>
                  </a:lnTo>
                  <a:lnTo>
                    <a:pt x="97" y="500"/>
                  </a:lnTo>
                  <a:lnTo>
                    <a:pt x="103" y="513"/>
                  </a:lnTo>
                  <a:lnTo>
                    <a:pt x="106" y="526"/>
                  </a:lnTo>
                  <a:lnTo>
                    <a:pt x="112" y="540"/>
                  </a:lnTo>
                  <a:lnTo>
                    <a:pt x="118" y="551"/>
                  </a:lnTo>
                  <a:lnTo>
                    <a:pt x="124" y="564"/>
                  </a:lnTo>
                  <a:lnTo>
                    <a:pt x="129" y="578"/>
                  </a:lnTo>
                  <a:lnTo>
                    <a:pt x="135" y="589"/>
                  </a:lnTo>
                  <a:lnTo>
                    <a:pt x="141" y="600"/>
                  </a:lnTo>
                  <a:lnTo>
                    <a:pt x="146" y="612"/>
                  </a:lnTo>
                  <a:lnTo>
                    <a:pt x="150" y="623"/>
                  </a:lnTo>
                  <a:lnTo>
                    <a:pt x="158" y="635"/>
                  </a:lnTo>
                  <a:lnTo>
                    <a:pt x="163" y="646"/>
                  </a:lnTo>
                  <a:lnTo>
                    <a:pt x="169" y="657"/>
                  </a:lnTo>
                  <a:lnTo>
                    <a:pt x="177" y="667"/>
                  </a:lnTo>
                  <a:lnTo>
                    <a:pt x="181" y="676"/>
                  </a:lnTo>
                  <a:lnTo>
                    <a:pt x="188" y="688"/>
                  </a:lnTo>
                  <a:lnTo>
                    <a:pt x="194" y="697"/>
                  </a:lnTo>
                  <a:lnTo>
                    <a:pt x="202" y="705"/>
                  </a:lnTo>
                  <a:lnTo>
                    <a:pt x="209" y="714"/>
                  </a:lnTo>
                  <a:lnTo>
                    <a:pt x="215" y="722"/>
                  </a:lnTo>
                  <a:lnTo>
                    <a:pt x="222" y="732"/>
                  </a:lnTo>
                  <a:lnTo>
                    <a:pt x="228" y="739"/>
                  </a:lnTo>
                  <a:lnTo>
                    <a:pt x="236" y="745"/>
                  </a:lnTo>
                  <a:lnTo>
                    <a:pt x="243" y="754"/>
                  </a:lnTo>
                  <a:lnTo>
                    <a:pt x="249" y="762"/>
                  </a:lnTo>
                  <a:lnTo>
                    <a:pt x="257" y="770"/>
                  </a:lnTo>
                  <a:lnTo>
                    <a:pt x="266" y="775"/>
                  </a:lnTo>
                  <a:lnTo>
                    <a:pt x="272" y="785"/>
                  </a:lnTo>
                  <a:lnTo>
                    <a:pt x="279" y="791"/>
                  </a:lnTo>
                  <a:lnTo>
                    <a:pt x="287" y="798"/>
                  </a:lnTo>
                  <a:lnTo>
                    <a:pt x="295" y="806"/>
                  </a:lnTo>
                  <a:lnTo>
                    <a:pt x="302" y="811"/>
                  </a:lnTo>
                  <a:lnTo>
                    <a:pt x="310" y="821"/>
                  </a:lnTo>
                  <a:lnTo>
                    <a:pt x="319" y="827"/>
                  </a:lnTo>
                  <a:lnTo>
                    <a:pt x="327" y="832"/>
                  </a:lnTo>
                  <a:lnTo>
                    <a:pt x="335" y="840"/>
                  </a:lnTo>
                  <a:lnTo>
                    <a:pt x="342" y="846"/>
                  </a:lnTo>
                  <a:lnTo>
                    <a:pt x="352" y="853"/>
                  </a:lnTo>
                  <a:lnTo>
                    <a:pt x="357" y="859"/>
                  </a:lnTo>
                  <a:lnTo>
                    <a:pt x="367" y="865"/>
                  </a:lnTo>
                  <a:lnTo>
                    <a:pt x="375" y="872"/>
                  </a:lnTo>
                  <a:lnTo>
                    <a:pt x="382" y="878"/>
                  </a:lnTo>
                  <a:lnTo>
                    <a:pt x="392" y="884"/>
                  </a:lnTo>
                  <a:lnTo>
                    <a:pt x="399" y="889"/>
                  </a:lnTo>
                  <a:lnTo>
                    <a:pt x="407" y="895"/>
                  </a:lnTo>
                  <a:lnTo>
                    <a:pt x="414" y="901"/>
                  </a:lnTo>
                  <a:lnTo>
                    <a:pt x="422" y="906"/>
                  </a:lnTo>
                  <a:lnTo>
                    <a:pt x="430" y="912"/>
                  </a:lnTo>
                  <a:lnTo>
                    <a:pt x="437" y="916"/>
                  </a:lnTo>
                  <a:lnTo>
                    <a:pt x="445" y="924"/>
                  </a:lnTo>
                  <a:lnTo>
                    <a:pt x="452" y="927"/>
                  </a:lnTo>
                  <a:lnTo>
                    <a:pt x="460" y="933"/>
                  </a:lnTo>
                  <a:lnTo>
                    <a:pt x="470" y="937"/>
                  </a:lnTo>
                  <a:lnTo>
                    <a:pt x="475" y="943"/>
                  </a:lnTo>
                  <a:lnTo>
                    <a:pt x="483" y="946"/>
                  </a:lnTo>
                  <a:lnTo>
                    <a:pt x="489" y="950"/>
                  </a:lnTo>
                  <a:lnTo>
                    <a:pt x="496" y="954"/>
                  </a:lnTo>
                  <a:lnTo>
                    <a:pt x="504" y="960"/>
                  </a:lnTo>
                  <a:lnTo>
                    <a:pt x="509" y="963"/>
                  </a:lnTo>
                  <a:lnTo>
                    <a:pt x="517" y="967"/>
                  </a:lnTo>
                  <a:lnTo>
                    <a:pt x="523" y="971"/>
                  </a:lnTo>
                  <a:lnTo>
                    <a:pt x="528" y="975"/>
                  </a:lnTo>
                  <a:lnTo>
                    <a:pt x="534" y="979"/>
                  </a:lnTo>
                  <a:lnTo>
                    <a:pt x="542" y="981"/>
                  </a:lnTo>
                  <a:lnTo>
                    <a:pt x="546" y="984"/>
                  </a:lnTo>
                  <a:lnTo>
                    <a:pt x="551" y="986"/>
                  </a:lnTo>
                  <a:lnTo>
                    <a:pt x="557" y="990"/>
                  </a:lnTo>
                  <a:lnTo>
                    <a:pt x="563" y="994"/>
                  </a:lnTo>
                  <a:lnTo>
                    <a:pt x="567" y="996"/>
                  </a:lnTo>
                  <a:lnTo>
                    <a:pt x="570" y="998"/>
                  </a:lnTo>
                  <a:lnTo>
                    <a:pt x="576" y="1001"/>
                  </a:lnTo>
                  <a:lnTo>
                    <a:pt x="580" y="1001"/>
                  </a:lnTo>
                  <a:lnTo>
                    <a:pt x="584" y="1005"/>
                  </a:lnTo>
                  <a:lnTo>
                    <a:pt x="586" y="1007"/>
                  </a:lnTo>
                  <a:lnTo>
                    <a:pt x="591" y="1009"/>
                  </a:lnTo>
                  <a:lnTo>
                    <a:pt x="593" y="1011"/>
                  </a:lnTo>
                  <a:lnTo>
                    <a:pt x="597" y="1013"/>
                  </a:lnTo>
                  <a:lnTo>
                    <a:pt x="601" y="1015"/>
                  </a:lnTo>
                  <a:lnTo>
                    <a:pt x="603" y="1017"/>
                  </a:lnTo>
                  <a:lnTo>
                    <a:pt x="605" y="1019"/>
                  </a:lnTo>
                  <a:lnTo>
                    <a:pt x="606" y="1019"/>
                  </a:lnTo>
                  <a:lnTo>
                    <a:pt x="608" y="1017"/>
                  </a:lnTo>
                  <a:lnTo>
                    <a:pt x="610" y="1015"/>
                  </a:lnTo>
                  <a:lnTo>
                    <a:pt x="610" y="1013"/>
                  </a:lnTo>
                  <a:lnTo>
                    <a:pt x="614" y="1013"/>
                  </a:lnTo>
                  <a:lnTo>
                    <a:pt x="616" y="1011"/>
                  </a:lnTo>
                  <a:lnTo>
                    <a:pt x="620" y="1011"/>
                  </a:lnTo>
                  <a:lnTo>
                    <a:pt x="622" y="1009"/>
                  </a:lnTo>
                  <a:lnTo>
                    <a:pt x="627" y="1005"/>
                  </a:lnTo>
                  <a:lnTo>
                    <a:pt x="629" y="1003"/>
                  </a:lnTo>
                  <a:lnTo>
                    <a:pt x="633" y="1001"/>
                  </a:lnTo>
                  <a:lnTo>
                    <a:pt x="639" y="998"/>
                  </a:lnTo>
                  <a:lnTo>
                    <a:pt x="643" y="996"/>
                  </a:lnTo>
                  <a:lnTo>
                    <a:pt x="648" y="994"/>
                  </a:lnTo>
                  <a:lnTo>
                    <a:pt x="654" y="988"/>
                  </a:lnTo>
                  <a:lnTo>
                    <a:pt x="660" y="986"/>
                  </a:lnTo>
                  <a:lnTo>
                    <a:pt x="665" y="982"/>
                  </a:lnTo>
                  <a:lnTo>
                    <a:pt x="671" y="979"/>
                  </a:lnTo>
                  <a:lnTo>
                    <a:pt x="679" y="975"/>
                  </a:lnTo>
                  <a:lnTo>
                    <a:pt x="684" y="971"/>
                  </a:lnTo>
                  <a:lnTo>
                    <a:pt x="690" y="967"/>
                  </a:lnTo>
                  <a:lnTo>
                    <a:pt x="698" y="963"/>
                  </a:lnTo>
                  <a:lnTo>
                    <a:pt x="705" y="960"/>
                  </a:lnTo>
                  <a:lnTo>
                    <a:pt x="713" y="954"/>
                  </a:lnTo>
                  <a:lnTo>
                    <a:pt x="719" y="948"/>
                  </a:lnTo>
                  <a:lnTo>
                    <a:pt x="726" y="944"/>
                  </a:lnTo>
                  <a:lnTo>
                    <a:pt x="734" y="941"/>
                  </a:lnTo>
                  <a:lnTo>
                    <a:pt x="741" y="935"/>
                  </a:lnTo>
                  <a:lnTo>
                    <a:pt x="749" y="929"/>
                  </a:lnTo>
                  <a:lnTo>
                    <a:pt x="759" y="925"/>
                  </a:lnTo>
                  <a:lnTo>
                    <a:pt x="766" y="920"/>
                  </a:lnTo>
                  <a:lnTo>
                    <a:pt x="774" y="914"/>
                  </a:lnTo>
                  <a:lnTo>
                    <a:pt x="783" y="908"/>
                  </a:lnTo>
                  <a:lnTo>
                    <a:pt x="791" y="903"/>
                  </a:lnTo>
                  <a:lnTo>
                    <a:pt x="798" y="897"/>
                  </a:lnTo>
                  <a:lnTo>
                    <a:pt x="806" y="891"/>
                  </a:lnTo>
                  <a:lnTo>
                    <a:pt x="816" y="884"/>
                  </a:lnTo>
                  <a:lnTo>
                    <a:pt x="823" y="880"/>
                  </a:lnTo>
                  <a:lnTo>
                    <a:pt x="831" y="872"/>
                  </a:lnTo>
                  <a:lnTo>
                    <a:pt x="840" y="867"/>
                  </a:lnTo>
                  <a:lnTo>
                    <a:pt x="848" y="861"/>
                  </a:lnTo>
                  <a:lnTo>
                    <a:pt x="855" y="855"/>
                  </a:lnTo>
                  <a:lnTo>
                    <a:pt x="863" y="848"/>
                  </a:lnTo>
                  <a:lnTo>
                    <a:pt x="873" y="842"/>
                  </a:lnTo>
                  <a:lnTo>
                    <a:pt x="880" y="836"/>
                  </a:lnTo>
                  <a:lnTo>
                    <a:pt x="888" y="830"/>
                  </a:lnTo>
                  <a:lnTo>
                    <a:pt x="895" y="823"/>
                  </a:lnTo>
                  <a:lnTo>
                    <a:pt x="903" y="817"/>
                  </a:lnTo>
                  <a:lnTo>
                    <a:pt x="911" y="810"/>
                  </a:lnTo>
                  <a:lnTo>
                    <a:pt x="918" y="804"/>
                  </a:lnTo>
                  <a:lnTo>
                    <a:pt x="926" y="798"/>
                  </a:lnTo>
                  <a:lnTo>
                    <a:pt x="933" y="791"/>
                  </a:lnTo>
                  <a:lnTo>
                    <a:pt x="939" y="785"/>
                  </a:lnTo>
                  <a:lnTo>
                    <a:pt x="947" y="777"/>
                  </a:lnTo>
                  <a:lnTo>
                    <a:pt x="952" y="772"/>
                  </a:lnTo>
                  <a:lnTo>
                    <a:pt x="960" y="766"/>
                  </a:lnTo>
                  <a:lnTo>
                    <a:pt x="964" y="758"/>
                  </a:lnTo>
                  <a:lnTo>
                    <a:pt x="971" y="752"/>
                  </a:lnTo>
                  <a:lnTo>
                    <a:pt x="977" y="745"/>
                  </a:lnTo>
                  <a:lnTo>
                    <a:pt x="983" y="739"/>
                  </a:lnTo>
                  <a:lnTo>
                    <a:pt x="989" y="733"/>
                  </a:lnTo>
                  <a:lnTo>
                    <a:pt x="994" y="728"/>
                  </a:lnTo>
                  <a:lnTo>
                    <a:pt x="998" y="720"/>
                  </a:lnTo>
                  <a:lnTo>
                    <a:pt x="1002" y="714"/>
                  </a:lnTo>
                  <a:lnTo>
                    <a:pt x="1006" y="707"/>
                  </a:lnTo>
                  <a:lnTo>
                    <a:pt x="1009" y="701"/>
                  </a:lnTo>
                  <a:lnTo>
                    <a:pt x="1015" y="695"/>
                  </a:lnTo>
                  <a:lnTo>
                    <a:pt x="1019" y="688"/>
                  </a:lnTo>
                  <a:lnTo>
                    <a:pt x="1021" y="682"/>
                  </a:lnTo>
                  <a:lnTo>
                    <a:pt x="1027" y="676"/>
                  </a:lnTo>
                  <a:lnTo>
                    <a:pt x="1030" y="671"/>
                  </a:lnTo>
                  <a:lnTo>
                    <a:pt x="1034" y="665"/>
                  </a:lnTo>
                  <a:lnTo>
                    <a:pt x="1038" y="657"/>
                  </a:lnTo>
                  <a:lnTo>
                    <a:pt x="1040" y="652"/>
                  </a:lnTo>
                  <a:lnTo>
                    <a:pt x="1046" y="646"/>
                  </a:lnTo>
                  <a:lnTo>
                    <a:pt x="1047" y="638"/>
                  </a:lnTo>
                  <a:lnTo>
                    <a:pt x="1051" y="633"/>
                  </a:lnTo>
                  <a:lnTo>
                    <a:pt x="1055" y="627"/>
                  </a:lnTo>
                  <a:lnTo>
                    <a:pt x="1057" y="621"/>
                  </a:lnTo>
                  <a:lnTo>
                    <a:pt x="1061" y="614"/>
                  </a:lnTo>
                  <a:lnTo>
                    <a:pt x="1065" y="608"/>
                  </a:lnTo>
                  <a:lnTo>
                    <a:pt x="1066" y="602"/>
                  </a:lnTo>
                  <a:lnTo>
                    <a:pt x="1068" y="597"/>
                  </a:lnTo>
                  <a:lnTo>
                    <a:pt x="1072" y="589"/>
                  </a:lnTo>
                  <a:lnTo>
                    <a:pt x="1074" y="583"/>
                  </a:lnTo>
                  <a:lnTo>
                    <a:pt x="1078" y="578"/>
                  </a:lnTo>
                  <a:lnTo>
                    <a:pt x="1080" y="572"/>
                  </a:lnTo>
                  <a:lnTo>
                    <a:pt x="1082" y="566"/>
                  </a:lnTo>
                  <a:lnTo>
                    <a:pt x="1084" y="559"/>
                  </a:lnTo>
                  <a:lnTo>
                    <a:pt x="1087" y="553"/>
                  </a:lnTo>
                  <a:lnTo>
                    <a:pt x="1089" y="547"/>
                  </a:lnTo>
                  <a:lnTo>
                    <a:pt x="1091" y="542"/>
                  </a:lnTo>
                  <a:lnTo>
                    <a:pt x="1095" y="536"/>
                  </a:lnTo>
                  <a:lnTo>
                    <a:pt x="1097" y="530"/>
                  </a:lnTo>
                  <a:lnTo>
                    <a:pt x="1101" y="524"/>
                  </a:lnTo>
                  <a:lnTo>
                    <a:pt x="1101" y="519"/>
                  </a:lnTo>
                  <a:lnTo>
                    <a:pt x="1103" y="511"/>
                  </a:lnTo>
                  <a:lnTo>
                    <a:pt x="1105" y="507"/>
                  </a:lnTo>
                  <a:lnTo>
                    <a:pt x="1108" y="500"/>
                  </a:lnTo>
                  <a:lnTo>
                    <a:pt x="1108" y="494"/>
                  </a:lnTo>
                  <a:lnTo>
                    <a:pt x="1112" y="488"/>
                  </a:lnTo>
                  <a:lnTo>
                    <a:pt x="1114" y="483"/>
                  </a:lnTo>
                  <a:lnTo>
                    <a:pt x="1116" y="477"/>
                  </a:lnTo>
                  <a:lnTo>
                    <a:pt x="1116" y="471"/>
                  </a:lnTo>
                  <a:lnTo>
                    <a:pt x="1118" y="466"/>
                  </a:lnTo>
                  <a:lnTo>
                    <a:pt x="1120" y="460"/>
                  </a:lnTo>
                  <a:lnTo>
                    <a:pt x="1122" y="456"/>
                  </a:lnTo>
                  <a:lnTo>
                    <a:pt x="1124" y="448"/>
                  </a:lnTo>
                  <a:lnTo>
                    <a:pt x="1125" y="443"/>
                  </a:lnTo>
                  <a:lnTo>
                    <a:pt x="1125" y="437"/>
                  </a:lnTo>
                  <a:lnTo>
                    <a:pt x="1129" y="431"/>
                  </a:lnTo>
                  <a:lnTo>
                    <a:pt x="1131" y="426"/>
                  </a:lnTo>
                  <a:lnTo>
                    <a:pt x="1133" y="422"/>
                  </a:lnTo>
                  <a:lnTo>
                    <a:pt x="1133" y="414"/>
                  </a:lnTo>
                  <a:lnTo>
                    <a:pt x="1135" y="410"/>
                  </a:lnTo>
                  <a:lnTo>
                    <a:pt x="1137" y="405"/>
                  </a:lnTo>
                  <a:lnTo>
                    <a:pt x="1137" y="401"/>
                  </a:lnTo>
                  <a:lnTo>
                    <a:pt x="1139" y="395"/>
                  </a:lnTo>
                  <a:lnTo>
                    <a:pt x="1141" y="390"/>
                  </a:lnTo>
                  <a:lnTo>
                    <a:pt x="1141" y="384"/>
                  </a:lnTo>
                  <a:lnTo>
                    <a:pt x="1143" y="378"/>
                  </a:lnTo>
                  <a:lnTo>
                    <a:pt x="1144" y="374"/>
                  </a:lnTo>
                  <a:lnTo>
                    <a:pt x="1146" y="369"/>
                  </a:lnTo>
                  <a:lnTo>
                    <a:pt x="1148" y="363"/>
                  </a:lnTo>
                  <a:lnTo>
                    <a:pt x="1150" y="357"/>
                  </a:lnTo>
                  <a:lnTo>
                    <a:pt x="1150" y="353"/>
                  </a:lnTo>
                  <a:lnTo>
                    <a:pt x="1152" y="350"/>
                  </a:lnTo>
                  <a:lnTo>
                    <a:pt x="1154" y="344"/>
                  </a:lnTo>
                  <a:lnTo>
                    <a:pt x="1154" y="338"/>
                  </a:lnTo>
                  <a:lnTo>
                    <a:pt x="1156" y="333"/>
                  </a:lnTo>
                  <a:lnTo>
                    <a:pt x="1158" y="327"/>
                  </a:lnTo>
                  <a:lnTo>
                    <a:pt x="1158" y="321"/>
                  </a:lnTo>
                  <a:lnTo>
                    <a:pt x="1160" y="315"/>
                  </a:lnTo>
                  <a:lnTo>
                    <a:pt x="1160" y="310"/>
                  </a:lnTo>
                  <a:lnTo>
                    <a:pt x="1162" y="304"/>
                  </a:lnTo>
                  <a:lnTo>
                    <a:pt x="1163" y="298"/>
                  </a:lnTo>
                  <a:lnTo>
                    <a:pt x="1165" y="291"/>
                  </a:lnTo>
                  <a:lnTo>
                    <a:pt x="1165" y="285"/>
                  </a:lnTo>
                  <a:lnTo>
                    <a:pt x="1165" y="279"/>
                  </a:lnTo>
                  <a:lnTo>
                    <a:pt x="1167" y="272"/>
                  </a:lnTo>
                  <a:lnTo>
                    <a:pt x="1169" y="264"/>
                  </a:lnTo>
                  <a:lnTo>
                    <a:pt x="1169" y="258"/>
                  </a:lnTo>
                  <a:lnTo>
                    <a:pt x="1171" y="251"/>
                  </a:lnTo>
                  <a:lnTo>
                    <a:pt x="1171" y="245"/>
                  </a:lnTo>
                  <a:lnTo>
                    <a:pt x="1173" y="238"/>
                  </a:lnTo>
                  <a:lnTo>
                    <a:pt x="1173" y="230"/>
                  </a:lnTo>
                  <a:lnTo>
                    <a:pt x="1175" y="224"/>
                  </a:lnTo>
                  <a:lnTo>
                    <a:pt x="1175" y="217"/>
                  </a:lnTo>
                  <a:lnTo>
                    <a:pt x="1175" y="211"/>
                  </a:lnTo>
                  <a:lnTo>
                    <a:pt x="1177" y="203"/>
                  </a:lnTo>
                  <a:lnTo>
                    <a:pt x="1177" y="196"/>
                  </a:lnTo>
                  <a:lnTo>
                    <a:pt x="1179" y="188"/>
                  </a:lnTo>
                  <a:lnTo>
                    <a:pt x="1179" y="182"/>
                  </a:lnTo>
                  <a:lnTo>
                    <a:pt x="1179" y="177"/>
                  </a:lnTo>
                  <a:lnTo>
                    <a:pt x="1182" y="169"/>
                  </a:lnTo>
                  <a:lnTo>
                    <a:pt x="1182" y="163"/>
                  </a:lnTo>
                  <a:lnTo>
                    <a:pt x="1182" y="156"/>
                  </a:lnTo>
                  <a:lnTo>
                    <a:pt x="1184" y="148"/>
                  </a:lnTo>
                  <a:lnTo>
                    <a:pt x="1184" y="143"/>
                  </a:lnTo>
                  <a:lnTo>
                    <a:pt x="1184" y="135"/>
                  </a:lnTo>
                  <a:lnTo>
                    <a:pt x="1186" y="129"/>
                  </a:lnTo>
                  <a:lnTo>
                    <a:pt x="1186" y="124"/>
                  </a:lnTo>
                  <a:lnTo>
                    <a:pt x="1186" y="116"/>
                  </a:lnTo>
                  <a:lnTo>
                    <a:pt x="1188" y="110"/>
                  </a:lnTo>
                  <a:lnTo>
                    <a:pt x="1188" y="103"/>
                  </a:lnTo>
                  <a:lnTo>
                    <a:pt x="1188" y="99"/>
                  </a:lnTo>
                  <a:lnTo>
                    <a:pt x="1188" y="93"/>
                  </a:lnTo>
                  <a:lnTo>
                    <a:pt x="1188" y="86"/>
                  </a:lnTo>
                  <a:lnTo>
                    <a:pt x="1190" y="82"/>
                  </a:lnTo>
                  <a:lnTo>
                    <a:pt x="1190" y="76"/>
                  </a:lnTo>
                  <a:lnTo>
                    <a:pt x="1192" y="72"/>
                  </a:lnTo>
                  <a:lnTo>
                    <a:pt x="1192" y="65"/>
                  </a:lnTo>
                  <a:lnTo>
                    <a:pt x="1192" y="61"/>
                  </a:lnTo>
                  <a:lnTo>
                    <a:pt x="1192" y="57"/>
                  </a:lnTo>
                  <a:lnTo>
                    <a:pt x="1194" y="53"/>
                  </a:lnTo>
                  <a:lnTo>
                    <a:pt x="1194" y="48"/>
                  </a:lnTo>
                  <a:lnTo>
                    <a:pt x="1194" y="44"/>
                  </a:lnTo>
                  <a:lnTo>
                    <a:pt x="1194" y="40"/>
                  </a:lnTo>
                  <a:lnTo>
                    <a:pt x="1194" y="38"/>
                  </a:lnTo>
                  <a:lnTo>
                    <a:pt x="1194" y="34"/>
                  </a:lnTo>
                  <a:lnTo>
                    <a:pt x="1194" y="30"/>
                  </a:lnTo>
                  <a:lnTo>
                    <a:pt x="1194" y="27"/>
                  </a:lnTo>
                  <a:lnTo>
                    <a:pt x="1194" y="25"/>
                  </a:lnTo>
                  <a:lnTo>
                    <a:pt x="1194" y="21"/>
                  </a:lnTo>
                  <a:lnTo>
                    <a:pt x="1196" y="19"/>
                  </a:lnTo>
                  <a:lnTo>
                    <a:pt x="1196" y="15"/>
                  </a:lnTo>
                  <a:lnTo>
                    <a:pt x="1196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FFC000"/>
                </a:solidFill>
              </a:endParaRPr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auto">
            <a:xfrm>
              <a:off x="7558088" y="2960688"/>
              <a:ext cx="204787" cy="195262"/>
            </a:xfrm>
            <a:custGeom>
              <a:avLst/>
              <a:gdLst/>
              <a:ahLst/>
              <a:cxnLst>
                <a:cxn ang="0">
                  <a:pos x="51" y="25"/>
                </a:cxn>
                <a:cxn ang="0">
                  <a:pos x="27" y="46"/>
                </a:cxn>
                <a:cxn ang="0">
                  <a:pos x="12" y="67"/>
                </a:cxn>
                <a:cxn ang="0">
                  <a:pos x="2" y="91"/>
                </a:cxn>
                <a:cxn ang="0">
                  <a:pos x="0" y="116"/>
                </a:cxn>
                <a:cxn ang="0">
                  <a:pos x="6" y="139"/>
                </a:cxn>
                <a:cxn ang="0">
                  <a:pos x="13" y="163"/>
                </a:cxn>
                <a:cxn ang="0">
                  <a:pos x="27" y="184"/>
                </a:cxn>
                <a:cxn ang="0">
                  <a:pos x="44" y="203"/>
                </a:cxn>
                <a:cxn ang="0">
                  <a:pos x="61" y="220"/>
                </a:cxn>
                <a:cxn ang="0">
                  <a:pos x="82" y="234"/>
                </a:cxn>
                <a:cxn ang="0">
                  <a:pos x="103" y="241"/>
                </a:cxn>
                <a:cxn ang="0">
                  <a:pos x="124" y="245"/>
                </a:cxn>
                <a:cxn ang="0">
                  <a:pos x="143" y="245"/>
                </a:cxn>
                <a:cxn ang="0">
                  <a:pos x="162" y="243"/>
                </a:cxn>
                <a:cxn ang="0">
                  <a:pos x="179" y="238"/>
                </a:cxn>
                <a:cxn ang="0">
                  <a:pos x="196" y="232"/>
                </a:cxn>
                <a:cxn ang="0">
                  <a:pos x="211" y="219"/>
                </a:cxn>
                <a:cxn ang="0">
                  <a:pos x="234" y="196"/>
                </a:cxn>
                <a:cxn ang="0">
                  <a:pos x="245" y="177"/>
                </a:cxn>
                <a:cxn ang="0">
                  <a:pos x="253" y="162"/>
                </a:cxn>
                <a:cxn ang="0">
                  <a:pos x="255" y="144"/>
                </a:cxn>
                <a:cxn ang="0">
                  <a:pos x="257" y="129"/>
                </a:cxn>
                <a:cxn ang="0">
                  <a:pos x="259" y="114"/>
                </a:cxn>
                <a:cxn ang="0">
                  <a:pos x="255" y="97"/>
                </a:cxn>
                <a:cxn ang="0">
                  <a:pos x="249" y="82"/>
                </a:cxn>
                <a:cxn ang="0">
                  <a:pos x="242" y="61"/>
                </a:cxn>
                <a:cxn ang="0">
                  <a:pos x="223" y="38"/>
                </a:cxn>
                <a:cxn ang="0">
                  <a:pos x="205" y="21"/>
                </a:cxn>
                <a:cxn ang="0">
                  <a:pos x="186" y="10"/>
                </a:cxn>
                <a:cxn ang="0">
                  <a:pos x="175" y="2"/>
                </a:cxn>
                <a:cxn ang="0">
                  <a:pos x="143" y="61"/>
                </a:cxn>
                <a:cxn ang="0">
                  <a:pos x="162" y="76"/>
                </a:cxn>
                <a:cxn ang="0">
                  <a:pos x="175" y="93"/>
                </a:cxn>
                <a:cxn ang="0">
                  <a:pos x="179" y="110"/>
                </a:cxn>
                <a:cxn ang="0">
                  <a:pos x="175" y="129"/>
                </a:cxn>
                <a:cxn ang="0">
                  <a:pos x="167" y="148"/>
                </a:cxn>
                <a:cxn ang="0">
                  <a:pos x="154" y="162"/>
                </a:cxn>
                <a:cxn ang="0">
                  <a:pos x="141" y="169"/>
                </a:cxn>
                <a:cxn ang="0">
                  <a:pos x="124" y="171"/>
                </a:cxn>
                <a:cxn ang="0">
                  <a:pos x="107" y="165"/>
                </a:cxn>
                <a:cxn ang="0">
                  <a:pos x="88" y="148"/>
                </a:cxn>
                <a:cxn ang="0">
                  <a:pos x="74" y="127"/>
                </a:cxn>
                <a:cxn ang="0">
                  <a:pos x="69" y="106"/>
                </a:cxn>
                <a:cxn ang="0">
                  <a:pos x="74" y="89"/>
                </a:cxn>
                <a:cxn ang="0">
                  <a:pos x="86" y="76"/>
                </a:cxn>
                <a:cxn ang="0">
                  <a:pos x="99" y="67"/>
                </a:cxn>
                <a:cxn ang="0">
                  <a:pos x="112" y="59"/>
                </a:cxn>
                <a:cxn ang="0">
                  <a:pos x="126" y="53"/>
                </a:cxn>
                <a:cxn ang="0">
                  <a:pos x="114" y="34"/>
                </a:cxn>
                <a:cxn ang="0">
                  <a:pos x="99" y="23"/>
                </a:cxn>
                <a:cxn ang="0">
                  <a:pos x="82" y="13"/>
                </a:cxn>
              </a:cxnLst>
              <a:rect l="0" t="0" r="r" b="b"/>
              <a:pathLst>
                <a:path w="259" h="245">
                  <a:moveTo>
                    <a:pt x="76" y="10"/>
                  </a:moveTo>
                  <a:lnTo>
                    <a:pt x="69" y="13"/>
                  </a:lnTo>
                  <a:lnTo>
                    <a:pt x="63" y="15"/>
                  </a:lnTo>
                  <a:lnTo>
                    <a:pt x="55" y="19"/>
                  </a:lnTo>
                  <a:lnTo>
                    <a:pt x="51" y="25"/>
                  </a:lnTo>
                  <a:lnTo>
                    <a:pt x="46" y="29"/>
                  </a:lnTo>
                  <a:lnTo>
                    <a:pt x="40" y="32"/>
                  </a:lnTo>
                  <a:lnTo>
                    <a:pt x="34" y="36"/>
                  </a:lnTo>
                  <a:lnTo>
                    <a:pt x="31" y="42"/>
                  </a:lnTo>
                  <a:lnTo>
                    <a:pt x="27" y="46"/>
                  </a:lnTo>
                  <a:lnTo>
                    <a:pt x="23" y="49"/>
                  </a:lnTo>
                  <a:lnTo>
                    <a:pt x="19" y="53"/>
                  </a:lnTo>
                  <a:lnTo>
                    <a:pt x="17" y="59"/>
                  </a:lnTo>
                  <a:lnTo>
                    <a:pt x="13" y="63"/>
                  </a:lnTo>
                  <a:lnTo>
                    <a:pt x="12" y="67"/>
                  </a:lnTo>
                  <a:lnTo>
                    <a:pt x="10" y="72"/>
                  </a:lnTo>
                  <a:lnTo>
                    <a:pt x="8" y="76"/>
                  </a:lnTo>
                  <a:lnTo>
                    <a:pt x="6" y="82"/>
                  </a:lnTo>
                  <a:lnTo>
                    <a:pt x="4" y="86"/>
                  </a:lnTo>
                  <a:lnTo>
                    <a:pt x="2" y="91"/>
                  </a:lnTo>
                  <a:lnTo>
                    <a:pt x="2" y="97"/>
                  </a:lnTo>
                  <a:lnTo>
                    <a:pt x="0" y="101"/>
                  </a:lnTo>
                  <a:lnTo>
                    <a:pt x="0" y="105"/>
                  </a:lnTo>
                  <a:lnTo>
                    <a:pt x="0" y="110"/>
                  </a:lnTo>
                  <a:lnTo>
                    <a:pt x="0" y="116"/>
                  </a:lnTo>
                  <a:lnTo>
                    <a:pt x="0" y="120"/>
                  </a:lnTo>
                  <a:lnTo>
                    <a:pt x="2" y="124"/>
                  </a:lnTo>
                  <a:lnTo>
                    <a:pt x="2" y="129"/>
                  </a:lnTo>
                  <a:lnTo>
                    <a:pt x="4" y="133"/>
                  </a:lnTo>
                  <a:lnTo>
                    <a:pt x="6" y="139"/>
                  </a:lnTo>
                  <a:lnTo>
                    <a:pt x="6" y="144"/>
                  </a:lnTo>
                  <a:lnTo>
                    <a:pt x="8" y="148"/>
                  </a:lnTo>
                  <a:lnTo>
                    <a:pt x="10" y="154"/>
                  </a:lnTo>
                  <a:lnTo>
                    <a:pt x="12" y="158"/>
                  </a:lnTo>
                  <a:lnTo>
                    <a:pt x="13" y="163"/>
                  </a:lnTo>
                  <a:lnTo>
                    <a:pt x="15" y="167"/>
                  </a:lnTo>
                  <a:lnTo>
                    <a:pt x="17" y="171"/>
                  </a:lnTo>
                  <a:lnTo>
                    <a:pt x="21" y="175"/>
                  </a:lnTo>
                  <a:lnTo>
                    <a:pt x="23" y="181"/>
                  </a:lnTo>
                  <a:lnTo>
                    <a:pt x="27" y="184"/>
                  </a:lnTo>
                  <a:lnTo>
                    <a:pt x="31" y="188"/>
                  </a:lnTo>
                  <a:lnTo>
                    <a:pt x="32" y="192"/>
                  </a:lnTo>
                  <a:lnTo>
                    <a:pt x="34" y="196"/>
                  </a:lnTo>
                  <a:lnTo>
                    <a:pt x="38" y="200"/>
                  </a:lnTo>
                  <a:lnTo>
                    <a:pt x="44" y="203"/>
                  </a:lnTo>
                  <a:lnTo>
                    <a:pt x="46" y="207"/>
                  </a:lnTo>
                  <a:lnTo>
                    <a:pt x="50" y="209"/>
                  </a:lnTo>
                  <a:lnTo>
                    <a:pt x="53" y="213"/>
                  </a:lnTo>
                  <a:lnTo>
                    <a:pt x="57" y="219"/>
                  </a:lnTo>
                  <a:lnTo>
                    <a:pt x="61" y="220"/>
                  </a:lnTo>
                  <a:lnTo>
                    <a:pt x="65" y="222"/>
                  </a:lnTo>
                  <a:lnTo>
                    <a:pt x="69" y="224"/>
                  </a:lnTo>
                  <a:lnTo>
                    <a:pt x="72" y="228"/>
                  </a:lnTo>
                  <a:lnTo>
                    <a:pt x="76" y="228"/>
                  </a:lnTo>
                  <a:lnTo>
                    <a:pt x="82" y="234"/>
                  </a:lnTo>
                  <a:lnTo>
                    <a:pt x="86" y="236"/>
                  </a:lnTo>
                  <a:lnTo>
                    <a:pt x="90" y="238"/>
                  </a:lnTo>
                  <a:lnTo>
                    <a:pt x="93" y="239"/>
                  </a:lnTo>
                  <a:lnTo>
                    <a:pt x="99" y="241"/>
                  </a:lnTo>
                  <a:lnTo>
                    <a:pt x="103" y="241"/>
                  </a:lnTo>
                  <a:lnTo>
                    <a:pt x="107" y="243"/>
                  </a:lnTo>
                  <a:lnTo>
                    <a:pt x="109" y="243"/>
                  </a:lnTo>
                  <a:lnTo>
                    <a:pt x="116" y="245"/>
                  </a:lnTo>
                  <a:lnTo>
                    <a:pt x="120" y="245"/>
                  </a:lnTo>
                  <a:lnTo>
                    <a:pt x="124" y="245"/>
                  </a:lnTo>
                  <a:lnTo>
                    <a:pt x="128" y="245"/>
                  </a:lnTo>
                  <a:lnTo>
                    <a:pt x="133" y="245"/>
                  </a:lnTo>
                  <a:lnTo>
                    <a:pt x="135" y="245"/>
                  </a:lnTo>
                  <a:lnTo>
                    <a:pt x="139" y="245"/>
                  </a:lnTo>
                  <a:lnTo>
                    <a:pt x="143" y="245"/>
                  </a:lnTo>
                  <a:lnTo>
                    <a:pt x="148" y="245"/>
                  </a:lnTo>
                  <a:lnTo>
                    <a:pt x="150" y="243"/>
                  </a:lnTo>
                  <a:lnTo>
                    <a:pt x="154" y="243"/>
                  </a:lnTo>
                  <a:lnTo>
                    <a:pt x="158" y="243"/>
                  </a:lnTo>
                  <a:lnTo>
                    <a:pt x="162" y="243"/>
                  </a:lnTo>
                  <a:lnTo>
                    <a:pt x="166" y="241"/>
                  </a:lnTo>
                  <a:lnTo>
                    <a:pt x="169" y="241"/>
                  </a:lnTo>
                  <a:lnTo>
                    <a:pt x="173" y="239"/>
                  </a:lnTo>
                  <a:lnTo>
                    <a:pt x="175" y="239"/>
                  </a:lnTo>
                  <a:lnTo>
                    <a:pt x="179" y="238"/>
                  </a:lnTo>
                  <a:lnTo>
                    <a:pt x="185" y="236"/>
                  </a:lnTo>
                  <a:lnTo>
                    <a:pt x="186" y="236"/>
                  </a:lnTo>
                  <a:lnTo>
                    <a:pt x="188" y="234"/>
                  </a:lnTo>
                  <a:lnTo>
                    <a:pt x="192" y="232"/>
                  </a:lnTo>
                  <a:lnTo>
                    <a:pt x="196" y="232"/>
                  </a:lnTo>
                  <a:lnTo>
                    <a:pt x="198" y="228"/>
                  </a:lnTo>
                  <a:lnTo>
                    <a:pt x="202" y="228"/>
                  </a:lnTo>
                  <a:lnTo>
                    <a:pt x="204" y="224"/>
                  </a:lnTo>
                  <a:lnTo>
                    <a:pt x="207" y="224"/>
                  </a:lnTo>
                  <a:lnTo>
                    <a:pt x="211" y="219"/>
                  </a:lnTo>
                  <a:lnTo>
                    <a:pt x="219" y="215"/>
                  </a:lnTo>
                  <a:lnTo>
                    <a:pt x="223" y="211"/>
                  </a:lnTo>
                  <a:lnTo>
                    <a:pt x="226" y="207"/>
                  </a:lnTo>
                  <a:lnTo>
                    <a:pt x="230" y="201"/>
                  </a:lnTo>
                  <a:lnTo>
                    <a:pt x="234" y="196"/>
                  </a:lnTo>
                  <a:lnTo>
                    <a:pt x="238" y="190"/>
                  </a:lnTo>
                  <a:lnTo>
                    <a:pt x="242" y="186"/>
                  </a:lnTo>
                  <a:lnTo>
                    <a:pt x="243" y="182"/>
                  </a:lnTo>
                  <a:lnTo>
                    <a:pt x="243" y="179"/>
                  </a:lnTo>
                  <a:lnTo>
                    <a:pt x="245" y="177"/>
                  </a:lnTo>
                  <a:lnTo>
                    <a:pt x="247" y="173"/>
                  </a:lnTo>
                  <a:lnTo>
                    <a:pt x="247" y="171"/>
                  </a:lnTo>
                  <a:lnTo>
                    <a:pt x="249" y="167"/>
                  </a:lnTo>
                  <a:lnTo>
                    <a:pt x="249" y="165"/>
                  </a:lnTo>
                  <a:lnTo>
                    <a:pt x="253" y="162"/>
                  </a:lnTo>
                  <a:lnTo>
                    <a:pt x="253" y="158"/>
                  </a:lnTo>
                  <a:lnTo>
                    <a:pt x="255" y="154"/>
                  </a:lnTo>
                  <a:lnTo>
                    <a:pt x="255" y="152"/>
                  </a:lnTo>
                  <a:lnTo>
                    <a:pt x="255" y="148"/>
                  </a:lnTo>
                  <a:lnTo>
                    <a:pt x="255" y="144"/>
                  </a:lnTo>
                  <a:lnTo>
                    <a:pt x="257" y="143"/>
                  </a:lnTo>
                  <a:lnTo>
                    <a:pt x="257" y="139"/>
                  </a:lnTo>
                  <a:lnTo>
                    <a:pt x="257" y="137"/>
                  </a:lnTo>
                  <a:lnTo>
                    <a:pt x="257" y="133"/>
                  </a:lnTo>
                  <a:lnTo>
                    <a:pt x="257" y="129"/>
                  </a:lnTo>
                  <a:lnTo>
                    <a:pt x="257" y="127"/>
                  </a:lnTo>
                  <a:lnTo>
                    <a:pt x="259" y="124"/>
                  </a:lnTo>
                  <a:lnTo>
                    <a:pt x="259" y="120"/>
                  </a:lnTo>
                  <a:lnTo>
                    <a:pt x="259" y="116"/>
                  </a:lnTo>
                  <a:lnTo>
                    <a:pt x="259" y="114"/>
                  </a:lnTo>
                  <a:lnTo>
                    <a:pt x="259" y="110"/>
                  </a:lnTo>
                  <a:lnTo>
                    <a:pt x="257" y="106"/>
                  </a:lnTo>
                  <a:lnTo>
                    <a:pt x="257" y="103"/>
                  </a:lnTo>
                  <a:lnTo>
                    <a:pt x="257" y="99"/>
                  </a:lnTo>
                  <a:lnTo>
                    <a:pt x="255" y="97"/>
                  </a:lnTo>
                  <a:lnTo>
                    <a:pt x="255" y="93"/>
                  </a:lnTo>
                  <a:lnTo>
                    <a:pt x="253" y="89"/>
                  </a:lnTo>
                  <a:lnTo>
                    <a:pt x="253" y="86"/>
                  </a:lnTo>
                  <a:lnTo>
                    <a:pt x="253" y="84"/>
                  </a:lnTo>
                  <a:lnTo>
                    <a:pt x="249" y="82"/>
                  </a:lnTo>
                  <a:lnTo>
                    <a:pt x="249" y="78"/>
                  </a:lnTo>
                  <a:lnTo>
                    <a:pt x="247" y="76"/>
                  </a:lnTo>
                  <a:lnTo>
                    <a:pt x="245" y="72"/>
                  </a:lnTo>
                  <a:lnTo>
                    <a:pt x="243" y="67"/>
                  </a:lnTo>
                  <a:lnTo>
                    <a:pt x="242" y="61"/>
                  </a:lnTo>
                  <a:lnTo>
                    <a:pt x="238" y="57"/>
                  </a:lnTo>
                  <a:lnTo>
                    <a:pt x="234" y="51"/>
                  </a:lnTo>
                  <a:lnTo>
                    <a:pt x="230" y="48"/>
                  </a:lnTo>
                  <a:lnTo>
                    <a:pt x="228" y="44"/>
                  </a:lnTo>
                  <a:lnTo>
                    <a:pt x="223" y="38"/>
                  </a:lnTo>
                  <a:lnTo>
                    <a:pt x="221" y="34"/>
                  </a:lnTo>
                  <a:lnTo>
                    <a:pt x="215" y="30"/>
                  </a:lnTo>
                  <a:lnTo>
                    <a:pt x="211" y="29"/>
                  </a:lnTo>
                  <a:lnTo>
                    <a:pt x="207" y="25"/>
                  </a:lnTo>
                  <a:lnTo>
                    <a:pt x="205" y="21"/>
                  </a:lnTo>
                  <a:lnTo>
                    <a:pt x="200" y="19"/>
                  </a:lnTo>
                  <a:lnTo>
                    <a:pt x="196" y="15"/>
                  </a:lnTo>
                  <a:lnTo>
                    <a:pt x="194" y="13"/>
                  </a:lnTo>
                  <a:lnTo>
                    <a:pt x="190" y="11"/>
                  </a:lnTo>
                  <a:lnTo>
                    <a:pt x="186" y="10"/>
                  </a:lnTo>
                  <a:lnTo>
                    <a:pt x="185" y="8"/>
                  </a:lnTo>
                  <a:lnTo>
                    <a:pt x="181" y="6"/>
                  </a:lnTo>
                  <a:lnTo>
                    <a:pt x="177" y="2"/>
                  </a:lnTo>
                  <a:lnTo>
                    <a:pt x="177" y="2"/>
                  </a:lnTo>
                  <a:lnTo>
                    <a:pt x="175" y="2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39" y="59"/>
                  </a:lnTo>
                  <a:lnTo>
                    <a:pt x="141" y="61"/>
                  </a:lnTo>
                  <a:lnTo>
                    <a:pt x="143" y="61"/>
                  </a:lnTo>
                  <a:lnTo>
                    <a:pt x="147" y="63"/>
                  </a:lnTo>
                  <a:lnTo>
                    <a:pt x="150" y="67"/>
                  </a:lnTo>
                  <a:lnTo>
                    <a:pt x="154" y="68"/>
                  </a:lnTo>
                  <a:lnTo>
                    <a:pt x="158" y="70"/>
                  </a:lnTo>
                  <a:lnTo>
                    <a:pt x="162" y="76"/>
                  </a:lnTo>
                  <a:lnTo>
                    <a:pt x="166" y="80"/>
                  </a:lnTo>
                  <a:lnTo>
                    <a:pt x="171" y="84"/>
                  </a:lnTo>
                  <a:lnTo>
                    <a:pt x="171" y="87"/>
                  </a:lnTo>
                  <a:lnTo>
                    <a:pt x="173" y="89"/>
                  </a:lnTo>
                  <a:lnTo>
                    <a:pt x="175" y="93"/>
                  </a:lnTo>
                  <a:lnTo>
                    <a:pt x="175" y="97"/>
                  </a:lnTo>
                  <a:lnTo>
                    <a:pt x="177" y="101"/>
                  </a:lnTo>
                  <a:lnTo>
                    <a:pt x="177" y="103"/>
                  </a:lnTo>
                  <a:lnTo>
                    <a:pt x="177" y="106"/>
                  </a:lnTo>
                  <a:lnTo>
                    <a:pt x="179" y="110"/>
                  </a:lnTo>
                  <a:lnTo>
                    <a:pt x="179" y="114"/>
                  </a:lnTo>
                  <a:lnTo>
                    <a:pt x="179" y="118"/>
                  </a:lnTo>
                  <a:lnTo>
                    <a:pt x="177" y="122"/>
                  </a:lnTo>
                  <a:lnTo>
                    <a:pt x="177" y="127"/>
                  </a:lnTo>
                  <a:lnTo>
                    <a:pt x="175" y="129"/>
                  </a:lnTo>
                  <a:lnTo>
                    <a:pt x="173" y="133"/>
                  </a:lnTo>
                  <a:lnTo>
                    <a:pt x="173" y="137"/>
                  </a:lnTo>
                  <a:lnTo>
                    <a:pt x="171" y="141"/>
                  </a:lnTo>
                  <a:lnTo>
                    <a:pt x="169" y="144"/>
                  </a:lnTo>
                  <a:lnTo>
                    <a:pt x="167" y="148"/>
                  </a:lnTo>
                  <a:lnTo>
                    <a:pt x="166" y="150"/>
                  </a:lnTo>
                  <a:lnTo>
                    <a:pt x="162" y="154"/>
                  </a:lnTo>
                  <a:lnTo>
                    <a:pt x="160" y="156"/>
                  </a:lnTo>
                  <a:lnTo>
                    <a:pt x="158" y="160"/>
                  </a:lnTo>
                  <a:lnTo>
                    <a:pt x="154" y="162"/>
                  </a:lnTo>
                  <a:lnTo>
                    <a:pt x="152" y="163"/>
                  </a:lnTo>
                  <a:lnTo>
                    <a:pt x="150" y="165"/>
                  </a:lnTo>
                  <a:lnTo>
                    <a:pt x="147" y="165"/>
                  </a:lnTo>
                  <a:lnTo>
                    <a:pt x="143" y="167"/>
                  </a:lnTo>
                  <a:lnTo>
                    <a:pt x="141" y="169"/>
                  </a:lnTo>
                  <a:lnTo>
                    <a:pt x="137" y="171"/>
                  </a:lnTo>
                  <a:lnTo>
                    <a:pt x="133" y="171"/>
                  </a:lnTo>
                  <a:lnTo>
                    <a:pt x="131" y="171"/>
                  </a:lnTo>
                  <a:lnTo>
                    <a:pt x="128" y="171"/>
                  </a:lnTo>
                  <a:lnTo>
                    <a:pt x="124" y="171"/>
                  </a:lnTo>
                  <a:lnTo>
                    <a:pt x="122" y="171"/>
                  </a:lnTo>
                  <a:lnTo>
                    <a:pt x="116" y="169"/>
                  </a:lnTo>
                  <a:lnTo>
                    <a:pt x="114" y="167"/>
                  </a:lnTo>
                  <a:lnTo>
                    <a:pt x="109" y="165"/>
                  </a:lnTo>
                  <a:lnTo>
                    <a:pt x="107" y="165"/>
                  </a:lnTo>
                  <a:lnTo>
                    <a:pt x="103" y="162"/>
                  </a:lnTo>
                  <a:lnTo>
                    <a:pt x="99" y="160"/>
                  </a:lnTo>
                  <a:lnTo>
                    <a:pt x="95" y="156"/>
                  </a:lnTo>
                  <a:lnTo>
                    <a:pt x="91" y="152"/>
                  </a:lnTo>
                  <a:lnTo>
                    <a:pt x="88" y="148"/>
                  </a:lnTo>
                  <a:lnTo>
                    <a:pt x="86" y="144"/>
                  </a:lnTo>
                  <a:lnTo>
                    <a:pt x="82" y="139"/>
                  </a:lnTo>
                  <a:lnTo>
                    <a:pt x="78" y="135"/>
                  </a:lnTo>
                  <a:lnTo>
                    <a:pt x="74" y="131"/>
                  </a:lnTo>
                  <a:lnTo>
                    <a:pt x="74" y="127"/>
                  </a:lnTo>
                  <a:lnTo>
                    <a:pt x="71" y="122"/>
                  </a:lnTo>
                  <a:lnTo>
                    <a:pt x="71" y="118"/>
                  </a:lnTo>
                  <a:lnTo>
                    <a:pt x="71" y="114"/>
                  </a:lnTo>
                  <a:lnTo>
                    <a:pt x="71" y="110"/>
                  </a:lnTo>
                  <a:lnTo>
                    <a:pt x="69" y="106"/>
                  </a:lnTo>
                  <a:lnTo>
                    <a:pt x="71" y="103"/>
                  </a:lnTo>
                  <a:lnTo>
                    <a:pt x="71" y="101"/>
                  </a:lnTo>
                  <a:lnTo>
                    <a:pt x="71" y="97"/>
                  </a:lnTo>
                  <a:lnTo>
                    <a:pt x="72" y="93"/>
                  </a:lnTo>
                  <a:lnTo>
                    <a:pt x="74" y="89"/>
                  </a:lnTo>
                  <a:lnTo>
                    <a:pt x="76" y="86"/>
                  </a:lnTo>
                  <a:lnTo>
                    <a:pt x="78" y="84"/>
                  </a:lnTo>
                  <a:lnTo>
                    <a:pt x="80" y="82"/>
                  </a:lnTo>
                  <a:lnTo>
                    <a:pt x="82" y="78"/>
                  </a:lnTo>
                  <a:lnTo>
                    <a:pt x="86" y="76"/>
                  </a:lnTo>
                  <a:lnTo>
                    <a:pt x="88" y="74"/>
                  </a:lnTo>
                  <a:lnTo>
                    <a:pt x="90" y="70"/>
                  </a:lnTo>
                  <a:lnTo>
                    <a:pt x="91" y="68"/>
                  </a:lnTo>
                  <a:lnTo>
                    <a:pt x="95" y="68"/>
                  </a:lnTo>
                  <a:lnTo>
                    <a:pt x="99" y="67"/>
                  </a:lnTo>
                  <a:lnTo>
                    <a:pt x="101" y="65"/>
                  </a:lnTo>
                  <a:lnTo>
                    <a:pt x="105" y="63"/>
                  </a:lnTo>
                  <a:lnTo>
                    <a:pt x="107" y="61"/>
                  </a:lnTo>
                  <a:lnTo>
                    <a:pt x="109" y="61"/>
                  </a:lnTo>
                  <a:lnTo>
                    <a:pt x="112" y="59"/>
                  </a:lnTo>
                  <a:lnTo>
                    <a:pt x="116" y="59"/>
                  </a:lnTo>
                  <a:lnTo>
                    <a:pt x="120" y="57"/>
                  </a:lnTo>
                  <a:lnTo>
                    <a:pt x="122" y="57"/>
                  </a:lnTo>
                  <a:lnTo>
                    <a:pt x="126" y="57"/>
                  </a:lnTo>
                  <a:lnTo>
                    <a:pt x="126" y="53"/>
                  </a:lnTo>
                  <a:lnTo>
                    <a:pt x="126" y="49"/>
                  </a:lnTo>
                  <a:lnTo>
                    <a:pt x="126" y="48"/>
                  </a:lnTo>
                  <a:lnTo>
                    <a:pt x="122" y="44"/>
                  </a:lnTo>
                  <a:lnTo>
                    <a:pt x="120" y="40"/>
                  </a:lnTo>
                  <a:lnTo>
                    <a:pt x="114" y="34"/>
                  </a:lnTo>
                  <a:lnTo>
                    <a:pt x="109" y="32"/>
                  </a:lnTo>
                  <a:lnTo>
                    <a:pt x="105" y="29"/>
                  </a:lnTo>
                  <a:lnTo>
                    <a:pt x="103" y="27"/>
                  </a:lnTo>
                  <a:lnTo>
                    <a:pt x="101" y="25"/>
                  </a:lnTo>
                  <a:lnTo>
                    <a:pt x="99" y="23"/>
                  </a:lnTo>
                  <a:lnTo>
                    <a:pt x="93" y="21"/>
                  </a:lnTo>
                  <a:lnTo>
                    <a:pt x="91" y="19"/>
                  </a:lnTo>
                  <a:lnTo>
                    <a:pt x="90" y="17"/>
                  </a:lnTo>
                  <a:lnTo>
                    <a:pt x="88" y="15"/>
                  </a:lnTo>
                  <a:lnTo>
                    <a:pt x="82" y="13"/>
                  </a:lnTo>
                  <a:lnTo>
                    <a:pt x="80" y="11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76" y="1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auto">
            <a:xfrm>
              <a:off x="7631113" y="3098800"/>
              <a:ext cx="61912" cy="13970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4" y="11"/>
                </a:cxn>
                <a:cxn ang="0">
                  <a:pos x="2" y="13"/>
                </a:cxn>
                <a:cxn ang="0">
                  <a:pos x="2" y="21"/>
                </a:cxn>
                <a:cxn ang="0">
                  <a:pos x="2" y="23"/>
                </a:cxn>
                <a:cxn ang="0">
                  <a:pos x="2" y="25"/>
                </a:cxn>
                <a:cxn ang="0">
                  <a:pos x="2" y="28"/>
                </a:cxn>
                <a:cxn ang="0">
                  <a:pos x="2" y="32"/>
                </a:cxn>
                <a:cxn ang="0">
                  <a:pos x="2" y="34"/>
                </a:cxn>
                <a:cxn ang="0">
                  <a:pos x="2" y="36"/>
                </a:cxn>
                <a:cxn ang="0">
                  <a:pos x="2" y="40"/>
                </a:cxn>
                <a:cxn ang="0">
                  <a:pos x="2" y="44"/>
                </a:cxn>
                <a:cxn ang="0">
                  <a:pos x="2" y="47"/>
                </a:cxn>
                <a:cxn ang="0">
                  <a:pos x="2" y="51"/>
                </a:cxn>
                <a:cxn ang="0">
                  <a:pos x="2" y="53"/>
                </a:cxn>
                <a:cxn ang="0">
                  <a:pos x="2" y="59"/>
                </a:cxn>
                <a:cxn ang="0">
                  <a:pos x="2" y="63"/>
                </a:cxn>
                <a:cxn ang="0">
                  <a:pos x="2" y="66"/>
                </a:cxn>
                <a:cxn ang="0">
                  <a:pos x="2" y="70"/>
                </a:cxn>
                <a:cxn ang="0">
                  <a:pos x="2" y="74"/>
                </a:cxn>
                <a:cxn ang="0">
                  <a:pos x="2" y="78"/>
                </a:cxn>
                <a:cxn ang="0">
                  <a:pos x="2" y="82"/>
                </a:cxn>
                <a:cxn ang="0">
                  <a:pos x="2" y="83"/>
                </a:cxn>
                <a:cxn ang="0">
                  <a:pos x="2" y="91"/>
                </a:cxn>
                <a:cxn ang="0">
                  <a:pos x="0" y="93"/>
                </a:cxn>
                <a:cxn ang="0">
                  <a:pos x="0" y="97"/>
                </a:cxn>
                <a:cxn ang="0">
                  <a:pos x="0" y="101"/>
                </a:cxn>
                <a:cxn ang="0">
                  <a:pos x="0" y="104"/>
                </a:cxn>
                <a:cxn ang="0">
                  <a:pos x="0" y="108"/>
                </a:cxn>
                <a:cxn ang="0">
                  <a:pos x="0" y="112"/>
                </a:cxn>
                <a:cxn ang="0">
                  <a:pos x="0" y="116"/>
                </a:cxn>
                <a:cxn ang="0">
                  <a:pos x="0" y="118"/>
                </a:cxn>
                <a:cxn ang="0">
                  <a:pos x="0" y="121"/>
                </a:cxn>
                <a:cxn ang="0">
                  <a:pos x="0" y="125"/>
                </a:cxn>
                <a:cxn ang="0">
                  <a:pos x="0" y="129"/>
                </a:cxn>
                <a:cxn ang="0">
                  <a:pos x="0" y="133"/>
                </a:cxn>
                <a:cxn ang="0">
                  <a:pos x="0" y="135"/>
                </a:cxn>
                <a:cxn ang="0">
                  <a:pos x="0" y="139"/>
                </a:cxn>
                <a:cxn ang="0">
                  <a:pos x="0" y="142"/>
                </a:cxn>
                <a:cxn ang="0">
                  <a:pos x="0" y="146"/>
                </a:cxn>
                <a:cxn ang="0">
                  <a:pos x="0" y="150"/>
                </a:cxn>
                <a:cxn ang="0">
                  <a:pos x="0" y="154"/>
                </a:cxn>
                <a:cxn ang="0">
                  <a:pos x="0" y="159"/>
                </a:cxn>
                <a:cxn ang="0">
                  <a:pos x="0" y="163"/>
                </a:cxn>
                <a:cxn ang="0">
                  <a:pos x="0" y="165"/>
                </a:cxn>
                <a:cxn ang="0">
                  <a:pos x="0" y="167"/>
                </a:cxn>
                <a:cxn ang="0">
                  <a:pos x="0" y="169"/>
                </a:cxn>
                <a:cxn ang="0">
                  <a:pos x="0" y="169"/>
                </a:cxn>
                <a:cxn ang="0">
                  <a:pos x="78" y="175"/>
                </a:cxn>
                <a:cxn ang="0">
                  <a:pos x="69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78" h="175">
                  <a:moveTo>
                    <a:pt x="4" y="0"/>
                  </a:moveTo>
                  <a:lnTo>
                    <a:pt x="4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4" y="11"/>
                  </a:lnTo>
                  <a:lnTo>
                    <a:pt x="2" y="13"/>
                  </a:lnTo>
                  <a:lnTo>
                    <a:pt x="2" y="21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2" y="28"/>
                  </a:lnTo>
                  <a:lnTo>
                    <a:pt x="2" y="32"/>
                  </a:lnTo>
                  <a:lnTo>
                    <a:pt x="2" y="34"/>
                  </a:lnTo>
                  <a:lnTo>
                    <a:pt x="2" y="36"/>
                  </a:lnTo>
                  <a:lnTo>
                    <a:pt x="2" y="40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2" y="51"/>
                  </a:lnTo>
                  <a:lnTo>
                    <a:pt x="2" y="53"/>
                  </a:lnTo>
                  <a:lnTo>
                    <a:pt x="2" y="59"/>
                  </a:lnTo>
                  <a:lnTo>
                    <a:pt x="2" y="63"/>
                  </a:lnTo>
                  <a:lnTo>
                    <a:pt x="2" y="66"/>
                  </a:lnTo>
                  <a:lnTo>
                    <a:pt x="2" y="70"/>
                  </a:lnTo>
                  <a:lnTo>
                    <a:pt x="2" y="74"/>
                  </a:lnTo>
                  <a:lnTo>
                    <a:pt x="2" y="78"/>
                  </a:lnTo>
                  <a:lnTo>
                    <a:pt x="2" y="82"/>
                  </a:lnTo>
                  <a:lnTo>
                    <a:pt x="2" y="83"/>
                  </a:lnTo>
                  <a:lnTo>
                    <a:pt x="2" y="91"/>
                  </a:lnTo>
                  <a:lnTo>
                    <a:pt x="0" y="93"/>
                  </a:lnTo>
                  <a:lnTo>
                    <a:pt x="0" y="97"/>
                  </a:lnTo>
                  <a:lnTo>
                    <a:pt x="0" y="101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0" y="112"/>
                  </a:lnTo>
                  <a:lnTo>
                    <a:pt x="0" y="116"/>
                  </a:lnTo>
                  <a:lnTo>
                    <a:pt x="0" y="118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0" y="129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0" y="139"/>
                  </a:lnTo>
                  <a:lnTo>
                    <a:pt x="0" y="142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0" y="154"/>
                  </a:lnTo>
                  <a:lnTo>
                    <a:pt x="0" y="159"/>
                  </a:lnTo>
                  <a:lnTo>
                    <a:pt x="0" y="163"/>
                  </a:lnTo>
                  <a:lnTo>
                    <a:pt x="0" y="165"/>
                  </a:lnTo>
                  <a:lnTo>
                    <a:pt x="0" y="167"/>
                  </a:lnTo>
                  <a:lnTo>
                    <a:pt x="0" y="169"/>
                  </a:lnTo>
                  <a:lnTo>
                    <a:pt x="0" y="169"/>
                  </a:lnTo>
                  <a:lnTo>
                    <a:pt x="78" y="175"/>
                  </a:lnTo>
                  <a:lnTo>
                    <a:pt x="69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auto">
            <a:xfrm>
              <a:off x="7270750" y="3213100"/>
              <a:ext cx="811212" cy="806450"/>
            </a:xfrm>
            <a:custGeom>
              <a:avLst/>
              <a:gdLst/>
              <a:ahLst/>
              <a:cxnLst>
                <a:cxn ang="0">
                  <a:pos x="306" y="40"/>
                </a:cxn>
                <a:cxn ang="0">
                  <a:pos x="373" y="16"/>
                </a:cxn>
                <a:cxn ang="0">
                  <a:pos x="441" y="2"/>
                </a:cxn>
                <a:cxn ang="0">
                  <a:pos x="511" y="0"/>
                </a:cxn>
                <a:cxn ang="0">
                  <a:pos x="584" y="6"/>
                </a:cxn>
                <a:cxn ang="0">
                  <a:pos x="654" y="23"/>
                </a:cxn>
                <a:cxn ang="0">
                  <a:pos x="722" y="48"/>
                </a:cxn>
                <a:cxn ang="0">
                  <a:pos x="785" y="82"/>
                </a:cxn>
                <a:cxn ang="0">
                  <a:pos x="844" y="126"/>
                </a:cxn>
                <a:cxn ang="0">
                  <a:pos x="897" y="177"/>
                </a:cxn>
                <a:cxn ang="0">
                  <a:pos x="941" y="236"/>
                </a:cxn>
                <a:cxn ang="0">
                  <a:pos x="977" y="301"/>
                </a:cxn>
                <a:cxn ang="0">
                  <a:pos x="1002" y="373"/>
                </a:cxn>
                <a:cxn ang="0">
                  <a:pos x="1017" y="447"/>
                </a:cxn>
                <a:cxn ang="0">
                  <a:pos x="1021" y="517"/>
                </a:cxn>
                <a:cxn ang="0">
                  <a:pos x="1019" y="584"/>
                </a:cxn>
                <a:cxn ang="0">
                  <a:pos x="1008" y="646"/>
                </a:cxn>
                <a:cxn ang="0">
                  <a:pos x="989" y="705"/>
                </a:cxn>
                <a:cxn ang="0">
                  <a:pos x="964" y="759"/>
                </a:cxn>
                <a:cxn ang="0">
                  <a:pos x="933" y="808"/>
                </a:cxn>
                <a:cxn ang="0">
                  <a:pos x="899" y="855"/>
                </a:cxn>
                <a:cxn ang="0">
                  <a:pos x="857" y="893"/>
                </a:cxn>
                <a:cxn ang="0">
                  <a:pos x="812" y="928"/>
                </a:cxn>
                <a:cxn ang="0">
                  <a:pos x="764" y="956"/>
                </a:cxn>
                <a:cxn ang="0">
                  <a:pos x="713" y="979"/>
                </a:cxn>
                <a:cxn ang="0">
                  <a:pos x="662" y="996"/>
                </a:cxn>
                <a:cxn ang="0">
                  <a:pos x="606" y="1007"/>
                </a:cxn>
                <a:cxn ang="0">
                  <a:pos x="551" y="1015"/>
                </a:cxn>
                <a:cxn ang="0">
                  <a:pos x="498" y="1017"/>
                </a:cxn>
                <a:cxn ang="0">
                  <a:pos x="443" y="1013"/>
                </a:cxn>
                <a:cxn ang="0">
                  <a:pos x="390" y="1004"/>
                </a:cxn>
                <a:cxn ang="0">
                  <a:pos x="336" y="992"/>
                </a:cxn>
                <a:cxn ang="0">
                  <a:pos x="287" y="973"/>
                </a:cxn>
                <a:cxn ang="0">
                  <a:pos x="238" y="947"/>
                </a:cxn>
                <a:cxn ang="0">
                  <a:pos x="192" y="914"/>
                </a:cxn>
                <a:cxn ang="0">
                  <a:pos x="150" y="876"/>
                </a:cxn>
                <a:cxn ang="0">
                  <a:pos x="112" y="833"/>
                </a:cxn>
                <a:cxn ang="0">
                  <a:pos x="78" y="781"/>
                </a:cxn>
                <a:cxn ang="0">
                  <a:pos x="49" y="724"/>
                </a:cxn>
                <a:cxn ang="0">
                  <a:pos x="27" y="667"/>
                </a:cxn>
                <a:cxn ang="0">
                  <a:pos x="11" y="612"/>
                </a:cxn>
                <a:cxn ang="0">
                  <a:pos x="2" y="561"/>
                </a:cxn>
                <a:cxn ang="0">
                  <a:pos x="0" y="513"/>
                </a:cxn>
                <a:cxn ang="0">
                  <a:pos x="0" y="466"/>
                </a:cxn>
                <a:cxn ang="0">
                  <a:pos x="8" y="426"/>
                </a:cxn>
                <a:cxn ang="0">
                  <a:pos x="15" y="386"/>
                </a:cxn>
                <a:cxn ang="0">
                  <a:pos x="27" y="350"/>
                </a:cxn>
                <a:cxn ang="0">
                  <a:pos x="38" y="316"/>
                </a:cxn>
                <a:cxn ang="0">
                  <a:pos x="51" y="285"/>
                </a:cxn>
                <a:cxn ang="0">
                  <a:pos x="63" y="259"/>
                </a:cxn>
                <a:cxn ang="0">
                  <a:pos x="76" y="236"/>
                </a:cxn>
                <a:cxn ang="0">
                  <a:pos x="86" y="217"/>
                </a:cxn>
                <a:cxn ang="0">
                  <a:pos x="99" y="198"/>
                </a:cxn>
                <a:cxn ang="0">
                  <a:pos x="114" y="177"/>
                </a:cxn>
                <a:cxn ang="0">
                  <a:pos x="131" y="160"/>
                </a:cxn>
                <a:cxn ang="0">
                  <a:pos x="150" y="143"/>
                </a:cxn>
                <a:cxn ang="0">
                  <a:pos x="169" y="128"/>
                </a:cxn>
                <a:cxn ang="0">
                  <a:pos x="186" y="112"/>
                </a:cxn>
                <a:cxn ang="0">
                  <a:pos x="203" y="101"/>
                </a:cxn>
                <a:cxn ang="0">
                  <a:pos x="219" y="90"/>
                </a:cxn>
                <a:cxn ang="0">
                  <a:pos x="234" y="80"/>
                </a:cxn>
                <a:cxn ang="0">
                  <a:pos x="253" y="69"/>
                </a:cxn>
              </a:cxnLst>
              <a:rect l="0" t="0" r="r" b="b"/>
              <a:pathLst>
                <a:path w="1021" h="1017">
                  <a:moveTo>
                    <a:pt x="255" y="69"/>
                  </a:moveTo>
                  <a:lnTo>
                    <a:pt x="268" y="59"/>
                  </a:lnTo>
                  <a:lnTo>
                    <a:pt x="279" y="54"/>
                  </a:lnTo>
                  <a:lnTo>
                    <a:pt x="293" y="46"/>
                  </a:lnTo>
                  <a:lnTo>
                    <a:pt x="306" y="40"/>
                  </a:lnTo>
                  <a:lnTo>
                    <a:pt x="319" y="35"/>
                  </a:lnTo>
                  <a:lnTo>
                    <a:pt x="331" y="29"/>
                  </a:lnTo>
                  <a:lnTo>
                    <a:pt x="344" y="23"/>
                  </a:lnTo>
                  <a:lnTo>
                    <a:pt x="357" y="21"/>
                  </a:lnTo>
                  <a:lnTo>
                    <a:pt x="373" y="16"/>
                  </a:lnTo>
                  <a:lnTo>
                    <a:pt x="384" y="12"/>
                  </a:lnTo>
                  <a:lnTo>
                    <a:pt x="397" y="8"/>
                  </a:lnTo>
                  <a:lnTo>
                    <a:pt x="412" y="6"/>
                  </a:lnTo>
                  <a:lnTo>
                    <a:pt x="426" y="4"/>
                  </a:lnTo>
                  <a:lnTo>
                    <a:pt x="441" y="2"/>
                  </a:lnTo>
                  <a:lnTo>
                    <a:pt x="454" y="0"/>
                  </a:lnTo>
                  <a:lnTo>
                    <a:pt x="470" y="0"/>
                  </a:lnTo>
                  <a:lnTo>
                    <a:pt x="483" y="0"/>
                  </a:lnTo>
                  <a:lnTo>
                    <a:pt x="498" y="0"/>
                  </a:lnTo>
                  <a:lnTo>
                    <a:pt x="511" y="0"/>
                  </a:lnTo>
                  <a:lnTo>
                    <a:pt x="527" y="0"/>
                  </a:lnTo>
                  <a:lnTo>
                    <a:pt x="540" y="0"/>
                  </a:lnTo>
                  <a:lnTo>
                    <a:pt x="555" y="2"/>
                  </a:lnTo>
                  <a:lnTo>
                    <a:pt x="568" y="4"/>
                  </a:lnTo>
                  <a:lnTo>
                    <a:pt x="584" y="6"/>
                  </a:lnTo>
                  <a:lnTo>
                    <a:pt x="597" y="8"/>
                  </a:lnTo>
                  <a:lnTo>
                    <a:pt x="610" y="12"/>
                  </a:lnTo>
                  <a:lnTo>
                    <a:pt x="625" y="14"/>
                  </a:lnTo>
                  <a:lnTo>
                    <a:pt x="641" y="19"/>
                  </a:lnTo>
                  <a:lnTo>
                    <a:pt x="654" y="23"/>
                  </a:lnTo>
                  <a:lnTo>
                    <a:pt x="667" y="27"/>
                  </a:lnTo>
                  <a:lnTo>
                    <a:pt x="681" y="31"/>
                  </a:lnTo>
                  <a:lnTo>
                    <a:pt x="696" y="38"/>
                  </a:lnTo>
                  <a:lnTo>
                    <a:pt x="709" y="42"/>
                  </a:lnTo>
                  <a:lnTo>
                    <a:pt x="722" y="48"/>
                  </a:lnTo>
                  <a:lnTo>
                    <a:pt x="736" y="55"/>
                  </a:lnTo>
                  <a:lnTo>
                    <a:pt x="747" y="61"/>
                  </a:lnTo>
                  <a:lnTo>
                    <a:pt x="760" y="67"/>
                  </a:lnTo>
                  <a:lnTo>
                    <a:pt x="774" y="76"/>
                  </a:lnTo>
                  <a:lnTo>
                    <a:pt x="785" y="82"/>
                  </a:lnTo>
                  <a:lnTo>
                    <a:pt x="798" y="92"/>
                  </a:lnTo>
                  <a:lnTo>
                    <a:pt x="810" y="99"/>
                  </a:lnTo>
                  <a:lnTo>
                    <a:pt x="821" y="109"/>
                  </a:lnTo>
                  <a:lnTo>
                    <a:pt x="833" y="116"/>
                  </a:lnTo>
                  <a:lnTo>
                    <a:pt x="844" y="126"/>
                  </a:lnTo>
                  <a:lnTo>
                    <a:pt x="855" y="135"/>
                  </a:lnTo>
                  <a:lnTo>
                    <a:pt x="867" y="147"/>
                  </a:lnTo>
                  <a:lnTo>
                    <a:pt x="878" y="156"/>
                  </a:lnTo>
                  <a:lnTo>
                    <a:pt x="888" y="166"/>
                  </a:lnTo>
                  <a:lnTo>
                    <a:pt x="897" y="177"/>
                  </a:lnTo>
                  <a:lnTo>
                    <a:pt x="907" y="188"/>
                  </a:lnTo>
                  <a:lnTo>
                    <a:pt x="916" y="200"/>
                  </a:lnTo>
                  <a:lnTo>
                    <a:pt x="924" y="211"/>
                  </a:lnTo>
                  <a:lnTo>
                    <a:pt x="933" y="223"/>
                  </a:lnTo>
                  <a:lnTo>
                    <a:pt x="941" y="236"/>
                  </a:lnTo>
                  <a:lnTo>
                    <a:pt x="950" y="247"/>
                  </a:lnTo>
                  <a:lnTo>
                    <a:pt x="958" y="263"/>
                  </a:lnTo>
                  <a:lnTo>
                    <a:pt x="964" y="272"/>
                  </a:lnTo>
                  <a:lnTo>
                    <a:pt x="971" y="287"/>
                  </a:lnTo>
                  <a:lnTo>
                    <a:pt x="977" y="301"/>
                  </a:lnTo>
                  <a:lnTo>
                    <a:pt x="983" y="316"/>
                  </a:lnTo>
                  <a:lnTo>
                    <a:pt x="989" y="329"/>
                  </a:lnTo>
                  <a:lnTo>
                    <a:pt x="994" y="344"/>
                  </a:lnTo>
                  <a:lnTo>
                    <a:pt x="998" y="360"/>
                  </a:lnTo>
                  <a:lnTo>
                    <a:pt x="1002" y="373"/>
                  </a:lnTo>
                  <a:lnTo>
                    <a:pt x="1006" y="388"/>
                  </a:lnTo>
                  <a:lnTo>
                    <a:pt x="1009" y="403"/>
                  </a:lnTo>
                  <a:lnTo>
                    <a:pt x="1011" y="418"/>
                  </a:lnTo>
                  <a:lnTo>
                    <a:pt x="1015" y="432"/>
                  </a:lnTo>
                  <a:lnTo>
                    <a:pt x="1017" y="447"/>
                  </a:lnTo>
                  <a:lnTo>
                    <a:pt x="1019" y="462"/>
                  </a:lnTo>
                  <a:lnTo>
                    <a:pt x="1019" y="475"/>
                  </a:lnTo>
                  <a:lnTo>
                    <a:pt x="1021" y="491"/>
                  </a:lnTo>
                  <a:lnTo>
                    <a:pt x="1021" y="502"/>
                  </a:lnTo>
                  <a:lnTo>
                    <a:pt x="1021" y="517"/>
                  </a:lnTo>
                  <a:lnTo>
                    <a:pt x="1021" y="531"/>
                  </a:lnTo>
                  <a:lnTo>
                    <a:pt x="1021" y="546"/>
                  </a:lnTo>
                  <a:lnTo>
                    <a:pt x="1021" y="559"/>
                  </a:lnTo>
                  <a:lnTo>
                    <a:pt x="1021" y="570"/>
                  </a:lnTo>
                  <a:lnTo>
                    <a:pt x="1019" y="584"/>
                  </a:lnTo>
                  <a:lnTo>
                    <a:pt x="1017" y="597"/>
                  </a:lnTo>
                  <a:lnTo>
                    <a:pt x="1015" y="610"/>
                  </a:lnTo>
                  <a:lnTo>
                    <a:pt x="1013" y="622"/>
                  </a:lnTo>
                  <a:lnTo>
                    <a:pt x="1009" y="633"/>
                  </a:lnTo>
                  <a:lnTo>
                    <a:pt x="1008" y="646"/>
                  </a:lnTo>
                  <a:lnTo>
                    <a:pt x="1004" y="658"/>
                  </a:lnTo>
                  <a:lnTo>
                    <a:pt x="1000" y="669"/>
                  </a:lnTo>
                  <a:lnTo>
                    <a:pt x="998" y="683"/>
                  </a:lnTo>
                  <a:lnTo>
                    <a:pt x="994" y="694"/>
                  </a:lnTo>
                  <a:lnTo>
                    <a:pt x="989" y="705"/>
                  </a:lnTo>
                  <a:lnTo>
                    <a:pt x="985" y="717"/>
                  </a:lnTo>
                  <a:lnTo>
                    <a:pt x="979" y="726"/>
                  </a:lnTo>
                  <a:lnTo>
                    <a:pt x="975" y="738"/>
                  </a:lnTo>
                  <a:lnTo>
                    <a:pt x="969" y="749"/>
                  </a:lnTo>
                  <a:lnTo>
                    <a:pt x="964" y="759"/>
                  </a:lnTo>
                  <a:lnTo>
                    <a:pt x="958" y="770"/>
                  </a:lnTo>
                  <a:lnTo>
                    <a:pt x="952" y="779"/>
                  </a:lnTo>
                  <a:lnTo>
                    <a:pt x="947" y="791"/>
                  </a:lnTo>
                  <a:lnTo>
                    <a:pt x="939" y="800"/>
                  </a:lnTo>
                  <a:lnTo>
                    <a:pt x="933" y="808"/>
                  </a:lnTo>
                  <a:lnTo>
                    <a:pt x="928" y="819"/>
                  </a:lnTo>
                  <a:lnTo>
                    <a:pt x="918" y="827"/>
                  </a:lnTo>
                  <a:lnTo>
                    <a:pt x="912" y="836"/>
                  </a:lnTo>
                  <a:lnTo>
                    <a:pt x="905" y="844"/>
                  </a:lnTo>
                  <a:lnTo>
                    <a:pt x="899" y="855"/>
                  </a:lnTo>
                  <a:lnTo>
                    <a:pt x="890" y="863"/>
                  </a:lnTo>
                  <a:lnTo>
                    <a:pt x="882" y="871"/>
                  </a:lnTo>
                  <a:lnTo>
                    <a:pt x="874" y="878"/>
                  </a:lnTo>
                  <a:lnTo>
                    <a:pt x="865" y="888"/>
                  </a:lnTo>
                  <a:lnTo>
                    <a:pt x="857" y="893"/>
                  </a:lnTo>
                  <a:lnTo>
                    <a:pt x="848" y="901"/>
                  </a:lnTo>
                  <a:lnTo>
                    <a:pt x="840" y="909"/>
                  </a:lnTo>
                  <a:lnTo>
                    <a:pt x="831" y="914"/>
                  </a:lnTo>
                  <a:lnTo>
                    <a:pt x="821" y="922"/>
                  </a:lnTo>
                  <a:lnTo>
                    <a:pt x="812" y="928"/>
                  </a:lnTo>
                  <a:lnTo>
                    <a:pt x="802" y="933"/>
                  </a:lnTo>
                  <a:lnTo>
                    <a:pt x="795" y="941"/>
                  </a:lnTo>
                  <a:lnTo>
                    <a:pt x="783" y="947"/>
                  </a:lnTo>
                  <a:lnTo>
                    <a:pt x="774" y="952"/>
                  </a:lnTo>
                  <a:lnTo>
                    <a:pt x="764" y="956"/>
                  </a:lnTo>
                  <a:lnTo>
                    <a:pt x="755" y="962"/>
                  </a:lnTo>
                  <a:lnTo>
                    <a:pt x="745" y="966"/>
                  </a:lnTo>
                  <a:lnTo>
                    <a:pt x="736" y="971"/>
                  </a:lnTo>
                  <a:lnTo>
                    <a:pt x="724" y="975"/>
                  </a:lnTo>
                  <a:lnTo>
                    <a:pt x="713" y="979"/>
                  </a:lnTo>
                  <a:lnTo>
                    <a:pt x="703" y="983"/>
                  </a:lnTo>
                  <a:lnTo>
                    <a:pt x="692" y="987"/>
                  </a:lnTo>
                  <a:lnTo>
                    <a:pt x="681" y="990"/>
                  </a:lnTo>
                  <a:lnTo>
                    <a:pt x="671" y="994"/>
                  </a:lnTo>
                  <a:lnTo>
                    <a:pt x="662" y="996"/>
                  </a:lnTo>
                  <a:lnTo>
                    <a:pt x="650" y="1000"/>
                  </a:lnTo>
                  <a:lnTo>
                    <a:pt x="639" y="1002"/>
                  </a:lnTo>
                  <a:lnTo>
                    <a:pt x="627" y="1004"/>
                  </a:lnTo>
                  <a:lnTo>
                    <a:pt x="618" y="1006"/>
                  </a:lnTo>
                  <a:lnTo>
                    <a:pt x="606" y="1007"/>
                  </a:lnTo>
                  <a:lnTo>
                    <a:pt x="595" y="1009"/>
                  </a:lnTo>
                  <a:lnTo>
                    <a:pt x="584" y="1011"/>
                  </a:lnTo>
                  <a:lnTo>
                    <a:pt x="572" y="1013"/>
                  </a:lnTo>
                  <a:lnTo>
                    <a:pt x="563" y="1013"/>
                  </a:lnTo>
                  <a:lnTo>
                    <a:pt x="551" y="1015"/>
                  </a:lnTo>
                  <a:lnTo>
                    <a:pt x="540" y="1015"/>
                  </a:lnTo>
                  <a:lnTo>
                    <a:pt x="528" y="1015"/>
                  </a:lnTo>
                  <a:lnTo>
                    <a:pt x="517" y="1017"/>
                  </a:lnTo>
                  <a:lnTo>
                    <a:pt x="508" y="1017"/>
                  </a:lnTo>
                  <a:lnTo>
                    <a:pt x="498" y="1017"/>
                  </a:lnTo>
                  <a:lnTo>
                    <a:pt x="485" y="1017"/>
                  </a:lnTo>
                  <a:lnTo>
                    <a:pt x="475" y="1015"/>
                  </a:lnTo>
                  <a:lnTo>
                    <a:pt x="464" y="1015"/>
                  </a:lnTo>
                  <a:lnTo>
                    <a:pt x="452" y="1015"/>
                  </a:lnTo>
                  <a:lnTo>
                    <a:pt x="443" y="1013"/>
                  </a:lnTo>
                  <a:lnTo>
                    <a:pt x="432" y="1013"/>
                  </a:lnTo>
                  <a:lnTo>
                    <a:pt x="420" y="1011"/>
                  </a:lnTo>
                  <a:lnTo>
                    <a:pt x="409" y="1009"/>
                  </a:lnTo>
                  <a:lnTo>
                    <a:pt x="397" y="1006"/>
                  </a:lnTo>
                  <a:lnTo>
                    <a:pt x="390" y="1004"/>
                  </a:lnTo>
                  <a:lnTo>
                    <a:pt x="378" y="1002"/>
                  </a:lnTo>
                  <a:lnTo>
                    <a:pt x="367" y="1000"/>
                  </a:lnTo>
                  <a:lnTo>
                    <a:pt x="357" y="998"/>
                  </a:lnTo>
                  <a:lnTo>
                    <a:pt x="346" y="994"/>
                  </a:lnTo>
                  <a:lnTo>
                    <a:pt x="336" y="992"/>
                  </a:lnTo>
                  <a:lnTo>
                    <a:pt x="327" y="988"/>
                  </a:lnTo>
                  <a:lnTo>
                    <a:pt x="316" y="985"/>
                  </a:lnTo>
                  <a:lnTo>
                    <a:pt x="306" y="981"/>
                  </a:lnTo>
                  <a:lnTo>
                    <a:pt x="295" y="977"/>
                  </a:lnTo>
                  <a:lnTo>
                    <a:pt x="287" y="973"/>
                  </a:lnTo>
                  <a:lnTo>
                    <a:pt x="276" y="968"/>
                  </a:lnTo>
                  <a:lnTo>
                    <a:pt x="266" y="962"/>
                  </a:lnTo>
                  <a:lnTo>
                    <a:pt x="257" y="958"/>
                  </a:lnTo>
                  <a:lnTo>
                    <a:pt x="249" y="952"/>
                  </a:lnTo>
                  <a:lnTo>
                    <a:pt x="238" y="947"/>
                  </a:lnTo>
                  <a:lnTo>
                    <a:pt x="228" y="941"/>
                  </a:lnTo>
                  <a:lnTo>
                    <a:pt x="219" y="935"/>
                  </a:lnTo>
                  <a:lnTo>
                    <a:pt x="211" y="928"/>
                  </a:lnTo>
                  <a:lnTo>
                    <a:pt x="201" y="922"/>
                  </a:lnTo>
                  <a:lnTo>
                    <a:pt x="192" y="914"/>
                  </a:lnTo>
                  <a:lnTo>
                    <a:pt x="184" y="909"/>
                  </a:lnTo>
                  <a:lnTo>
                    <a:pt x="175" y="901"/>
                  </a:lnTo>
                  <a:lnTo>
                    <a:pt x="167" y="893"/>
                  </a:lnTo>
                  <a:lnTo>
                    <a:pt x="158" y="886"/>
                  </a:lnTo>
                  <a:lnTo>
                    <a:pt x="150" y="876"/>
                  </a:lnTo>
                  <a:lnTo>
                    <a:pt x="143" y="871"/>
                  </a:lnTo>
                  <a:lnTo>
                    <a:pt x="135" y="861"/>
                  </a:lnTo>
                  <a:lnTo>
                    <a:pt x="127" y="852"/>
                  </a:lnTo>
                  <a:lnTo>
                    <a:pt x="120" y="842"/>
                  </a:lnTo>
                  <a:lnTo>
                    <a:pt x="112" y="833"/>
                  </a:lnTo>
                  <a:lnTo>
                    <a:pt x="105" y="823"/>
                  </a:lnTo>
                  <a:lnTo>
                    <a:pt x="99" y="814"/>
                  </a:lnTo>
                  <a:lnTo>
                    <a:pt x="91" y="802"/>
                  </a:lnTo>
                  <a:lnTo>
                    <a:pt x="84" y="793"/>
                  </a:lnTo>
                  <a:lnTo>
                    <a:pt x="78" y="781"/>
                  </a:lnTo>
                  <a:lnTo>
                    <a:pt x="72" y="770"/>
                  </a:lnTo>
                  <a:lnTo>
                    <a:pt x="65" y="759"/>
                  </a:lnTo>
                  <a:lnTo>
                    <a:pt x="61" y="749"/>
                  </a:lnTo>
                  <a:lnTo>
                    <a:pt x="53" y="736"/>
                  </a:lnTo>
                  <a:lnTo>
                    <a:pt x="49" y="724"/>
                  </a:lnTo>
                  <a:lnTo>
                    <a:pt x="44" y="713"/>
                  </a:lnTo>
                  <a:lnTo>
                    <a:pt x="40" y="702"/>
                  </a:lnTo>
                  <a:lnTo>
                    <a:pt x="34" y="688"/>
                  </a:lnTo>
                  <a:lnTo>
                    <a:pt x="30" y="679"/>
                  </a:lnTo>
                  <a:lnTo>
                    <a:pt x="27" y="667"/>
                  </a:lnTo>
                  <a:lnTo>
                    <a:pt x="25" y="656"/>
                  </a:lnTo>
                  <a:lnTo>
                    <a:pt x="19" y="645"/>
                  </a:lnTo>
                  <a:lnTo>
                    <a:pt x="17" y="633"/>
                  </a:lnTo>
                  <a:lnTo>
                    <a:pt x="13" y="622"/>
                  </a:lnTo>
                  <a:lnTo>
                    <a:pt x="11" y="612"/>
                  </a:lnTo>
                  <a:lnTo>
                    <a:pt x="9" y="603"/>
                  </a:lnTo>
                  <a:lnTo>
                    <a:pt x="8" y="593"/>
                  </a:lnTo>
                  <a:lnTo>
                    <a:pt x="6" y="582"/>
                  </a:lnTo>
                  <a:lnTo>
                    <a:pt x="6" y="570"/>
                  </a:lnTo>
                  <a:lnTo>
                    <a:pt x="2" y="561"/>
                  </a:lnTo>
                  <a:lnTo>
                    <a:pt x="2" y="551"/>
                  </a:lnTo>
                  <a:lnTo>
                    <a:pt x="0" y="540"/>
                  </a:lnTo>
                  <a:lnTo>
                    <a:pt x="0" y="531"/>
                  </a:lnTo>
                  <a:lnTo>
                    <a:pt x="0" y="523"/>
                  </a:lnTo>
                  <a:lnTo>
                    <a:pt x="0" y="513"/>
                  </a:lnTo>
                  <a:lnTo>
                    <a:pt x="0" y="504"/>
                  </a:lnTo>
                  <a:lnTo>
                    <a:pt x="0" y="494"/>
                  </a:lnTo>
                  <a:lnTo>
                    <a:pt x="0" y="487"/>
                  </a:lnTo>
                  <a:lnTo>
                    <a:pt x="0" y="477"/>
                  </a:lnTo>
                  <a:lnTo>
                    <a:pt x="0" y="466"/>
                  </a:lnTo>
                  <a:lnTo>
                    <a:pt x="2" y="458"/>
                  </a:lnTo>
                  <a:lnTo>
                    <a:pt x="2" y="449"/>
                  </a:lnTo>
                  <a:lnTo>
                    <a:pt x="4" y="441"/>
                  </a:lnTo>
                  <a:lnTo>
                    <a:pt x="6" y="432"/>
                  </a:lnTo>
                  <a:lnTo>
                    <a:pt x="8" y="426"/>
                  </a:lnTo>
                  <a:lnTo>
                    <a:pt x="9" y="418"/>
                  </a:lnTo>
                  <a:lnTo>
                    <a:pt x="9" y="409"/>
                  </a:lnTo>
                  <a:lnTo>
                    <a:pt x="11" y="401"/>
                  </a:lnTo>
                  <a:lnTo>
                    <a:pt x="13" y="394"/>
                  </a:lnTo>
                  <a:lnTo>
                    <a:pt x="15" y="386"/>
                  </a:lnTo>
                  <a:lnTo>
                    <a:pt x="17" y="377"/>
                  </a:lnTo>
                  <a:lnTo>
                    <a:pt x="19" y="371"/>
                  </a:lnTo>
                  <a:lnTo>
                    <a:pt x="23" y="363"/>
                  </a:lnTo>
                  <a:lnTo>
                    <a:pt x="25" y="356"/>
                  </a:lnTo>
                  <a:lnTo>
                    <a:pt x="27" y="350"/>
                  </a:lnTo>
                  <a:lnTo>
                    <a:pt x="28" y="342"/>
                  </a:lnTo>
                  <a:lnTo>
                    <a:pt x="30" y="337"/>
                  </a:lnTo>
                  <a:lnTo>
                    <a:pt x="32" y="329"/>
                  </a:lnTo>
                  <a:lnTo>
                    <a:pt x="34" y="323"/>
                  </a:lnTo>
                  <a:lnTo>
                    <a:pt x="38" y="316"/>
                  </a:lnTo>
                  <a:lnTo>
                    <a:pt x="40" y="310"/>
                  </a:lnTo>
                  <a:lnTo>
                    <a:pt x="44" y="304"/>
                  </a:lnTo>
                  <a:lnTo>
                    <a:pt x="46" y="297"/>
                  </a:lnTo>
                  <a:lnTo>
                    <a:pt x="47" y="291"/>
                  </a:lnTo>
                  <a:lnTo>
                    <a:pt x="51" y="285"/>
                  </a:lnTo>
                  <a:lnTo>
                    <a:pt x="53" y="280"/>
                  </a:lnTo>
                  <a:lnTo>
                    <a:pt x="55" y="276"/>
                  </a:lnTo>
                  <a:lnTo>
                    <a:pt x="59" y="270"/>
                  </a:lnTo>
                  <a:lnTo>
                    <a:pt x="61" y="266"/>
                  </a:lnTo>
                  <a:lnTo>
                    <a:pt x="63" y="259"/>
                  </a:lnTo>
                  <a:lnTo>
                    <a:pt x="65" y="255"/>
                  </a:lnTo>
                  <a:lnTo>
                    <a:pt x="68" y="251"/>
                  </a:lnTo>
                  <a:lnTo>
                    <a:pt x="70" y="245"/>
                  </a:lnTo>
                  <a:lnTo>
                    <a:pt x="72" y="242"/>
                  </a:lnTo>
                  <a:lnTo>
                    <a:pt x="76" y="236"/>
                  </a:lnTo>
                  <a:lnTo>
                    <a:pt x="76" y="232"/>
                  </a:lnTo>
                  <a:lnTo>
                    <a:pt x="80" y="230"/>
                  </a:lnTo>
                  <a:lnTo>
                    <a:pt x="82" y="225"/>
                  </a:lnTo>
                  <a:lnTo>
                    <a:pt x="84" y="221"/>
                  </a:lnTo>
                  <a:lnTo>
                    <a:pt x="86" y="217"/>
                  </a:lnTo>
                  <a:lnTo>
                    <a:pt x="87" y="213"/>
                  </a:lnTo>
                  <a:lnTo>
                    <a:pt x="91" y="209"/>
                  </a:lnTo>
                  <a:lnTo>
                    <a:pt x="93" y="204"/>
                  </a:lnTo>
                  <a:lnTo>
                    <a:pt x="97" y="200"/>
                  </a:lnTo>
                  <a:lnTo>
                    <a:pt x="99" y="198"/>
                  </a:lnTo>
                  <a:lnTo>
                    <a:pt x="101" y="194"/>
                  </a:lnTo>
                  <a:lnTo>
                    <a:pt x="105" y="188"/>
                  </a:lnTo>
                  <a:lnTo>
                    <a:pt x="108" y="185"/>
                  </a:lnTo>
                  <a:lnTo>
                    <a:pt x="110" y="183"/>
                  </a:lnTo>
                  <a:lnTo>
                    <a:pt x="114" y="177"/>
                  </a:lnTo>
                  <a:lnTo>
                    <a:pt x="118" y="175"/>
                  </a:lnTo>
                  <a:lnTo>
                    <a:pt x="120" y="169"/>
                  </a:lnTo>
                  <a:lnTo>
                    <a:pt x="125" y="168"/>
                  </a:lnTo>
                  <a:lnTo>
                    <a:pt x="129" y="164"/>
                  </a:lnTo>
                  <a:lnTo>
                    <a:pt x="131" y="160"/>
                  </a:lnTo>
                  <a:lnTo>
                    <a:pt x="135" y="158"/>
                  </a:lnTo>
                  <a:lnTo>
                    <a:pt x="139" y="152"/>
                  </a:lnTo>
                  <a:lnTo>
                    <a:pt x="143" y="149"/>
                  </a:lnTo>
                  <a:lnTo>
                    <a:pt x="146" y="147"/>
                  </a:lnTo>
                  <a:lnTo>
                    <a:pt x="150" y="143"/>
                  </a:lnTo>
                  <a:lnTo>
                    <a:pt x="154" y="139"/>
                  </a:lnTo>
                  <a:lnTo>
                    <a:pt x="156" y="135"/>
                  </a:lnTo>
                  <a:lnTo>
                    <a:pt x="162" y="133"/>
                  </a:lnTo>
                  <a:lnTo>
                    <a:pt x="165" y="130"/>
                  </a:lnTo>
                  <a:lnTo>
                    <a:pt x="169" y="128"/>
                  </a:lnTo>
                  <a:lnTo>
                    <a:pt x="173" y="124"/>
                  </a:lnTo>
                  <a:lnTo>
                    <a:pt x="177" y="122"/>
                  </a:lnTo>
                  <a:lnTo>
                    <a:pt x="181" y="118"/>
                  </a:lnTo>
                  <a:lnTo>
                    <a:pt x="184" y="116"/>
                  </a:lnTo>
                  <a:lnTo>
                    <a:pt x="186" y="112"/>
                  </a:lnTo>
                  <a:lnTo>
                    <a:pt x="190" y="111"/>
                  </a:lnTo>
                  <a:lnTo>
                    <a:pt x="194" y="107"/>
                  </a:lnTo>
                  <a:lnTo>
                    <a:pt x="198" y="105"/>
                  </a:lnTo>
                  <a:lnTo>
                    <a:pt x="201" y="103"/>
                  </a:lnTo>
                  <a:lnTo>
                    <a:pt x="203" y="101"/>
                  </a:lnTo>
                  <a:lnTo>
                    <a:pt x="207" y="99"/>
                  </a:lnTo>
                  <a:lnTo>
                    <a:pt x="211" y="95"/>
                  </a:lnTo>
                  <a:lnTo>
                    <a:pt x="215" y="93"/>
                  </a:lnTo>
                  <a:lnTo>
                    <a:pt x="217" y="92"/>
                  </a:lnTo>
                  <a:lnTo>
                    <a:pt x="219" y="90"/>
                  </a:lnTo>
                  <a:lnTo>
                    <a:pt x="222" y="88"/>
                  </a:lnTo>
                  <a:lnTo>
                    <a:pt x="224" y="84"/>
                  </a:lnTo>
                  <a:lnTo>
                    <a:pt x="228" y="84"/>
                  </a:lnTo>
                  <a:lnTo>
                    <a:pt x="230" y="82"/>
                  </a:lnTo>
                  <a:lnTo>
                    <a:pt x="234" y="80"/>
                  </a:lnTo>
                  <a:lnTo>
                    <a:pt x="238" y="78"/>
                  </a:lnTo>
                  <a:lnTo>
                    <a:pt x="241" y="76"/>
                  </a:lnTo>
                  <a:lnTo>
                    <a:pt x="247" y="73"/>
                  </a:lnTo>
                  <a:lnTo>
                    <a:pt x="251" y="71"/>
                  </a:lnTo>
                  <a:lnTo>
                    <a:pt x="253" y="69"/>
                  </a:lnTo>
                  <a:lnTo>
                    <a:pt x="255" y="69"/>
                  </a:lnTo>
                  <a:lnTo>
                    <a:pt x="255" y="69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auto">
            <a:xfrm>
              <a:off x="7373938" y="3314700"/>
              <a:ext cx="606425" cy="612775"/>
            </a:xfrm>
            <a:custGeom>
              <a:avLst/>
              <a:gdLst/>
              <a:ahLst/>
              <a:cxnLst>
                <a:cxn ang="0">
                  <a:pos x="236" y="28"/>
                </a:cxn>
                <a:cxn ang="0">
                  <a:pos x="293" y="9"/>
                </a:cxn>
                <a:cxn ang="0">
                  <a:pos x="352" y="0"/>
                </a:cxn>
                <a:cxn ang="0">
                  <a:pos x="409" y="0"/>
                </a:cxn>
                <a:cxn ang="0">
                  <a:pos x="466" y="9"/>
                </a:cxn>
                <a:cxn ang="0">
                  <a:pos x="519" y="22"/>
                </a:cxn>
                <a:cxn ang="0">
                  <a:pos x="569" y="45"/>
                </a:cxn>
                <a:cxn ang="0">
                  <a:pos x="616" y="74"/>
                </a:cxn>
                <a:cxn ang="0">
                  <a:pos x="656" y="108"/>
                </a:cxn>
                <a:cxn ang="0">
                  <a:pos x="692" y="148"/>
                </a:cxn>
                <a:cxn ang="0">
                  <a:pos x="723" y="192"/>
                </a:cxn>
                <a:cxn ang="0">
                  <a:pos x="744" y="239"/>
                </a:cxn>
                <a:cxn ang="0">
                  <a:pos x="757" y="292"/>
                </a:cxn>
                <a:cxn ang="0">
                  <a:pos x="763" y="344"/>
                </a:cxn>
                <a:cxn ang="0">
                  <a:pos x="764" y="395"/>
                </a:cxn>
                <a:cxn ang="0">
                  <a:pos x="759" y="444"/>
                </a:cxn>
                <a:cxn ang="0">
                  <a:pos x="751" y="490"/>
                </a:cxn>
                <a:cxn ang="0">
                  <a:pos x="738" y="534"/>
                </a:cxn>
                <a:cxn ang="0">
                  <a:pos x="721" y="575"/>
                </a:cxn>
                <a:cxn ang="0">
                  <a:pos x="702" y="613"/>
                </a:cxn>
                <a:cxn ang="0">
                  <a:pos x="677" y="649"/>
                </a:cxn>
                <a:cxn ang="0">
                  <a:pos x="650" y="678"/>
                </a:cxn>
                <a:cxn ang="0">
                  <a:pos x="620" y="706"/>
                </a:cxn>
                <a:cxn ang="0">
                  <a:pos x="586" y="727"/>
                </a:cxn>
                <a:cxn ang="0">
                  <a:pos x="552" y="746"/>
                </a:cxn>
                <a:cxn ang="0">
                  <a:pos x="515" y="758"/>
                </a:cxn>
                <a:cxn ang="0">
                  <a:pos x="475" y="765"/>
                </a:cxn>
                <a:cxn ang="0">
                  <a:pos x="434" y="769"/>
                </a:cxn>
                <a:cxn ang="0">
                  <a:pos x="392" y="771"/>
                </a:cxn>
                <a:cxn ang="0">
                  <a:pos x="348" y="769"/>
                </a:cxn>
                <a:cxn ang="0">
                  <a:pos x="306" y="762"/>
                </a:cxn>
                <a:cxn ang="0">
                  <a:pos x="264" y="750"/>
                </a:cxn>
                <a:cxn ang="0">
                  <a:pos x="225" y="735"/>
                </a:cxn>
                <a:cxn ang="0">
                  <a:pos x="183" y="716"/>
                </a:cxn>
                <a:cxn ang="0">
                  <a:pos x="147" y="693"/>
                </a:cxn>
                <a:cxn ang="0">
                  <a:pos x="112" y="665"/>
                </a:cxn>
                <a:cxn ang="0">
                  <a:pos x="82" y="630"/>
                </a:cxn>
                <a:cxn ang="0">
                  <a:pos x="55" y="592"/>
                </a:cxn>
                <a:cxn ang="0">
                  <a:pos x="36" y="551"/>
                </a:cxn>
                <a:cxn ang="0">
                  <a:pos x="21" y="507"/>
                </a:cxn>
                <a:cxn ang="0">
                  <a:pos x="10" y="467"/>
                </a:cxn>
                <a:cxn ang="0">
                  <a:pos x="4" y="427"/>
                </a:cxn>
                <a:cxn ang="0">
                  <a:pos x="0" y="389"/>
                </a:cxn>
                <a:cxn ang="0">
                  <a:pos x="2" y="355"/>
                </a:cxn>
                <a:cxn ang="0">
                  <a:pos x="4" y="323"/>
                </a:cxn>
                <a:cxn ang="0">
                  <a:pos x="10" y="290"/>
                </a:cxn>
                <a:cxn ang="0">
                  <a:pos x="17" y="262"/>
                </a:cxn>
                <a:cxn ang="0">
                  <a:pos x="25" y="235"/>
                </a:cxn>
                <a:cxn ang="0">
                  <a:pos x="34" y="211"/>
                </a:cxn>
                <a:cxn ang="0">
                  <a:pos x="42" y="190"/>
                </a:cxn>
                <a:cxn ang="0">
                  <a:pos x="52" y="173"/>
                </a:cxn>
                <a:cxn ang="0">
                  <a:pos x="59" y="159"/>
                </a:cxn>
                <a:cxn ang="0">
                  <a:pos x="69" y="144"/>
                </a:cxn>
                <a:cxn ang="0">
                  <a:pos x="82" y="127"/>
                </a:cxn>
                <a:cxn ang="0">
                  <a:pos x="97" y="112"/>
                </a:cxn>
                <a:cxn ang="0">
                  <a:pos x="112" y="98"/>
                </a:cxn>
                <a:cxn ang="0">
                  <a:pos x="126" y="87"/>
                </a:cxn>
                <a:cxn ang="0">
                  <a:pos x="149" y="72"/>
                </a:cxn>
                <a:cxn ang="0">
                  <a:pos x="173" y="57"/>
                </a:cxn>
                <a:cxn ang="0">
                  <a:pos x="187" y="47"/>
                </a:cxn>
              </a:cxnLst>
              <a:rect l="0" t="0" r="r" b="b"/>
              <a:pathLst>
                <a:path w="764" h="771">
                  <a:moveTo>
                    <a:pt x="190" y="47"/>
                  </a:moveTo>
                  <a:lnTo>
                    <a:pt x="200" y="41"/>
                  </a:lnTo>
                  <a:lnTo>
                    <a:pt x="211" y="36"/>
                  </a:lnTo>
                  <a:lnTo>
                    <a:pt x="225" y="32"/>
                  </a:lnTo>
                  <a:lnTo>
                    <a:pt x="236" y="28"/>
                  </a:lnTo>
                  <a:lnTo>
                    <a:pt x="245" y="20"/>
                  </a:lnTo>
                  <a:lnTo>
                    <a:pt x="259" y="19"/>
                  </a:lnTo>
                  <a:lnTo>
                    <a:pt x="268" y="15"/>
                  </a:lnTo>
                  <a:lnTo>
                    <a:pt x="282" y="11"/>
                  </a:lnTo>
                  <a:lnTo>
                    <a:pt x="293" y="9"/>
                  </a:lnTo>
                  <a:lnTo>
                    <a:pt x="304" y="5"/>
                  </a:lnTo>
                  <a:lnTo>
                    <a:pt x="318" y="3"/>
                  </a:lnTo>
                  <a:lnTo>
                    <a:pt x="329" y="3"/>
                  </a:lnTo>
                  <a:lnTo>
                    <a:pt x="339" y="1"/>
                  </a:lnTo>
                  <a:lnTo>
                    <a:pt x="352" y="0"/>
                  </a:lnTo>
                  <a:lnTo>
                    <a:pt x="363" y="0"/>
                  </a:lnTo>
                  <a:lnTo>
                    <a:pt x="375" y="0"/>
                  </a:lnTo>
                  <a:lnTo>
                    <a:pt x="386" y="0"/>
                  </a:lnTo>
                  <a:lnTo>
                    <a:pt x="398" y="0"/>
                  </a:lnTo>
                  <a:lnTo>
                    <a:pt x="409" y="0"/>
                  </a:lnTo>
                  <a:lnTo>
                    <a:pt x="420" y="1"/>
                  </a:lnTo>
                  <a:lnTo>
                    <a:pt x="432" y="3"/>
                  </a:lnTo>
                  <a:lnTo>
                    <a:pt x="443" y="3"/>
                  </a:lnTo>
                  <a:lnTo>
                    <a:pt x="455" y="5"/>
                  </a:lnTo>
                  <a:lnTo>
                    <a:pt x="466" y="9"/>
                  </a:lnTo>
                  <a:lnTo>
                    <a:pt x="475" y="11"/>
                  </a:lnTo>
                  <a:lnTo>
                    <a:pt x="487" y="13"/>
                  </a:lnTo>
                  <a:lnTo>
                    <a:pt x="498" y="17"/>
                  </a:lnTo>
                  <a:lnTo>
                    <a:pt x="508" y="20"/>
                  </a:lnTo>
                  <a:lnTo>
                    <a:pt x="519" y="22"/>
                  </a:lnTo>
                  <a:lnTo>
                    <a:pt x="529" y="28"/>
                  </a:lnTo>
                  <a:lnTo>
                    <a:pt x="540" y="32"/>
                  </a:lnTo>
                  <a:lnTo>
                    <a:pt x="550" y="36"/>
                  </a:lnTo>
                  <a:lnTo>
                    <a:pt x="559" y="41"/>
                  </a:lnTo>
                  <a:lnTo>
                    <a:pt x="569" y="45"/>
                  </a:lnTo>
                  <a:lnTo>
                    <a:pt x="580" y="51"/>
                  </a:lnTo>
                  <a:lnTo>
                    <a:pt x="590" y="57"/>
                  </a:lnTo>
                  <a:lnTo>
                    <a:pt x="597" y="62"/>
                  </a:lnTo>
                  <a:lnTo>
                    <a:pt x="607" y="68"/>
                  </a:lnTo>
                  <a:lnTo>
                    <a:pt x="616" y="74"/>
                  </a:lnTo>
                  <a:lnTo>
                    <a:pt x="626" y="81"/>
                  </a:lnTo>
                  <a:lnTo>
                    <a:pt x="633" y="87"/>
                  </a:lnTo>
                  <a:lnTo>
                    <a:pt x="643" y="95"/>
                  </a:lnTo>
                  <a:lnTo>
                    <a:pt x="650" y="102"/>
                  </a:lnTo>
                  <a:lnTo>
                    <a:pt x="656" y="108"/>
                  </a:lnTo>
                  <a:lnTo>
                    <a:pt x="666" y="115"/>
                  </a:lnTo>
                  <a:lnTo>
                    <a:pt x="671" y="123"/>
                  </a:lnTo>
                  <a:lnTo>
                    <a:pt x="679" y="133"/>
                  </a:lnTo>
                  <a:lnTo>
                    <a:pt x="687" y="140"/>
                  </a:lnTo>
                  <a:lnTo>
                    <a:pt x="692" y="148"/>
                  </a:lnTo>
                  <a:lnTo>
                    <a:pt x="700" y="155"/>
                  </a:lnTo>
                  <a:lnTo>
                    <a:pt x="706" y="163"/>
                  </a:lnTo>
                  <a:lnTo>
                    <a:pt x="711" y="173"/>
                  </a:lnTo>
                  <a:lnTo>
                    <a:pt x="717" y="184"/>
                  </a:lnTo>
                  <a:lnTo>
                    <a:pt x="723" y="192"/>
                  </a:lnTo>
                  <a:lnTo>
                    <a:pt x="726" y="203"/>
                  </a:lnTo>
                  <a:lnTo>
                    <a:pt x="732" y="211"/>
                  </a:lnTo>
                  <a:lnTo>
                    <a:pt x="736" y="220"/>
                  </a:lnTo>
                  <a:lnTo>
                    <a:pt x="740" y="230"/>
                  </a:lnTo>
                  <a:lnTo>
                    <a:pt x="744" y="239"/>
                  </a:lnTo>
                  <a:lnTo>
                    <a:pt x="747" y="250"/>
                  </a:lnTo>
                  <a:lnTo>
                    <a:pt x="749" y="260"/>
                  </a:lnTo>
                  <a:lnTo>
                    <a:pt x="753" y="271"/>
                  </a:lnTo>
                  <a:lnTo>
                    <a:pt x="755" y="281"/>
                  </a:lnTo>
                  <a:lnTo>
                    <a:pt x="757" y="292"/>
                  </a:lnTo>
                  <a:lnTo>
                    <a:pt x="759" y="302"/>
                  </a:lnTo>
                  <a:lnTo>
                    <a:pt x="759" y="313"/>
                  </a:lnTo>
                  <a:lnTo>
                    <a:pt x="761" y="325"/>
                  </a:lnTo>
                  <a:lnTo>
                    <a:pt x="763" y="334"/>
                  </a:lnTo>
                  <a:lnTo>
                    <a:pt x="763" y="344"/>
                  </a:lnTo>
                  <a:lnTo>
                    <a:pt x="764" y="353"/>
                  </a:lnTo>
                  <a:lnTo>
                    <a:pt x="764" y="364"/>
                  </a:lnTo>
                  <a:lnTo>
                    <a:pt x="764" y="374"/>
                  </a:lnTo>
                  <a:lnTo>
                    <a:pt x="764" y="383"/>
                  </a:lnTo>
                  <a:lnTo>
                    <a:pt x="764" y="395"/>
                  </a:lnTo>
                  <a:lnTo>
                    <a:pt x="763" y="404"/>
                  </a:lnTo>
                  <a:lnTo>
                    <a:pt x="763" y="414"/>
                  </a:lnTo>
                  <a:lnTo>
                    <a:pt x="763" y="423"/>
                  </a:lnTo>
                  <a:lnTo>
                    <a:pt x="761" y="433"/>
                  </a:lnTo>
                  <a:lnTo>
                    <a:pt x="759" y="444"/>
                  </a:lnTo>
                  <a:lnTo>
                    <a:pt x="759" y="454"/>
                  </a:lnTo>
                  <a:lnTo>
                    <a:pt x="757" y="463"/>
                  </a:lnTo>
                  <a:lnTo>
                    <a:pt x="755" y="473"/>
                  </a:lnTo>
                  <a:lnTo>
                    <a:pt x="753" y="480"/>
                  </a:lnTo>
                  <a:lnTo>
                    <a:pt x="751" y="490"/>
                  </a:lnTo>
                  <a:lnTo>
                    <a:pt x="749" y="499"/>
                  </a:lnTo>
                  <a:lnTo>
                    <a:pt x="747" y="509"/>
                  </a:lnTo>
                  <a:lnTo>
                    <a:pt x="744" y="516"/>
                  </a:lnTo>
                  <a:lnTo>
                    <a:pt x="742" y="526"/>
                  </a:lnTo>
                  <a:lnTo>
                    <a:pt x="738" y="534"/>
                  </a:lnTo>
                  <a:lnTo>
                    <a:pt x="736" y="543"/>
                  </a:lnTo>
                  <a:lnTo>
                    <a:pt x="732" y="551"/>
                  </a:lnTo>
                  <a:lnTo>
                    <a:pt x="728" y="560"/>
                  </a:lnTo>
                  <a:lnTo>
                    <a:pt x="725" y="568"/>
                  </a:lnTo>
                  <a:lnTo>
                    <a:pt x="721" y="575"/>
                  </a:lnTo>
                  <a:lnTo>
                    <a:pt x="717" y="585"/>
                  </a:lnTo>
                  <a:lnTo>
                    <a:pt x="715" y="592"/>
                  </a:lnTo>
                  <a:lnTo>
                    <a:pt x="709" y="598"/>
                  </a:lnTo>
                  <a:lnTo>
                    <a:pt x="706" y="606"/>
                  </a:lnTo>
                  <a:lnTo>
                    <a:pt x="702" y="613"/>
                  </a:lnTo>
                  <a:lnTo>
                    <a:pt x="696" y="621"/>
                  </a:lnTo>
                  <a:lnTo>
                    <a:pt x="690" y="627"/>
                  </a:lnTo>
                  <a:lnTo>
                    <a:pt x="687" y="636"/>
                  </a:lnTo>
                  <a:lnTo>
                    <a:pt x="681" y="642"/>
                  </a:lnTo>
                  <a:lnTo>
                    <a:pt x="677" y="649"/>
                  </a:lnTo>
                  <a:lnTo>
                    <a:pt x="671" y="655"/>
                  </a:lnTo>
                  <a:lnTo>
                    <a:pt x="666" y="661"/>
                  </a:lnTo>
                  <a:lnTo>
                    <a:pt x="662" y="667"/>
                  </a:lnTo>
                  <a:lnTo>
                    <a:pt x="656" y="674"/>
                  </a:lnTo>
                  <a:lnTo>
                    <a:pt x="650" y="678"/>
                  </a:lnTo>
                  <a:lnTo>
                    <a:pt x="645" y="684"/>
                  </a:lnTo>
                  <a:lnTo>
                    <a:pt x="637" y="689"/>
                  </a:lnTo>
                  <a:lnTo>
                    <a:pt x="633" y="695"/>
                  </a:lnTo>
                  <a:lnTo>
                    <a:pt x="628" y="701"/>
                  </a:lnTo>
                  <a:lnTo>
                    <a:pt x="620" y="706"/>
                  </a:lnTo>
                  <a:lnTo>
                    <a:pt x="614" y="710"/>
                  </a:lnTo>
                  <a:lnTo>
                    <a:pt x="607" y="714"/>
                  </a:lnTo>
                  <a:lnTo>
                    <a:pt x="599" y="720"/>
                  </a:lnTo>
                  <a:lnTo>
                    <a:pt x="593" y="724"/>
                  </a:lnTo>
                  <a:lnTo>
                    <a:pt x="586" y="727"/>
                  </a:lnTo>
                  <a:lnTo>
                    <a:pt x="580" y="731"/>
                  </a:lnTo>
                  <a:lnTo>
                    <a:pt x="574" y="735"/>
                  </a:lnTo>
                  <a:lnTo>
                    <a:pt x="567" y="741"/>
                  </a:lnTo>
                  <a:lnTo>
                    <a:pt x="559" y="741"/>
                  </a:lnTo>
                  <a:lnTo>
                    <a:pt x="552" y="746"/>
                  </a:lnTo>
                  <a:lnTo>
                    <a:pt x="546" y="748"/>
                  </a:lnTo>
                  <a:lnTo>
                    <a:pt x="538" y="750"/>
                  </a:lnTo>
                  <a:lnTo>
                    <a:pt x="531" y="754"/>
                  </a:lnTo>
                  <a:lnTo>
                    <a:pt x="523" y="758"/>
                  </a:lnTo>
                  <a:lnTo>
                    <a:pt x="515" y="758"/>
                  </a:lnTo>
                  <a:lnTo>
                    <a:pt x="508" y="760"/>
                  </a:lnTo>
                  <a:lnTo>
                    <a:pt x="500" y="762"/>
                  </a:lnTo>
                  <a:lnTo>
                    <a:pt x="493" y="763"/>
                  </a:lnTo>
                  <a:lnTo>
                    <a:pt x="485" y="765"/>
                  </a:lnTo>
                  <a:lnTo>
                    <a:pt x="475" y="765"/>
                  </a:lnTo>
                  <a:lnTo>
                    <a:pt x="468" y="767"/>
                  </a:lnTo>
                  <a:lnTo>
                    <a:pt x="460" y="769"/>
                  </a:lnTo>
                  <a:lnTo>
                    <a:pt x="453" y="769"/>
                  </a:lnTo>
                  <a:lnTo>
                    <a:pt x="443" y="769"/>
                  </a:lnTo>
                  <a:lnTo>
                    <a:pt x="434" y="769"/>
                  </a:lnTo>
                  <a:lnTo>
                    <a:pt x="426" y="771"/>
                  </a:lnTo>
                  <a:lnTo>
                    <a:pt x="418" y="771"/>
                  </a:lnTo>
                  <a:lnTo>
                    <a:pt x="409" y="771"/>
                  </a:lnTo>
                  <a:lnTo>
                    <a:pt x="399" y="771"/>
                  </a:lnTo>
                  <a:lnTo>
                    <a:pt x="392" y="771"/>
                  </a:lnTo>
                  <a:lnTo>
                    <a:pt x="384" y="771"/>
                  </a:lnTo>
                  <a:lnTo>
                    <a:pt x="375" y="771"/>
                  </a:lnTo>
                  <a:lnTo>
                    <a:pt x="365" y="771"/>
                  </a:lnTo>
                  <a:lnTo>
                    <a:pt x="358" y="769"/>
                  </a:lnTo>
                  <a:lnTo>
                    <a:pt x="348" y="769"/>
                  </a:lnTo>
                  <a:lnTo>
                    <a:pt x="341" y="767"/>
                  </a:lnTo>
                  <a:lnTo>
                    <a:pt x="333" y="767"/>
                  </a:lnTo>
                  <a:lnTo>
                    <a:pt x="323" y="765"/>
                  </a:lnTo>
                  <a:lnTo>
                    <a:pt x="314" y="763"/>
                  </a:lnTo>
                  <a:lnTo>
                    <a:pt x="306" y="762"/>
                  </a:lnTo>
                  <a:lnTo>
                    <a:pt x="297" y="760"/>
                  </a:lnTo>
                  <a:lnTo>
                    <a:pt x="289" y="760"/>
                  </a:lnTo>
                  <a:lnTo>
                    <a:pt x="280" y="756"/>
                  </a:lnTo>
                  <a:lnTo>
                    <a:pt x="272" y="754"/>
                  </a:lnTo>
                  <a:lnTo>
                    <a:pt x="264" y="750"/>
                  </a:lnTo>
                  <a:lnTo>
                    <a:pt x="255" y="748"/>
                  </a:lnTo>
                  <a:lnTo>
                    <a:pt x="247" y="746"/>
                  </a:lnTo>
                  <a:lnTo>
                    <a:pt x="238" y="743"/>
                  </a:lnTo>
                  <a:lnTo>
                    <a:pt x="230" y="741"/>
                  </a:lnTo>
                  <a:lnTo>
                    <a:pt x="225" y="735"/>
                  </a:lnTo>
                  <a:lnTo>
                    <a:pt x="215" y="733"/>
                  </a:lnTo>
                  <a:lnTo>
                    <a:pt x="207" y="729"/>
                  </a:lnTo>
                  <a:lnTo>
                    <a:pt x="198" y="725"/>
                  </a:lnTo>
                  <a:lnTo>
                    <a:pt x="192" y="722"/>
                  </a:lnTo>
                  <a:lnTo>
                    <a:pt x="183" y="716"/>
                  </a:lnTo>
                  <a:lnTo>
                    <a:pt x="175" y="712"/>
                  </a:lnTo>
                  <a:lnTo>
                    <a:pt x="168" y="708"/>
                  </a:lnTo>
                  <a:lnTo>
                    <a:pt x="160" y="703"/>
                  </a:lnTo>
                  <a:lnTo>
                    <a:pt x="154" y="697"/>
                  </a:lnTo>
                  <a:lnTo>
                    <a:pt x="147" y="693"/>
                  </a:lnTo>
                  <a:lnTo>
                    <a:pt x="141" y="687"/>
                  </a:lnTo>
                  <a:lnTo>
                    <a:pt x="133" y="682"/>
                  </a:lnTo>
                  <a:lnTo>
                    <a:pt x="126" y="676"/>
                  </a:lnTo>
                  <a:lnTo>
                    <a:pt x="120" y="670"/>
                  </a:lnTo>
                  <a:lnTo>
                    <a:pt x="112" y="665"/>
                  </a:lnTo>
                  <a:lnTo>
                    <a:pt x="107" y="659"/>
                  </a:lnTo>
                  <a:lnTo>
                    <a:pt x="99" y="651"/>
                  </a:lnTo>
                  <a:lnTo>
                    <a:pt x="95" y="644"/>
                  </a:lnTo>
                  <a:lnTo>
                    <a:pt x="88" y="638"/>
                  </a:lnTo>
                  <a:lnTo>
                    <a:pt x="82" y="630"/>
                  </a:lnTo>
                  <a:lnTo>
                    <a:pt x="76" y="625"/>
                  </a:lnTo>
                  <a:lnTo>
                    <a:pt x="72" y="615"/>
                  </a:lnTo>
                  <a:lnTo>
                    <a:pt x="65" y="608"/>
                  </a:lnTo>
                  <a:lnTo>
                    <a:pt x="61" y="602"/>
                  </a:lnTo>
                  <a:lnTo>
                    <a:pt x="55" y="592"/>
                  </a:lnTo>
                  <a:lnTo>
                    <a:pt x="52" y="585"/>
                  </a:lnTo>
                  <a:lnTo>
                    <a:pt x="48" y="575"/>
                  </a:lnTo>
                  <a:lnTo>
                    <a:pt x="44" y="568"/>
                  </a:lnTo>
                  <a:lnTo>
                    <a:pt x="40" y="558"/>
                  </a:lnTo>
                  <a:lnTo>
                    <a:pt x="36" y="551"/>
                  </a:lnTo>
                  <a:lnTo>
                    <a:pt x="33" y="541"/>
                  </a:lnTo>
                  <a:lnTo>
                    <a:pt x="29" y="534"/>
                  </a:lnTo>
                  <a:lnTo>
                    <a:pt x="25" y="524"/>
                  </a:lnTo>
                  <a:lnTo>
                    <a:pt x="23" y="516"/>
                  </a:lnTo>
                  <a:lnTo>
                    <a:pt x="21" y="507"/>
                  </a:lnTo>
                  <a:lnTo>
                    <a:pt x="17" y="499"/>
                  </a:lnTo>
                  <a:lnTo>
                    <a:pt x="15" y="490"/>
                  </a:lnTo>
                  <a:lnTo>
                    <a:pt x="14" y="482"/>
                  </a:lnTo>
                  <a:lnTo>
                    <a:pt x="12" y="475"/>
                  </a:lnTo>
                  <a:lnTo>
                    <a:pt x="10" y="467"/>
                  </a:lnTo>
                  <a:lnTo>
                    <a:pt x="8" y="458"/>
                  </a:lnTo>
                  <a:lnTo>
                    <a:pt x="6" y="450"/>
                  </a:lnTo>
                  <a:lnTo>
                    <a:pt x="4" y="442"/>
                  </a:lnTo>
                  <a:lnTo>
                    <a:pt x="4" y="435"/>
                  </a:lnTo>
                  <a:lnTo>
                    <a:pt x="4" y="427"/>
                  </a:lnTo>
                  <a:lnTo>
                    <a:pt x="2" y="420"/>
                  </a:lnTo>
                  <a:lnTo>
                    <a:pt x="2" y="412"/>
                  </a:lnTo>
                  <a:lnTo>
                    <a:pt x="2" y="404"/>
                  </a:lnTo>
                  <a:lnTo>
                    <a:pt x="0" y="397"/>
                  </a:lnTo>
                  <a:lnTo>
                    <a:pt x="0" y="389"/>
                  </a:lnTo>
                  <a:lnTo>
                    <a:pt x="0" y="382"/>
                  </a:lnTo>
                  <a:lnTo>
                    <a:pt x="0" y="376"/>
                  </a:lnTo>
                  <a:lnTo>
                    <a:pt x="0" y="368"/>
                  </a:lnTo>
                  <a:lnTo>
                    <a:pt x="0" y="361"/>
                  </a:lnTo>
                  <a:lnTo>
                    <a:pt x="2" y="355"/>
                  </a:lnTo>
                  <a:lnTo>
                    <a:pt x="2" y="347"/>
                  </a:lnTo>
                  <a:lnTo>
                    <a:pt x="2" y="340"/>
                  </a:lnTo>
                  <a:lnTo>
                    <a:pt x="4" y="334"/>
                  </a:lnTo>
                  <a:lnTo>
                    <a:pt x="4" y="328"/>
                  </a:lnTo>
                  <a:lnTo>
                    <a:pt x="4" y="323"/>
                  </a:lnTo>
                  <a:lnTo>
                    <a:pt x="6" y="315"/>
                  </a:lnTo>
                  <a:lnTo>
                    <a:pt x="6" y="309"/>
                  </a:lnTo>
                  <a:lnTo>
                    <a:pt x="6" y="302"/>
                  </a:lnTo>
                  <a:lnTo>
                    <a:pt x="10" y="296"/>
                  </a:lnTo>
                  <a:lnTo>
                    <a:pt x="10" y="290"/>
                  </a:lnTo>
                  <a:lnTo>
                    <a:pt x="12" y="285"/>
                  </a:lnTo>
                  <a:lnTo>
                    <a:pt x="12" y="277"/>
                  </a:lnTo>
                  <a:lnTo>
                    <a:pt x="15" y="271"/>
                  </a:lnTo>
                  <a:lnTo>
                    <a:pt x="15" y="266"/>
                  </a:lnTo>
                  <a:lnTo>
                    <a:pt x="17" y="262"/>
                  </a:lnTo>
                  <a:lnTo>
                    <a:pt x="19" y="256"/>
                  </a:lnTo>
                  <a:lnTo>
                    <a:pt x="21" y="250"/>
                  </a:lnTo>
                  <a:lnTo>
                    <a:pt x="21" y="245"/>
                  </a:lnTo>
                  <a:lnTo>
                    <a:pt x="23" y="241"/>
                  </a:lnTo>
                  <a:lnTo>
                    <a:pt x="25" y="235"/>
                  </a:lnTo>
                  <a:lnTo>
                    <a:pt x="27" y="230"/>
                  </a:lnTo>
                  <a:lnTo>
                    <a:pt x="29" y="226"/>
                  </a:lnTo>
                  <a:lnTo>
                    <a:pt x="29" y="220"/>
                  </a:lnTo>
                  <a:lnTo>
                    <a:pt x="33" y="216"/>
                  </a:lnTo>
                  <a:lnTo>
                    <a:pt x="34" y="211"/>
                  </a:lnTo>
                  <a:lnTo>
                    <a:pt x="36" y="207"/>
                  </a:lnTo>
                  <a:lnTo>
                    <a:pt x="38" y="203"/>
                  </a:lnTo>
                  <a:lnTo>
                    <a:pt x="38" y="197"/>
                  </a:lnTo>
                  <a:lnTo>
                    <a:pt x="40" y="195"/>
                  </a:lnTo>
                  <a:lnTo>
                    <a:pt x="42" y="190"/>
                  </a:lnTo>
                  <a:lnTo>
                    <a:pt x="44" y="188"/>
                  </a:lnTo>
                  <a:lnTo>
                    <a:pt x="44" y="184"/>
                  </a:lnTo>
                  <a:lnTo>
                    <a:pt x="48" y="180"/>
                  </a:lnTo>
                  <a:lnTo>
                    <a:pt x="50" y="176"/>
                  </a:lnTo>
                  <a:lnTo>
                    <a:pt x="52" y="173"/>
                  </a:lnTo>
                  <a:lnTo>
                    <a:pt x="52" y="171"/>
                  </a:lnTo>
                  <a:lnTo>
                    <a:pt x="53" y="167"/>
                  </a:lnTo>
                  <a:lnTo>
                    <a:pt x="55" y="167"/>
                  </a:lnTo>
                  <a:lnTo>
                    <a:pt x="55" y="161"/>
                  </a:lnTo>
                  <a:lnTo>
                    <a:pt x="59" y="159"/>
                  </a:lnTo>
                  <a:lnTo>
                    <a:pt x="61" y="155"/>
                  </a:lnTo>
                  <a:lnTo>
                    <a:pt x="61" y="154"/>
                  </a:lnTo>
                  <a:lnTo>
                    <a:pt x="63" y="150"/>
                  </a:lnTo>
                  <a:lnTo>
                    <a:pt x="65" y="146"/>
                  </a:lnTo>
                  <a:lnTo>
                    <a:pt x="69" y="144"/>
                  </a:lnTo>
                  <a:lnTo>
                    <a:pt x="71" y="140"/>
                  </a:lnTo>
                  <a:lnTo>
                    <a:pt x="72" y="138"/>
                  </a:lnTo>
                  <a:lnTo>
                    <a:pt x="74" y="136"/>
                  </a:lnTo>
                  <a:lnTo>
                    <a:pt x="76" y="133"/>
                  </a:lnTo>
                  <a:lnTo>
                    <a:pt x="82" y="127"/>
                  </a:lnTo>
                  <a:lnTo>
                    <a:pt x="88" y="123"/>
                  </a:lnTo>
                  <a:lnTo>
                    <a:pt x="90" y="119"/>
                  </a:lnTo>
                  <a:lnTo>
                    <a:pt x="91" y="115"/>
                  </a:lnTo>
                  <a:lnTo>
                    <a:pt x="95" y="114"/>
                  </a:lnTo>
                  <a:lnTo>
                    <a:pt x="97" y="112"/>
                  </a:lnTo>
                  <a:lnTo>
                    <a:pt x="99" y="108"/>
                  </a:lnTo>
                  <a:lnTo>
                    <a:pt x="103" y="106"/>
                  </a:lnTo>
                  <a:lnTo>
                    <a:pt x="107" y="102"/>
                  </a:lnTo>
                  <a:lnTo>
                    <a:pt x="111" y="102"/>
                  </a:lnTo>
                  <a:lnTo>
                    <a:pt x="112" y="98"/>
                  </a:lnTo>
                  <a:lnTo>
                    <a:pt x="116" y="98"/>
                  </a:lnTo>
                  <a:lnTo>
                    <a:pt x="120" y="95"/>
                  </a:lnTo>
                  <a:lnTo>
                    <a:pt x="122" y="91"/>
                  </a:lnTo>
                  <a:lnTo>
                    <a:pt x="124" y="89"/>
                  </a:lnTo>
                  <a:lnTo>
                    <a:pt x="126" y="87"/>
                  </a:lnTo>
                  <a:lnTo>
                    <a:pt x="130" y="85"/>
                  </a:lnTo>
                  <a:lnTo>
                    <a:pt x="133" y="85"/>
                  </a:lnTo>
                  <a:lnTo>
                    <a:pt x="137" y="79"/>
                  </a:lnTo>
                  <a:lnTo>
                    <a:pt x="143" y="74"/>
                  </a:lnTo>
                  <a:lnTo>
                    <a:pt x="149" y="72"/>
                  </a:lnTo>
                  <a:lnTo>
                    <a:pt x="154" y="68"/>
                  </a:lnTo>
                  <a:lnTo>
                    <a:pt x="158" y="66"/>
                  </a:lnTo>
                  <a:lnTo>
                    <a:pt x="164" y="62"/>
                  </a:lnTo>
                  <a:lnTo>
                    <a:pt x="168" y="58"/>
                  </a:lnTo>
                  <a:lnTo>
                    <a:pt x="173" y="57"/>
                  </a:lnTo>
                  <a:lnTo>
                    <a:pt x="175" y="55"/>
                  </a:lnTo>
                  <a:lnTo>
                    <a:pt x="179" y="53"/>
                  </a:lnTo>
                  <a:lnTo>
                    <a:pt x="181" y="51"/>
                  </a:lnTo>
                  <a:lnTo>
                    <a:pt x="185" y="51"/>
                  </a:lnTo>
                  <a:lnTo>
                    <a:pt x="187" y="47"/>
                  </a:lnTo>
                  <a:lnTo>
                    <a:pt x="190" y="47"/>
                  </a:lnTo>
                  <a:lnTo>
                    <a:pt x="190" y="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auto">
            <a:xfrm>
              <a:off x="7286625" y="2308225"/>
              <a:ext cx="746125" cy="59055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42"/>
                </a:cxn>
                <a:cxn ang="0">
                  <a:pos x="6" y="74"/>
                </a:cxn>
                <a:cxn ang="0">
                  <a:pos x="11" y="109"/>
                </a:cxn>
                <a:cxn ang="0">
                  <a:pos x="17" y="145"/>
                </a:cxn>
                <a:cxn ang="0">
                  <a:pos x="27" y="186"/>
                </a:cxn>
                <a:cxn ang="0">
                  <a:pos x="36" y="226"/>
                </a:cxn>
                <a:cxn ang="0">
                  <a:pos x="49" y="270"/>
                </a:cxn>
                <a:cxn ang="0">
                  <a:pos x="63" y="310"/>
                </a:cxn>
                <a:cxn ang="0">
                  <a:pos x="78" y="352"/>
                </a:cxn>
                <a:cxn ang="0">
                  <a:pos x="95" y="394"/>
                </a:cxn>
                <a:cxn ang="0">
                  <a:pos x="114" y="432"/>
                </a:cxn>
                <a:cxn ang="0">
                  <a:pos x="133" y="468"/>
                </a:cxn>
                <a:cxn ang="0">
                  <a:pos x="154" y="502"/>
                </a:cxn>
                <a:cxn ang="0">
                  <a:pos x="179" y="532"/>
                </a:cxn>
                <a:cxn ang="0">
                  <a:pos x="201" y="559"/>
                </a:cxn>
                <a:cxn ang="0">
                  <a:pos x="228" y="578"/>
                </a:cxn>
                <a:cxn ang="0">
                  <a:pos x="251" y="599"/>
                </a:cxn>
                <a:cxn ang="0">
                  <a:pos x="274" y="616"/>
                </a:cxn>
                <a:cxn ang="0">
                  <a:pos x="295" y="637"/>
                </a:cxn>
                <a:cxn ang="0">
                  <a:pos x="314" y="650"/>
                </a:cxn>
                <a:cxn ang="0">
                  <a:pos x="335" y="667"/>
                </a:cxn>
                <a:cxn ang="0">
                  <a:pos x="354" y="681"/>
                </a:cxn>
                <a:cxn ang="0">
                  <a:pos x="371" y="694"/>
                </a:cxn>
                <a:cxn ang="0">
                  <a:pos x="386" y="703"/>
                </a:cxn>
                <a:cxn ang="0">
                  <a:pos x="399" y="715"/>
                </a:cxn>
                <a:cxn ang="0">
                  <a:pos x="413" y="722"/>
                </a:cxn>
                <a:cxn ang="0">
                  <a:pos x="426" y="730"/>
                </a:cxn>
                <a:cxn ang="0">
                  <a:pos x="437" y="736"/>
                </a:cxn>
                <a:cxn ang="0">
                  <a:pos x="449" y="739"/>
                </a:cxn>
                <a:cxn ang="0">
                  <a:pos x="466" y="743"/>
                </a:cxn>
                <a:cxn ang="0">
                  <a:pos x="481" y="743"/>
                </a:cxn>
                <a:cxn ang="0">
                  <a:pos x="492" y="741"/>
                </a:cxn>
                <a:cxn ang="0">
                  <a:pos x="504" y="736"/>
                </a:cxn>
                <a:cxn ang="0">
                  <a:pos x="517" y="730"/>
                </a:cxn>
                <a:cxn ang="0">
                  <a:pos x="534" y="722"/>
                </a:cxn>
                <a:cxn ang="0">
                  <a:pos x="551" y="713"/>
                </a:cxn>
                <a:cxn ang="0">
                  <a:pos x="570" y="701"/>
                </a:cxn>
                <a:cxn ang="0">
                  <a:pos x="587" y="688"/>
                </a:cxn>
                <a:cxn ang="0">
                  <a:pos x="608" y="673"/>
                </a:cxn>
                <a:cxn ang="0">
                  <a:pos x="629" y="656"/>
                </a:cxn>
                <a:cxn ang="0">
                  <a:pos x="652" y="637"/>
                </a:cxn>
                <a:cxn ang="0">
                  <a:pos x="677" y="614"/>
                </a:cxn>
                <a:cxn ang="0">
                  <a:pos x="700" y="593"/>
                </a:cxn>
                <a:cxn ang="0">
                  <a:pos x="724" y="568"/>
                </a:cxn>
                <a:cxn ang="0">
                  <a:pos x="747" y="542"/>
                </a:cxn>
                <a:cxn ang="0">
                  <a:pos x="772" y="513"/>
                </a:cxn>
                <a:cxn ang="0">
                  <a:pos x="797" y="481"/>
                </a:cxn>
                <a:cxn ang="0">
                  <a:pos x="817" y="443"/>
                </a:cxn>
                <a:cxn ang="0">
                  <a:pos x="836" y="403"/>
                </a:cxn>
                <a:cxn ang="0">
                  <a:pos x="854" y="361"/>
                </a:cxn>
                <a:cxn ang="0">
                  <a:pos x="869" y="318"/>
                </a:cxn>
                <a:cxn ang="0">
                  <a:pos x="882" y="274"/>
                </a:cxn>
                <a:cxn ang="0">
                  <a:pos x="895" y="232"/>
                </a:cxn>
                <a:cxn ang="0">
                  <a:pos x="905" y="190"/>
                </a:cxn>
                <a:cxn ang="0">
                  <a:pos x="914" y="148"/>
                </a:cxn>
                <a:cxn ang="0">
                  <a:pos x="920" y="112"/>
                </a:cxn>
                <a:cxn ang="0">
                  <a:pos x="926" y="82"/>
                </a:cxn>
                <a:cxn ang="0">
                  <a:pos x="931" y="53"/>
                </a:cxn>
                <a:cxn ang="0">
                  <a:pos x="933" y="31"/>
                </a:cxn>
                <a:cxn ang="0">
                  <a:pos x="937" y="15"/>
                </a:cxn>
                <a:cxn ang="0">
                  <a:pos x="939" y="8"/>
                </a:cxn>
              </a:cxnLst>
              <a:rect l="0" t="0" r="r" b="b"/>
              <a:pathLst>
                <a:path w="939" h="745">
                  <a:moveTo>
                    <a:pt x="0" y="0"/>
                  </a:moveTo>
                  <a:lnTo>
                    <a:pt x="0" y="4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21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4" y="52"/>
                  </a:lnTo>
                  <a:lnTo>
                    <a:pt x="4" y="59"/>
                  </a:lnTo>
                  <a:lnTo>
                    <a:pt x="6" y="67"/>
                  </a:lnTo>
                  <a:lnTo>
                    <a:pt x="6" y="74"/>
                  </a:lnTo>
                  <a:lnTo>
                    <a:pt x="8" y="84"/>
                  </a:lnTo>
                  <a:lnTo>
                    <a:pt x="8" y="91"/>
                  </a:lnTo>
                  <a:lnTo>
                    <a:pt x="9" y="99"/>
                  </a:lnTo>
                  <a:lnTo>
                    <a:pt x="11" y="109"/>
                  </a:lnTo>
                  <a:lnTo>
                    <a:pt x="11" y="118"/>
                  </a:lnTo>
                  <a:lnTo>
                    <a:pt x="15" y="128"/>
                  </a:lnTo>
                  <a:lnTo>
                    <a:pt x="15" y="137"/>
                  </a:lnTo>
                  <a:lnTo>
                    <a:pt x="17" y="145"/>
                  </a:lnTo>
                  <a:lnTo>
                    <a:pt x="21" y="156"/>
                  </a:lnTo>
                  <a:lnTo>
                    <a:pt x="21" y="166"/>
                  </a:lnTo>
                  <a:lnTo>
                    <a:pt x="25" y="175"/>
                  </a:lnTo>
                  <a:lnTo>
                    <a:pt x="27" y="186"/>
                  </a:lnTo>
                  <a:lnTo>
                    <a:pt x="28" y="196"/>
                  </a:lnTo>
                  <a:lnTo>
                    <a:pt x="30" y="205"/>
                  </a:lnTo>
                  <a:lnTo>
                    <a:pt x="34" y="217"/>
                  </a:lnTo>
                  <a:lnTo>
                    <a:pt x="36" y="226"/>
                  </a:lnTo>
                  <a:lnTo>
                    <a:pt x="40" y="238"/>
                  </a:lnTo>
                  <a:lnTo>
                    <a:pt x="44" y="249"/>
                  </a:lnTo>
                  <a:lnTo>
                    <a:pt x="46" y="259"/>
                  </a:lnTo>
                  <a:lnTo>
                    <a:pt x="49" y="270"/>
                  </a:lnTo>
                  <a:lnTo>
                    <a:pt x="53" y="280"/>
                  </a:lnTo>
                  <a:lnTo>
                    <a:pt x="57" y="291"/>
                  </a:lnTo>
                  <a:lnTo>
                    <a:pt x="59" y="300"/>
                  </a:lnTo>
                  <a:lnTo>
                    <a:pt x="63" y="310"/>
                  </a:lnTo>
                  <a:lnTo>
                    <a:pt x="67" y="321"/>
                  </a:lnTo>
                  <a:lnTo>
                    <a:pt x="68" y="331"/>
                  </a:lnTo>
                  <a:lnTo>
                    <a:pt x="74" y="342"/>
                  </a:lnTo>
                  <a:lnTo>
                    <a:pt x="78" y="352"/>
                  </a:lnTo>
                  <a:lnTo>
                    <a:pt x="82" y="363"/>
                  </a:lnTo>
                  <a:lnTo>
                    <a:pt x="86" y="371"/>
                  </a:lnTo>
                  <a:lnTo>
                    <a:pt x="91" y="382"/>
                  </a:lnTo>
                  <a:lnTo>
                    <a:pt x="95" y="394"/>
                  </a:lnTo>
                  <a:lnTo>
                    <a:pt x="99" y="403"/>
                  </a:lnTo>
                  <a:lnTo>
                    <a:pt x="103" y="413"/>
                  </a:lnTo>
                  <a:lnTo>
                    <a:pt x="108" y="422"/>
                  </a:lnTo>
                  <a:lnTo>
                    <a:pt x="114" y="432"/>
                  </a:lnTo>
                  <a:lnTo>
                    <a:pt x="120" y="441"/>
                  </a:lnTo>
                  <a:lnTo>
                    <a:pt x="124" y="451"/>
                  </a:lnTo>
                  <a:lnTo>
                    <a:pt x="127" y="458"/>
                  </a:lnTo>
                  <a:lnTo>
                    <a:pt x="133" y="468"/>
                  </a:lnTo>
                  <a:lnTo>
                    <a:pt x="139" y="477"/>
                  </a:lnTo>
                  <a:lnTo>
                    <a:pt x="144" y="485"/>
                  </a:lnTo>
                  <a:lnTo>
                    <a:pt x="148" y="492"/>
                  </a:lnTo>
                  <a:lnTo>
                    <a:pt x="154" y="502"/>
                  </a:lnTo>
                  <a:lnTo>
                    <a:pt x="162" y="509"/>
                  </a:lnTo>
                  <a:lnTo>
                    <a:pt x="165" y="517"/>
                  </a:lnTo>
                  <a:lnTo>
                    <a:pt x="171" y="525"/>
                  </a:lnTo>
                  <a:lnTo>
                    <a:pt x="179" y="532"/>
                  </a:lnTo>
                  <a:lnTo>
                    <a:pt x="184" y="538"/>
                  </a:lnTo>
                  <a:lnTo>
                    <a:pt x="190" y="544"/>
                  </a:lnTo>
                  <a:lnTo>
                    <a:pt x="196" y="551"/>
                  </a:lnTo>
                  <a:lnTo>
                    <a:pt x="201" y="559"/>
                  </a:lnTo>
                  <a:lnTo>
                    <a:pt x="209" y="563"/>
                  </a:lnTo>
                  <a:lnTo>
                    <a:pt x="217" y="568"/>
                  </a:lnTo>
                  <a:lnTo>
                    <a:pt x="221" y="574"/>
                  </a:lnTo>
                  <a:lnTo>
                    <a:pt x="228" y="578"/>
                  </a:lnTo>
                  <a:lnTo>
                    <a:pt x="234" y="585"/>
                  </a:lnTo>
                  <a:lnTo>
                    <a:pt x="240" y="589"/>
                  </a:lnTo>
                  <a:lnTo>
                    <a:pt x="245" y="593"/>
                  </a:lnTo>
                  <a:lnTo>
                    <a:pt x="251" y="599"/>
                  </a:lnTo>
                  <a:lnTo>
                    <a:pt x="257" y="604"/>
                  </a:lnTo>
                  <a:lnTo>
                    <a:pt x="264" y="608"/>
                  </a:lnTo>
                  <a:lnTo>
                    <a:pt x="268" y="612"/>
                  </a:lnTo>
                  <a:lnTo>
                    <a:pt x="274" y="616"/>
                  </a:lnTo>
                  <a:lnTo>
                    <a:pt x="279" y="623"/>
                  </a:lnTo>
                  <a:lnTo>
                    <a:pt x="285" y="627"/>
                  </a:lnTo>
                  <a:lnTo>
                    <a:pt x="291" y="631"/>
                  </a:lnTo>
                  <a:lnTo>
                    <a:pt x="295" y="637"/>
                  </a:lnTo>
                  <a:lnTo>
                    <a:pt x="300" y="641"/>
                  </a:lnTo>
                  <a:lnTo>
                    <a:pt x="304" y="644"/>
                  </a:lnTo>
                  <a:lnTo>
                    <a:pt x="310" y="648"/>
                  </a:lnTo>
                  <a:lnTo>
                    <a:pt x="314" y="650"/>
                  </a:lnTo>
                  <a:lnTo>
                    <a:pt x="321" y="658"/>
                  </a:lnTo>
                  <a:lnTo>
                    <a:pt x="325" y="660"/>
                  </a:lnTo>
                  <a:lnTo>
                    <a:pt x="329" y="663"/>
                  </a:lnTo>
                  <a:lnTo>
                    <a:pt x="335" y="667"/>
                  </a:lnTo>
                  <a:lnTo>
                    <a:pt x="340" y="671"/>
                  </a:lnTo>
                  <a:lnTo>
                    <a:pt x="342" y="675"/>
                  </a:lnTo>
                  <a:lnTo>
                    <a:pt x="348" y="679"/>
                  </a:lnTo>
                  <a:lnTo>
                    <a:pt x="354" y="681"/>
                  </a:lnTo>
                  <a:lnTo>
                    <a:pt x="357" y="684"/>
                  </a:lnTo>
                  <a:lnTo>
                    <a:pt x="361" y="688"/>
                  </a:lnTo>
                  <a:lnTo>
                    <a:pt x="365" y="692"/>
                  </a:lnTo>
                  <a:lnTo>
                    <a:pt x="371" y="694"/>
                  </a:lnTo>
                  <a:lnTo>
                    <a:pt x="374" y="698"/>
                  </a:lnTo>
                  <a:lnTo>
                    <a:pt x="376" y="700"/>
                  </a:lnTo>
                  <a:lnTo>
                    <a:pt x="382" y="701"/>
                  </a:lnTo>
                  <a:lnTo>
                    <a:pt x="386" y="703"/>
                  </a:lnTo>
                  <a:lnTo>
                    <a:pt x="390" y="707"/>
                  </a:lnTo>
                  <a:lnTo>
                    <a:pt x="393" y="709"/>
                  </a:lnTo>
                  <a:lnTo>
                    <a:pt x="395" y="713"/>
                  </a:lnTo>
                  <a:lnTo>
                    <a:pt x="399" y="715"/>
                  </a:lnTo>
                  <a:lnTo>
                    <a:pt x="403" y="717"/>
                  </a:lnTo>
                  <a:lnTo>
                    <a:pt x="407" y="719"/>
                  </a:lnTo>
                  <a:lnTo>
                    <a:pt x="411" y="720"/>
                  </a:lnTo>
                  <a:lnTo>
                    <a:pt x="413" y="722"/>
                  </a:lnTo>
                  <a:lnTo>
                    <a:pt x="416" y="726"/>
                  </a:lnTo>
                  <a:lnTo>
                    <a:pt x="420" y="726"/>
                  </a:lnTo>
                  <a:lnTo>
                    <a:pt x="424" y="728"/>
                  </a:lnTo>
                  <a:lnTo>
                    <a:pt x="426" y="730"/>
                  </a:lnTo>
                  <a:lnTo>
                    <a:pt x="430" y="732"/>
                  </a:lnTo>
                  <a:lnTo>
                    <a:pt x="432" y="732"/>
                  </a:lnTo>
                  <a:lnTo>
                    <a:pt x="433" y="734"/>
                  </a:lnTo>
                  <a:lnTo>
                    <a:pt x="437" y="736"/>
                  </a:lnTo>
                  <a:lnTo>
                    <a:pt x="441" y="738"/>
                  </a:lnTo>
                  <a:lnTo>
                    <a:pt x="443" y="738"/>
                  </a:lnTo>
                  <a:lnTo>
                    <a:pt x="447" y="738"/>
                  </a:lnTo>
                  <a:lnTo>
                    <a:pt x="449" y="739"/>
                  </a:lnTo>
                  <a:lnTo>
                    <a:pt x="451" y="741"/>
                  </a:lnTo>
                  <a:lnTo>
                    <a:pt x="456" y="741"/>
                  </a:lnTo>
                  <a:lnTo>
                    <a:pt x="462" y="743"/>
                  </a:lnTo>
                  <a:lnTo>
                    <a:pt x="466" y="743"/>
                  </a:lnTo>
                  <a:lnTo>
                    <a:pt x="470" y="745"/>
                  </a:lnTo>
                  <a:lnTo>
                    <a:pt x="475" y="743"/>
                  </a:lnTo>
                  <a:lnTo>
                    <a:pt x="479" y="743"/>
                  </a:lnTo>
                  <a:lnTo>
                    <a:pt x="481" y="743"/>
                  </a:lnTo>
                  <a:lnTo>
                    <a:pt x="483" y="743"/>
                  </a:lnTo>
                  <a:lnTo>
                    <a:pt x="485" y="743"/>
                  </a:lnTo>
                  <a:lnTo>
                    <a:pt x="490" y="741"/>
                  </a:lnTo>
                  <a:lnTo>
                    <a:pt x="492" y="741"/>
                  </a:lnTo>
                  <a:lnTo>
                    <a:pt x="494" y="739"/>
                  </a:lnTo>
                  <a:lnTo>
                    <a:pt x="496" y="738"/>
                  </a:lnTo>
                  <a:lnTo>
                    <a:pt x="502" y="738"/>
                  </a:lnTo>
                  <a:lnTo>
                    <a:pt x="504" y="736"/>
                  </a:lnTo>
                  <a:lnTo>
                    <a:pt x="508" y="736"/>
                  </a:lnTo>
                  <a:lnTo>
                    <a:pt x="511" y="734"/>
                  </a:lnTo>
                  <a:lnTo>
                    <a:pt x="515" y="732"/>
                  </a:lnTo>
                  <a:lnTo>
                    <a:pt x="517" y="730"/>
                  </a:lnTo>
                  <a:lnTo>
                    <a:pt x="523" y="728"/>
                  </a:lnTo>
                  <a:lnTo>
                    <a:pt x="527" y="728"/>
                  </a:lnTo>
                  <a:lnTo>
                    <a:pt x="530" y="726"/>
                  </a:lnTo>
                  <a:lnTo>
                    <a:pt x="534" y="722"/>
                  </a:lnTo>
                  <a:lnTo>
                    <a:pt x="538" y="720"/>
                  </a:lnTo>
                  <a:lnTo>
                    <a:pt x="544" y="717"/>
                  </a:lnTo>
                  <a:lnTo>
                    <a:pt x="547" y="717"/>
                  </a:lnTo>
                  <a:lnTo>
                    <a:pt x="551" y="713"/>
                  </a:lnTo>
                  <a:lnTo>
                    <a:pt x="555" y="711"/>
                  </a:lnTo>
                  <a:lnTo>
                    <a:pt x="561" y="707"/>
                  </a:lnTo>
                  <a:lnTo>
                    <a:pt x="565" y="703"/>
                  </a:lnTo>
                  <a:lnTo>
                    <a:pt x="570" y="701"/>
                  </a:lnTo>
                  <a:lnTo>
                    <a:pt x="574" y="698"/>
                  </a:lnTo>
                  <a:lnTo>
                    <a:pt x="580" y="696"/>
                  </a:lnTo>
                  <a:lnTo>
                    <a:pt x="584" y="692"/>
                  </a:lnTo>
                  <a:lnTo>
                    <a:pt x="587" y="688"/>
                  </a:lnTo>
                  <a:lnTo>
                    <a:pt x="595" y="684"/>
                  </a:lnTo>
                  <a:lnTo>
                    <a:pt x="599" y="681"/>
                  </a:lnTo>
                  <a:lnTo>
                    <a:pt x="603" y="677"/>
                  </a:lnTo>
                  <a:lnTo>
                    <a:pt x="608" y="673"/>
                  </a:lnTo>
                  <a:lnTo>
                    <a:pt x="614" y="669"/>
                  </a:lnTo>
                  <a:lnTo>
                    <a:pt x="618" y="663"/>
                  </a:lnTo>
                  <a:lnTo>
                    <a:pt x="625" y="660"/>
                  </a:lnTo>
                  <a:lnTo>
                    <a:pt x="629" y="656"/>
                  </a:lnTo>
                  <a:lnTo>
                    <a:pt x="635" y="650"/>
                  </a:lnTo>
                  <a:lnTo>
                    <a:pt x="641" y="646"/>
                  </a:lnTo>
                  <a:lnTo>
                    <a:pt x="648" y="641"/>
                  </a:lnTo>
                  <a:lnTo>
                    <a:pt x="652" y="637"/>
                  </a:lnTo>
                  <a:lnTo>
                    <a:pt x="658" y="631"/>
                  </a:lnTo>
                  <a:lnTo>
                    <a:pt x="663" y="625"/>
                  </a:lnTo>
                  <a:lnTo>
                    <a:pt x="671" y="622"/>
                  </a:lnTo>
                  <a:lnTo>
                    <a:pt x="677" y="614"/>
                  </a:lnTo>
                  <a:lnTo>
                    <a:pt x="682" y="610"/>
                  </a:lnTo>
                  <a:lnTo>
                    <a:pt x="686" y="604"/>
                  </a:lnTo>
                  <a:lnTo>
                    <a:pt x="694" y="599"/>
                  </a:lnTo>
                  <a:lnTo>
                    <a:pt x="700" y="593"/>
                  </a:lnTo>
                  <a:lnTo>
                    <a:pt x="705" y="587"/>
                  </a:lnTo>
                  <a:lnTo>
                    <a:pt x="711" y="580"/>
                  </a:lnTo>
                  <a:lnTo>
                    <a:pt x="719" y="574"/>
                  </a:lnTo>
                  <a:lnTo>
                    <a:pt x="724" y="568"/>
                  </a:lnTo>
                  <a:lnTo>
                    <a:pt x="730" y="561"/>
                  </a:lnTo>
                  <a:lnTo>
                    <a:pt x="736" y="555"/>
                  </a:lnTo>
                  <a:lnTo>
                    <a:pt x="741" y="547"/>
                  </a:lnTo>
                  <a:lnTo>
                    <a:pt x="747" y="542"/>
                  </a:lnTo>
                  <a:lnTo>
                    <a:pt x="755" y="536"/>
                  </a:lnTo>
                  <a:lnTo>
                    <a:pt x="760" y="527"/>
                  </a:lnTo>
                  <a:lnTo>
                    <a:pt x="766" y="521"/>
                  </a:lnTo>
                  <a:lnTo>
                    <a:pt x="772" y="513"/>
                  </a:lnTo>
                  <a:lnTo>
                    <a:pt x="779" y="506"/>
                  </a:lnTo>
                  <a:lnTo>
                    <a:pt x="785" y="496"/>
                  </a:lnTo>
                  <a:lnTo>
                    <a:pt x="791" y="489"/>
                  </a:lnTo>
                  <a:lnTo>
                    <a:pt x="797" y="481"/>
                  </a:lnTo>
                  <a:lnTo>
                    <a:pt x="802" y="471"/>
                  </a:lnTo>
                  <a:lnTo>
                    <a:pt x="808" y="462"/>
                  </a:lnTo>
                  <a:lnTo>
                    <a:pt x="814" y="454"/>
                  </a:lnTo>
                  <a:lnTo>
                    <a:pt x="817" y="443"/>
                  </a:lnTo>
                  <a:lnTo>
                    <a:pt x="823" y="433"/>
                  </a:lnTo>
                  <a:lnTo>
                    <a:pt x="827" y="424"/>
                  </a:lnTo>
                  <a:lnTo>
                    <a:pt x="833" y="413"/>
                  </a:lnTo>
                  <a:lnTo>
                    <a:pt x="836" y="403"/>
                  </a:lnTo>
                  <a:lnTo>
                    <a:pt x="840" y="394"/>
                  </a:lnTo>
                  <a:lnTo>
                    <a:pt x="846" y="382"/>
                  </a:lnTo>
                  <a:lnTo>
                    <a:pt x="850" y="371"/>
                  </a:lnTo>
                  <a:lnTo>
                    <a:pt x="854" y="361"/>
                  </a:lnTo>
                  <a:lnTo>
                    <a:pt x="859" y="350"/>
                  </a:lnTo>
                  <a:lnTo>
                    <a:pt x="861" y="338"/>
                  </a:lnTo>
                  <a:lnTo>
                    <a:pt x="867" y="329"/>
                  </a:lnTo>
                  <a:lnTo>
                    <a:pt x="869" y="318"/>
                  </a:lnTo>
                  <a:lnTo>
                    <a:pt x="873" y="308"/>
                  </a:lnTo>
                  <a:lnTo>
                    <a:pt x="876" y="297"/>
                  </a:lnTo>
                  <a:lnTo>
                    <a:pt x="880" y="285"/>
                  </a:lnTo>
                  <a:lnTo>
                    <a:pt x="882" y="274"/>
                  </a:lnTo>
                  <a:lnTo>
                    <a:pt x="886" y="262"/>
                  </a:lnTo>
                  <a:lnTo>
                    <a:pt x="888" y="253"/>
                  </a:lnTo>
                  <a:lnTo>
                    <a:pt x="893" y="242"/>
                  </a:lnTo>
                  <a:lnTo>
                    <a:pt x="895" y="232"/>
                  </a:lnTo>
                  <a:lnTo>
                    <a:pt x="897" y="221"/>
                  </a:lnTo>
                  <a:lnTo>
                    <a:pt x="899" y="209"/>
                  </a:lnTo>
                  <a:lnTo>
                    <a:pt x="903" y="200"/>
                  </a:lnTo>
                  <a:lnTo>
                    <a:pt x="905" y="190"/>
                  </a:lnTo>
                  <a:lnTo>
                    <a:pt x="907" y="179"/>
                  </a:lnTo>
                  <a:lnTo>
                    <a:pt x="909" y="169"/>
                  </a:lnTo>
                  <a:lnTo>
                    <a:pt x="911" y="158"/>
                  </a:lnTo>
                  <a:lnTo>
                    <a:pt x="914" y="148"/>
                  </a:lnTo>
                  <a:lnTo>
                    <a:pt x="916" y="141"/>
                  </a:lnTo>
                  <a:lnTo>
                    <a:pt x="916" y="129"/>
                  </a:lnTo>
                  <a:lnTo>
                    <a:pt x="918" y="122"/>
                  </a:lnTo>
                  <a:lnTo>
                    <a:pt x="920" y="112"/>
                  </a:lnTo>
                  <a:lnTo>
                    <a:pt x="922" y="103"/>
                  </a:lnTo>
                  <a:lnTo>
                    <a:pt x="922" y="95"/>
                  </a:lnTo>
                  <a:lnTo>
                    <a:pt x="926" y="88"/>
                  </a:lnTo>
                  <a:lnTo>
                    <a:pt x="926" y="82"/>
                  </a:lnTo>
                  <a:lnTo>
                    <a:pt x="928" y="72"/>
                  </a:lnTo>
                  <a:lnTo>
                    <a:pt x="930" y="67"/>
                  </a:lnTo>
                  <a:lnTo>
                    <a:pt x="931" y="59"/>
                  </a:lnTo>
                  <a:lnTo>
                    <a:pt x="931" y="53"/>
                  </a:lnTo>
                  <a:lnTo>
                    <a:pt x="931" y="48"/>
                  </a:lnTo>
                  <a:lnTo>
                    <a:pt x="933" y="40"/>
                  </a:lnTo>
                  <a:lnTo>
                    <a:pt x="933" y="36"/>
                  </a:lnTo>
                  <a:lnTo>
                    <a:pt x="933" y="31"/>
                  </a:lnTo>
                  <a:lnTo>
                    <a:pt x="935" y="27"/>
                  </a:lnTo>
                  <a:lnTo>
                    <a:pt x="935" y="21"/>
                  </a:lnTo>
                  <a:lnTo>
                    <a:pt x="937" y="19"/>
                  </a:lnTo>
                  <a:lnTo>
                    <a:pt x="937" y="15"/>
                  </a:lnTo>
                  <a:lnTo>
                    <a:pt x="937" y="14"/>
                  </a:lnTo>
                  <a:lnTo>
                    <a:pt x="939" y="12"/>
                  </a:lnTo>
                  <a:lnTo>
                    <a:pt x="939" y="8"/>
                  </a:lnTo>
                  <a:lnTo>
                    <a:pt x="939" y="8"/>
                  </a:lnTo>
                  <a:lnTo>
                    <a:pt x="939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auto">
            <a:xfrm>
              <a:off x="7380312" y="2348880"/>
              <a:ext cx="557212" cy="454025"/>
            </a:xfrm>
            <a:custGeom>
              <a:avLst/>
              <a:gdLst/>
              <a:ahLst/>
              <a:cxnLst>
                <a:cxn ang="0">
                  <a:pos x="2" y="28"/>
                </a:cxn>
                <a:cxn ang="0">
                  <a:pos x="9" y="65"/>
                </a:cxn>
                <a:cxn ang="0">
                  <a:pos x="17" y="104"/>
                </a:cxn>
                <a:cxn ang="0">
                  <a:pos x="28" y="142"/>
                </a:cxn>
                <a:cxn ang="0">
                  <a:pos x="44" y="180"/>
                </a:cxn>
                <a:cxn ang="0">
                  <a:pos x="59" y="218"/>
                </a:cxn>
                <a:cxn ang="0">
                  <a:pos x="76" y="256"/>
                </a:cxn>
                <a:cxn ang="0">
                  <a:pos x="95" y="293"/>
                </a:cxn>
                <a:cxn ang="0">
                  <a:pos x="114" y="325"/>
                </a:cxn>
                <a:cxn ang="0">
                  <a:pos x="133" y="355"/>
                </a:cxn>
                <a:cxn ang="0">
                  <a:pos x="154" y="386"/>
                </a:cxn>
                <a:cxn ang="0">
                  <a:pos x="175" y="410"/>
                </a:cxn>
                <a:cxn ang="0">
                  <a:pos x="194" y="431"/>
                </a:cxn>
                <a:cxn ang="0">
                  <a:pos x="213" y="448"/>
                </a:cxn>
                <a:cxn ang="0">
                  <a:pos x="232" y="465"/>
                </a:cxn>
                <a:cxn ang="0">
                  <a:pos x="251" y="483"/>
                </a:cxn>
                <a:cxn ang="0">
                  <a:pos x="272" y="498"/>
                </a:cxn>
                <a:cxn ang="0">
                  <a:pos x="289" y="511"/>
                </a:cxn>
                <a:cxn ang="0">
                  <a:pos x="308" y="524"/>
                </a:cxn>
                <a:cxn ang="0">
                  <a:pos x="323" y="538"/>
                </a:cxn>
                <a:cxn ang="0">
                  <a:pos x="338" y="547"/>
                </a:cxn>
                <a:cxn ang="0">
                  <a:pos x="361" y="562"/>
                </a:cxn>
                <a:cxn ang="0">
                  <a:pos x="376" y="570"/>
                </a:cxn>
                <a:cxn ang="0">
                  <a:pos x="390" y="561"/>
                </a:cxn>
                <a:cxn ang="0">
                  <a:pos x="403" y="551"/>
                </a:cxn>
                <a:cxn ang="0">
                  <a:pos x="418" y="540"/>
                </a:cxn>
                <a:cxn ang="0">
                  <a:pos x="435" y="526"/>
                </a:cxn>
                <a:cxn ang="0">
                  <a:pos x="454" y="511"/>
                </a:cxn>
                <a:cxn ang="0">
                  <a:pos x="473" y="494"/>
                </a:cxn>
                <a:cxn ang="0">
                  <a:pos x="496" y="477"/>
                </a:cxn>
                <a:cxn ang="0">
                  <a:pos x="515" y="454"/>
                </a:cxn>
                <a:cxn ang="0">
                  <a:pos x="536" y="431"/>
                </a:cxn>
                <a:cxn ang="0">
                  <a:pos x="559" y="405"/>
                </a:cxn>
                <a:cxn ang="0">
                  <a:pos x="578" y="378"/>
                </a:cxn>
                <a:cxn ang="0">
                  <a:pos x="597" y="346"/>
                </a:cxn>
                <a:cxn ang="0">
                  <a:pos x="614" y="312"/>
                </a:cxn>
                <a:cxn ang="0">
                  <a:pos x="631" y="274"/>
                </a:cxn>
                <a:cxn ang="0">
                  <a:pos x="644" y="234"/>
                </a:cxn>
                <a:cxn ang="0">
                  <a:pos x="658" y="194"/>
                </a:cxn>
                <a:cxn ang="0">
                  <a:pos x="671" y="156"/>
                </a:cxn>
                <a:cxn ang="0">
                  <a:pos x="680" y="118"/>
                </a:cxn>
                <a:cxn ang="0">
                  <a:pos x="690" y="85"/>
                </a:cxn>
                <a:cxn ang="0">
                  <a:pos x="696" y="55"/>
                </a:cxn>
                <a:cxn ang="0">
                  <a:pos x="699" y="30"/>
                </a:cxn>
                <a:cxn ang="0">
                  <a:pos x="701" y="13"/>
                </a:cxn>
                <a:cxn ang="0">
                  <a:pos x="699" y="4"/>
                </a:cxn>
                <a:cxn ang="0">
                  <a:pos x="680" y="4"/>
                </a:cxn>
                <a:cxn ang="0">
                  <a:pos x="640" y="4"/>
                </a:cxn>
                <a:cxn ang="0">
                  <a:pos x="587" y="4"/>
                </a:cxn>
                <a:cxn ang="0">
                  <a:pos x="519" y="4"/>
                </a:cxn>
                <a:cxn ang="0">
                  <a:pos x="441" y="2"/>
                </a:cxn>
                <a:cxn ang="0">
                  <a:pos x="363" y="2"/>
                </a:cxn>
                <a:cxn ang="0">
                  <a:pos x="279" y="2"/>
                </a:cxn>
                <a:cxn ang="0">
                  <a:pos x="203" y="0"/>
                </a:cxn>
                <a:cxn ang="0">
                  <a:pos x="133" y="0"/>
                </a:cxn>
                <a:cxn ang="0">
                  <a:pos x="72" y="0"/>
                </a:cxn>
                <a:cxn ang="0">
                  <a:pos x="28" y="0"/>
                </a:cxn>
                <a:cxn ang="0">
                  <a:pos x="4" y="0"/>
                </a:cxn>
              </a:cxnLst>
              <a:rect l="0" t="0" r="r" b="b"/>
              <a:pathLst>
                <a:path w="701" h="570">
                  <a:moveTo>
                    <a:pt x="0" y="0"/>
                  </a:moveTo>
                  <a:lnTo>
                    <a:pt x="0" y="6"/>
                  </a:lnTo>
                  <a:lnTo>
                    <a:pt x="0" y="13"/>
                  </a:lnTo>
                  <a:lnTo>
                    <a:pt x="0" y="21"/>
                  </a:lnTo>
                  <a:lnTo>
                    <a:pt x="2" y="28"/>
                  </a:lnTo>
                  <a:lnTo>
                    <a:pt x="2" y="36"/>
                  </a:lnTo>
                  <a:lnTo>
                    <a:pt x="4" y="42"/>
                  </a:lnTo>
                  <a:lnTo>
                    <a:pt x="6" y="51"/>
                  </a:lnTo>
                  <a:lnTo>
                    <a:pt x="7" y="59"/>
                  </a:lnTo>
                  <a:lnTo>
                    <a:pt x="9" y="65"/>
                  </a:lnTo>
                  <a:lnTo>
                    <a:pt x="11" y="74"/>
                  </a:lnTo>
                  <a:lnTo>
                    <a:pt x="11" y="82"/>
                  </a:lnTo>
                  <a:lnTo>
                    <a:pt x="13" y="87"/>
                  </a:lnTo>
                  <a:lnTo>
                    <a:pt x="15" y="95"/>
                  </a:lnTo>
                  <a:lnTo>
                    <a:pt x="17" y="104"/>
                  </a:lnTo>
                  <a:lnTo>
                    <a:pt x="21" y="112"/>
                  </a:lnTo>
                  <a:lnTo>
                    <a:pt x="23" y="120"/>
                  </a:lnTo>
                  <a:lnTo>
                    <a:pt x="25" y="127"/>
                  </a:lnTo>
                  <a:lnTo>
                    <a:pt x="26" y="135"/>
                  </a:lnTo>
                  <a:lnTo>
                    <a:pt x="28" y="142"/>
                  </a:lnTo>
                  <a:lnTo>
                    <a:pt x="32" y="150"/>
                  </a:lnTo>
                  <a:lnTo>
                    <a:pt x="34" y="158"/>
                  </a:lnTo>
                  <a:lnTo>
                    <a:pt x="38" y="165"/>
                  </a:lnTo>
                  <a:lnTo>
                    <a:pt x="40" y="175"/>
                  </a:lnTo>
                  <a:lnTo>
                    <a:pt x="44" y="180"/>
                  </a:lnTo>
                  <a:lnTo>
                    <a:pt x="47" y="190"/>
                  </a:lnTo>
                  <a:lnTo>
                    <a:pt x="49" y="198"/>
                  </a:lnTo>
                  <a:lnTo>
                    <a:pt x="53" y="203"/>
                  </a:lnTo>
                  <a:lnTo>
                    <a:pt x="55" y="213"/>
                  </a:lnTo>
                  <a:lnTo>
                    <a:pt x="59" y="218"/>
                  </a:lnTo>
                  <a:lnTo>
                    <a:pt x="63" y="226"/>
                  </a:lnTo>
                  <a:lnTo>
                    <a:pt x="66" y="234"/>
                  </a:lnTo>
                  <a:lnTo>
                    <a:pt x="70" y="243"/>
                  </a:lnTo>
                  <a:lnTo>
                    <a:pt x="72" y="249"/>
                  </a:lnTo>
                  <a:lnTo>
                    <a:pt x="76" y="256"/>
                  </a:lnTo>
                  <a:lnTo>
                    <a:pt x="80" y="264"/>
                  </a:lnTo>
                  <a:lnTo>
                    <a:pt x="83" y="272"/>
                  </a:lnTo>
                  <a:lnTo>
                    <a:pt x="87" y="277"/>
                  </a:lnTo>
                  <a:lnTo>
                    <a:pt x="91" y="285"/>
                  </a:lnTo>
                  <a:lnTo>
                    <a:pt x="95" y="293"/>
                  </a:lnTo>
                  <a:lnTo>
                    <a:pt x="99" y="298"/>
                  </a:lnTo>
                  <a:lnTo>
                    <a:pt x="102" y="306"/>
                  </a:lnTo>
                  <a:lnTo>
                    <a:pt x="106" y="312"/>
                  </a:lnTo>
                  <a:lnTo>
                    <a:pt x="110" y="319"/>
                  </a:lnTo>
                  <a:lnTo>
                    <a:pt x="114" y="325"/>
                  </a:lnTo>
                  <a:lnTo>
                    <a:pt x="118" y="332"/>
                  </a:lnTo>
                  <a:lnTo>
                    <a:pt x="122" y="338"/>
                  </a:lnTo>
                  <a:lnTo>
                    <a:pt x="125" y="344"/>
                  </a:lnTo>
                  <a:lnTo>
                    <a:pt x="131" y="351"/>
                  </a:lnTo>
                  <a:lnTo>
                    <a:pt x="133" y="355"/>
                  </a:lnTo>
                  <a:lnTo>
                    <a:pt x="137" y="363"/>
                  </a:lnTo>
                  <a:lnTo>
                    <a:pt x="141" y="369"/>
                  </a:lnTo>
                  <a:lnTo>
                    <a:pt x="146" y="374"/>
                  </a:lnTo>
                  <a:lnTo>
                    <a:pt x="150" y="378"/>
                  </a:lnTo>
                  <a:lnTo>
                    <a:pt x="154" y="386"/>
                  </a:lnTo>
                  <a:lnTo>
                    <a:pt x="158" y="389"/>
                  </a:lnTo>
                  <a:lnTo>
                    <a:pt x="161" y="395"/>
                  </a:lnTo>
                  <a:lnTo>
                    <a:pt x="165" y="401"/>
                  </a:lnTo>
                  <a:lnTo>
                    <a:pt x="169" y="405"/>
                  </a:lnTo>
                  <a:lnTo>
                    <a:pt x="175" y="410"/>
                  </a:lnTo>
                  <a:lnTo>
                    <a:pt x="177" y="414"/>
                  </a:lnTo>
                  <a:lnTo>
                    <a:pt x="180" y="420"/>
                  </a:lnTo>
                  <a:lnTo>
                    <a:pt x="186" y="424"/>
                  </a:lnTo>
                  <a:lnTo>
                    <a:pt x="190" y="427"/>
                  </a:lnTo>
                  <a:lnTo>
                    <a:pt x="194" y="431"/>
                  </a:lnTo>
                  <a:lnTo>
                    <a:pt x="196" y="435"/>
                  </a:lnTo>
                  <a:lnTo>
                    <a:pt x="201" y="439"/>
                  </a:lnTo>
                  <a:lnTo>
                    <a:pt x="205" y="443"/>
                  </a:lnTo>
                  <a:lnTo>
                    <a:pt x="209" y="445"/>
                  </a:lnTo>
                  <a:lnTo>
                    <a:pt x="213" y="448"/>
                  </a:lnTo>
                  <a:lnTo>
                    <a:pt x="215" y="454"/>
                  </a:lnTo>
                  <a:lnTo>
                    <a:pt x="220" y="456"/>
                  </a:lnTo>
                  <a:lnTo>
                    <a:pt x="224" y="460"/>
                  </a:lnTo>
                  <a:lnTo>
                    <a:pt x="228" y="462"/>
                  </a:lnTo>
                  <a:lnTo>
                    <a:pt x="232" y="465"/>
                  </a:lnTo>
                  <a:lnTo>
                    <a:pt x="236" y="469"/>
                  </a:lnTo>
                  <a:lnTo>
                    <a:pt x="239" y="473"/>
                  </a:lnTo>
                  <a:lnTo>
                    <a:pt x="243" y="477"/>
                  </a:lnTo>
                  <a:lnTo>
                    <a:pt x="247" y="479"/>
                  </a:lnTo>
                  <a:lnTo>
                    <a:pt x="251" y="483"/>
                  </a:lnTo>
                  <a:lnTo>
                    <a:pt x="255" y="486"/>
                  </a:lnTo>
                  <a:lnTo>
                    <a:pt x="260" y="488"/>
                  </a:lnTo>
                  <a:lnTo>
                    <a:pt x="262" y="492"/>
                  </a:lnTo>
                  <a:lnTo>
                    <a:pt x="266" y="494"/>
                  </a:lnTo>
                  <a:lnTo>
                    <a:pt x="272" y="498"/>
                  </a:lnTo>
                  <a:lnTo>
                    <a:pt x="274" y="500"/>
                  </a:lnTo>
                  <a:lnTo>
                    <a:pt x="277" y="503"/>
                  </a:lnTo>
                  <a:lnTo>
                    <a:pt x="283" y="507"/>
                  </a:lnTo>
                  <a:lnTo>
                    <a:pt x="287" y="509"/>
                  </a:lnTo>
                  <a:lnTo>
                    <a:pt x="289" y="511"/>
                  </a:lnTo>
                  <a:lnTo>
                    <a:pt x="294" y="515"/>
                  </a:lnTo>
                  <a:lnTo>
                    <a:pt x="296" y="517"/>
                  </a:lnTo>
                  <a:lnTo>
                    <a:pt x="300" y="521"/>
                  </a:lnTo>
                  <a:lnTo>
                    <a:pt x="304" y="522"/>
                  </a:lnTo>
                  <a:lnTo>
                    <a:pt x="308" y="524"/>
                  </a:lnTo>
                  <a:lnTo>
                    <a:pt x="310" y="528"/>
                  </a:lnTo>
                  <a:lnTo>
                    <a:pt x="314" y="530"/>
                  </a:lnTo>
                  <a:lnTo>
                    <a:pt x="317" y="532"/>
                  </a:lnTo>
                  <a:lnTo>
                    <a:pt x="319" y="534"/>
                  </a:lnTo>
                  <a:lnTo>
                    <a:pt x="323" y="538"/>
                  </a:lnTo>
                  <a:lnTo>
                    <a:pt x="327" y="540"/>
                  </a:lnTo>
                  <a:lnTo>
                    <a:pt x="331" y="540"/>
                  </a:lnTo>
                  <a:lnTo>
                    <a:pt x="333" y="543"/>
                  </a:lnTo>
                  <a:lnTo>
                    <a:pt x="334" y="543"/>
                  </a:lnTo>
                  <a:lnTo>
                    <a:pt x="338" y="547"/>
                  </a:lnTo>
                  <a:lnTo>
                    <a:pt x="344" y="549"/>
                  </a:lnTo>
                  <a:lnTo>
                    <a:pt x="348" y="553"/>
                  </a:lnTo>
                  <a:lnTo>
                    <a:pt x="352" y="557"/>
                  </a:lnTo>
                  <a:lnTo>
                    <a:pt x="357" y="559"/>
                  </a:lnTo>
                  <a:lnTo>
                    <a:pt x="361" y="562"/>
                  </a:lnTo>
                  <a:lnTo>
                    <a:pt x="365" y="564"/>
                  </a:lnTo>
                  <a:lnTo>
                    <a:pt x="367" y="564"/>
                  </a:lnTo>
                  <a:lnTo>
                    <a:pt x="369" y="566"/>
                  </a:lnTo>
                  <a:lnTo>
                    <a:pt x="372" y="568"/>
                  </a:lnTo>
                  <a:lnTo>
                    <a:pt x="376" y="570"/>
                  </a:lnTo>
                  <a:lnTo>
                    <a:pt x="376" y="568"/>
                  </a:lnTo>
                  <a:lnTo>
                    <a:pt x="380" y="566"/>
                  </a:lnTo>
                  <a:lnTo>
                    <a:pt x="382" y="564"/>
                  </a:lnTo>
                  <a:lnTo>
                    <a:pt x="384" y="562"/>
                  </a:lnTo>
                  <a:lnTo>
                    <a:pt x="390" y="561"/>
                  </a:lnTo>
                  <a:lnTo>
                    <a:pt x="393" y="559"/>
                  </a:lnTo>
                  <a:lnTo>
                    <a:pt x="395" y="557"/>
                  </a:lnTo>
                  <a:lnTo>
                    <a:pt x="397" y="555"/>
                  </a:lnTo>
                  <a:lnTo>
                    <a:pt x="399" y="551"/>
                  </a:lnTo>
                  <a:lnTo>
                    <a:pt x="403" y="551"/>
                  </a:lnTo>
                  <a:lnTo>
                    <a:pt x="405" y="549"/>
                  </a:lnTo>
                  <a:lnTo>
                    <a:pt x="409" y="545"/>
                  </a:lnTo>
                  <a:lnTo>
                    <a:pt x="412" y="543"/>
                  </a:lnTo>
                  <a:lnTo>
                    <a:pt x="416" y="541"/>
                  </a:lnTo>
                  <a:lnTo>
                    <a:pt x="418" y="540"/>
                  </a:lnTo>
                  <a:lnTo>
                    <a:pt x="420" y="538"/>
                  </a:lnTo>
                  <a:lnTo>
                    <a:pt x="424" y="534"/>
                  </a:lnTo>
                  <a:lnTo>
                    <a:pt x="428" y="532"/>
                  </a:lnTo>
                  <a:lnTo>
                    <a:pt x="431" y="528"/>
                  </a:lnTo>
                  <a:lnTo>
                    <a:pt x="435" y="526"/>
                  </a:lnTo>
                  <a:lnTo>
                    <a:pt x="439" y="524"/>
                  </a:lnTo>
                  <a:lnTo>
                    <a:pt x="443" y="522"/>
                  </a:lnTo>
                  <a:lnTo>
                    <a:pt x="447" y="517"/>
                  </a:lnTo>
                  <a:lnTo>
                    <a:pt x="450" y="515"/>
                  </a:lnTo>
                  <a:lnTo>
                    <a:pt x="454" y="511"/>
                  </a:lnTo>
                  <a:lnTo>
                    <a:pt x="458" y="509"/>
                  </a:lnTo>
                  <a:lnTo>
                    <a:pt x="462" y="505"/>
                  </a:lnTo>
                  <a:lnTo>
                    <a:pt x="466" y="503"/>
                  </a:lnTo>
                  <a:lnTo>
                    <a:pt x="469" y="498"/>
                  </a:lnTo>
                  <a:lnTo>
                    <a:pt x="473" y="494"/>
                  </a:lnTo>
                  <a:lnTo>
                    <a:pt x="479" y="492"/>
                  </a:lnTo>
                  <a:lnTo>
                    <a:pt x="483" y="488"/>
                  </a:lnTo>
                  <a:lnTo>
                    <a:pt x="486" y="483"/>
                  </a:lnTo>
                  <a:lnTo>
                    <a:pt x="490" y="481"/>
                  </a:lnTo>
                  <a:lnTo>
                    <a:pt x="496" y="477"/>
                  </a:lnTo>
                  <a:lnTo>
                    <a:pt x="500" y="471"/>
                  </a:lnTo>
                  <a:lnTo>
                    <a:pt x="504" y="467"/>
                  </a:lnTo>
                  <a:lnTo>
                    <a:pt x="507" y="464"/>
                  </a:lnTo>
                  <a:lnTo>
                    <a:pt x="513" y="460"/>
                  </a:lnTo>
                  <a:lnTo>
                    <a:pt x="515" y="454"/>
                  </a:lnTo>
                  <a:lnTo>
                    <a:pt x="519" y="450"/>
                  </a:lnTo>
                  <a:lnTo>
                    <a:pt x="525" y="445"/>
                  </a:lnTo>
                  <a:lnTo>
                    <a:pt x="530" y="441"/>
                  </a:lnTo>
                  <a:lnTo>
                    <a:pt x="534" y="437"/>
                  </a:lnTo>
                  <a:lnTo>
                    <a:pt x="536" y="431"/>
                  </a:lnTo>
                  <a:lnTo>
                    <a:pt x="542" y="426"/>
                  </a:lnTo>
                  <a:lnTo>
                    <a:pt x="545" y="422"/>
                  </a:lnTo>
                  <a:lnTo>
                    <a:pt x="549" y="416"/>
                  </a:lnTo>
                  <a:lnTo>
                    <a:pt x="553" y="410"/>
                  </a:lnTo>
                  <a:lnTo>
                    <a:pt x="559" y="405"/>
                  </a:lnTo>
                  <a:lnTo>
                    <a:pt x="561" y="401"/>
                  </a:lnTo>
                  <a:lnTo>
                    <a:pt x="566" y="395"/>
                  </a:lnTo>
                  <a:lnTo>
                    <a:pt x="570" y="389"/>
                  </a:lnTo>
                  <a:lnTo>
                    <a:pt x="574" y="386"/>
                  </a:lnTo>
                  <a:lnTo>
                    <a:pt x="578" y="378"/>
                  </a:lnTo>
                  <a:lnTo>
                    <a:pt x="582" y="372"/>
                  </a:lnTo>
                  <a:lnTo>
                    <a:pt x="585" y="367"/>
                  </a:lnTo>
                  <a:lnTo>
                    <a:pt x="589" y="361"/>
                  </a:lnTo>
                  <a:lnTo>
                    <a:pt x="593" y="353"/>
                  </a:lnTo>
                  <a:lnTo>
                    <a:pt x="597" y="346"/>
                  </a:lnTo>
                  <a:lnTo>
                    <a:pt x="601" y="340"/>
                  </a:lnTo>
                  <a:lnTo>
                    <a:pt x="604" y="332"/>
                  </a:lnTo>
                  <a:lnTo>
                    <a:pt x="606" y="325"/>
                  </a:lnTo>
                  <a:lnTo>
                    <a:pt x="610" y="319"/>
                  </a:lnTo>
                  <a:lnTo>
                    <a:pt x="614" y="312"/>
                  </a:lnTo>
                  <a:lnTo>
                    <a:pt x="618" y="304"/>
                  </a:lnTo>
                  <a:lnTo>
                    <a:pt x="620" y="296"/>
                  </a:lnTo>
                  <a:lnTo>
                    <a:pt x="623" y="289"/>
                  </a:lnTo>
                  <a:lnTo>
                    <a:pt x="627" y="281"/>
                  </a:lnTo>
                  <a:lnTo>
                    <a:pt x="631" y="274"/>
                  </a:lnTo>
                  <a:lnTo>
                    <a:pt x="633" y="266"/>
                  </a:lnTo>
                  <a:lnTo>
                    <a:pt x="637" y="258"/>
                  </a:lnTo>
                  <a:lnTo>
                    <a:pt x="640" y="249"/>
                  </a:lnTo>
                  <a:lnTo>
                    <a:pt x="642" y="243"/>
                  </a:lnTo>
                  <a:lnTo>
                    <a:pt x="644" y="234"/>
                  </a:lnTo>
                  <a:lnTo>
                    <a:pt x="648" y="226"/>
                  </a:lnTo>
                  <a:lnTo>
                    <a:pt x="652" y="217"/>
                  </a:lnTo>
                  <a:lnTo>
                    <a:pt x="654" y="211"/>
                  </a:lnTo>
                  <a:lnTo>
                    <a:pt x="656" y="201"/>
                  </a:lnTo>
                  <a:lnTo>
                    <a:pt x="658" y="194"/>
                  </a:lnTo>
                  <a:lnTo>
                    <a:pt x="661" y="184"/>
                  </a:lnTo>
                  <a:lnTo>
                    <a:pt x="663" y="179"/>
                  </a:lnTo>
                  <a:lnTo>
                    <a:pt x="665" y="171"/>
                  </a:lnTo>
                  <a:lnTo>
                    <a:pt x="667" y="163"/>
                  </a:lnTo>
                  <a:lnTo>
                    <a:pt x="671" y="156"/>
                  </a:lnTo>
                  <a:lnTo>
                    <a:pt x="673" y="148"/>
                  </a:lnTo>
                  <a:lnTo>
                    <a:pt x="675" y="141"/>
                  </a:lnTo>
                  <a:lnTo>
                    <a:pt x="677" y="133"/>
                  </a:lnTo>
                  <a:lnTo>
                    <a:pt x="678" y="127"/>
                  </a:lnTo>
                  <a:lnTo>
                    <a:pt x="680" y="118"/>
                  </a:lnTo>
                  <a:lnTo>
                    <a:pt x="682" y="110"/>
                  </a:lnTo>
                  <a:lnTo>
                    <a:pt x="684" y="104"/>
                  </a:lnTo>
                  <a:lnTo>
                    <a:pt x="686" y="97"/>
                  </a:lnTo>
                  <a:lnTo>
                    <a:pt x="688" y="93"/>
                  </a:lnTo>
                  <a:lnTo>
                    <a:pt x="690" y="85"/>
                  </a:lnTo>
                  <a:lnTo>
                    <a:pt x="690" y="80"/>
                  </a:lnTo>
                  <a:lnTo>
                    <a:pt x="692" y="72"/>
                  </a:lnTo>
                  <a:lnTo>
                    <a:pt x="694" y="66"/>
                  </a:lnTo>
                  <a:lnTo>
                    <a:pt x="694" y="61"/>
                  </a:lnTo>
                  <a:lnTo>
                    <a:pt x="696" y="55"/>
                  </a:lnTo>
                  <a:lnTo>
                    <a:pt x="698" y="51"/>
                  </a:lnTo>
                  <a:lnTo>
                    <a:pt x="698" y="46"/>
                  </a:lnTo>
                  <a:lnTo>
                    <a:pt x="698" y="40"/>
                  </a:lnTo>
                  <a:lnTo>
                    <a:pt x="699" y="36"/>
                  </a:lnTo>
                  <a:lnTo>
                    <a:pt x="699" y="30"/>
                  </a:lnTo>
                  <a:lnTo>
                    <a:pt x="699" y="27"/>
                  </a:lnTo>
                  <a:lnTo>
                    <a:pt x="699" y="23"/>
                  </a:lnTo>
                  <a:lnTo>
                    <a:pt x="701" y="19"/>
                  </a:lnTo>
                  <a:lnTo>
                    <a:pt x="701" y="17"/>
                  </a:lnTo>
                  <a:lnTo>
                    <a:pt x="701" y="13"/>
                  </a:lnTo>
                  <a:lnTo>
                    <a:pt x="701" y="9"/>
                  </a:lnTo>
                  <a:lnTo>
                    <a:pt x="701" y="6"/>
                  </a:lnTo>
                  <a:lnTo>
                    <a:pt x="701" y="4"/>
                  </a:lnTo>
                  <a:lnTo>
                    <a:pt x="701" y="4"/>
                  </a:lnTo>
                  <a:lnTo>
                    <a:pt x="699" y="4"/>
                  </a:lnTo>
                  <a:lnTo>
                    <a:pt x="698" y="4"/>
                  </a:lnTo>
                  <a:lnTo>
                    <a:pt x="694" y="4"/>
                  </a:lnTo>
                  <a:lnTo>
                    <a:pt x="692" y="4"/>
                  </a:lnTo>
                  <a:lnTo>
                    <a:pt x="686" y="4"/>
                  </a:lnTo>
                  <a:lnTo>
                    <a:pt x="680" y="4"/>
                  </a:lnTo>
                  <a:lnTo>
                    <a:pt x="673" y="4"/>
                  </a:lnTo>
                  <a:lnTo>
                    <a:pt x="667" y="4"/>
                  </a:lnTo>
                  <a:lnTo>
                    <a:pt x="659" y="4"/>
                  </a:lnTo>
                  <a:lnTo>
                    <a:pt x="652" y="4"/>
                  </a:lnTo>
                  <a:lnTo>
                    <a:pt x="640" y="4"/>
                  </a:lnTo>
                  <a:lnTo>
                    <a:pt x="631" y="4"/>
                  </a:lnTo>
                  <a:lnTo>
                    <a:pt x="621" y="4"/>
                  </a:lnTo>
                  <a:lnTo>
                    <a:pt x="610" y="4"/>
                  </a:lnTo>
                  <a:lnTo>
                    <a:pt x="597" y="4"/>
                  </a:lnTo>
                  <a:lnTo>
                    <a:pt x="587" y="4"/>
                  </a:lnTo>
                  <a:lnTo>
                    <a:pt x="572" y="4"/>
                  </a:lnTo>
                  <a:lnTo>
                    <a:pt x="559" y="4"/>
                  </a:lnTo>
                  <a:lnTo>
                    <a:pt x="545" y="4"/>
                  </a:lnTo>
                  <a:lnTo>
                    <a:pt x="532" y="4"/>
                  </a:lnTo>
                  <a:lnTo>
                    <a:pt x="519" y="4"/>
                  </a:lnTo>
                  <a:lnTo>
                    <a:pt x="504" y="4"/>
                  </a:lnTo>
                  <a:lnTo>
                    <a:pt x="488" y="4"/>
                  </a:lnTo>
                  <a:lnTo>
                    <a:pt x="473" y="4"/>
                  </a:lnTo>
                  <a:lnTo>
                    <a:pt x="458" y="2"/>
                  </a:lnTo>
                  <a:lnTo>
                    <a:pt x="441" y="2"/>
                  </a:lnTo>
                  <a:lnTo>
                    <a:pt x="428" y="2"/>
                  </a:lnTo>
                  <a:lnTo>
                    <a:pt x="410" y="2"/>
                  </a:lnTo>
                  <a:lnTo>
                    <a:pt x="393" y="2"/>
                  </a:lnTo>
                  <a:lnTo>
                    <a:pt x="378" y="2"/>
                  </a:lnTo>
                  <a:lnTo>
                    <a:pt x="363" y="2"/>
                  </a:lnTo>
                  <a:lnTo>
                    <a:pt x="346" y="2"/>
                  </a:lnTo>
                  <a:lnTo>
                    <a:pt x="331" y="2"/>
                  </a:lnTo>
                  <a:lnTo>
                    <a:pt x="314" y="2"/>
                  </a:lnTo>
                  <a:lnTo>
                    <a:pt x="296" y="2"/>
                  </a:lnTo>
                  <a:lnTo>
                    <a:pt x="279" y="2"/>
                  </a:lnTo>
                  <a:lnTo>
                    <a:pt x="264" y="2"/>
                  </a:lnTo>
                  <a:lnTo>
                    <a:pt x="249" y="2"/>
                  </a:lnTo>
                  <a:lnTo>
                    <a:pt x="232" y="2"/>
                  </a:lnTo>
                  <a:lnTo>
                    <a:pt x="218" y="2"/>
                  </a:lnTo>
                  <a:lnTo>
                    <a:pt x="203" y="0"/>
                  </a:lnTo>
                  <a:lnTo>
                    <a:pt x="188" y="0"/>
                  </a:lnTo>
                  <a:lnTo>
                    <a:pt x="173" y="0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33" y="0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95" y="0"/>
                  </a:lnTo>
                  <a:lnTo>
                    <a:pt x="83" y="0"/>
                  </a:lnTo>
                  <a:lnTo>
                    <a:pt x="72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5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FFC000"/>
                </a:solidFill>
              </a:endParaRPr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auto">
            <a:xfrm>
              <a:off x="7446963" y="3394075"/>
              <a:ext cx="465137" cy="454025"/>
            </a:xfrm>
            <a:custGeom>
              <a:avLst/>
              <a:gdLst/>
              <a:ahLst/>
              <a:cxnLst>
                <a:cxn ang="0">
                  <a:pos x="88" y="69"/>
                </a:cxn>
                <a:cxn ang="0">
                  <a:pos x="61" y="94"/>
                </a:cxn>
                <a:cxn ang="0">
                  <a:pos x="39" y="124"/>
                </a:cxn>
                <a:cxn ang="0">
                  <a:pos x="21" y="158"/>
                </a:cxn>
                <a:cxn ang="0">
                  <a:pos x="10" y="198"/>
                </a:cxn>
                <a:cxn ang="0">
                  <a:pos x="4" y="236"/>
                </a:cxn>
                <a:cxn ang="0">
                  <a:pos x="0" y="278"/>
                </a:cxn>
                <a:cxn ang="0">
                  <a:pos x="4" y="320"/>
                </a:cxn>
                <a:cxn ang="0">
                  <a:pos x="12" y="360"/>
                </a:cxn>
                <a:cxn ang="0">
                  <a:pos x="23" y="399"/>
                </a:cxn>
                <a:cxn ang="0">
                  <a:pos x="40" y="437"/>
                </a:cxn>
                <a:cxn ang="0">
                  <a:pos x="63" y="470"/>
                </a:cxn>
                <a:cxn ang="0">
                  <a:pos x="88" y="500"/>
                </a:cxn>
                <a:cxn ang="0">
                  <a:pos x="118" y="523"/>
                </a:cxn>
                <a:cxn ang="0">
                  <a:pos x="151" y="542"/>
                </a:cxn>
                <a:cxn ang="0">
                  <a:pos x="185" y="557"/>
                </a:cxn>
                <a:cxn ang="0">
                  <a:pos x="221" y="567"/>
                </a:cxn>
                <a:cxn ang="0">
                  <a:pos x="257" y="572"/>
                </a:cxn>
                <a:cxn ang="0">
                  <a:pos x="295" y="572"/>
                </a:cxn>
                <a:cxn ang="0">
                  <a:pos x="331" y="567"/>
                </a:cxn>
                <a:cxn ang="0">
                  <a:pos x="369" y="561"/>
                </a:cxn>
                <a:cxn ang="0">
                  <a:pos x="404" y="550"/>
                </a:cxn>
                <a:cxn ang="0">
                  <a:pos x="438" y="534"/>
                </a:cxn>
                <a:cxn ang="0">
                  <a:pos x="468" y="517"/>
                </a:cxn>
                <a:cxn ang="0">
                  <a:pos x="497" y="496"/>
                </a:cxn>
                <a:cxn ang="0">
                  <a:pos x="523" y="475"/>
                </a:cxn>
                <a:cxn ang="0">
                  <a:pos x="542" y="447"/>
                </a:cxn>
                <a:cxn ang="0">
                  <a:pos x="559" y="418"/>
                </a:cxn>
                <a:cxn ang="0">
                  <a:pos x="571" y="388"/>
                </a:cxn>
                <a:cxn ang="0">
                  <a:pos x="578" y="352"/>
                </a:cxn>
                <a:cxn ang="0">
                  <a:pos x="586" y="318"/>
                </a:cxn>
                <a:cxn ang="0">
                  <a:pos x="586" y="282"/>
                </a:cxn>
                <a:cxn ang="0">
                  <a:pos x="582" y="246"/>
                </a:cxn>
                <a:cxn ang="0">
                  <a:pos x="576" y="209"/>
                </a:cxn>
                <a:cxn ang="0">
                  <a:pos x="565" y="177"/>
                </a:cxn>
                <a:cxn ang="0">
                  <a:pos x="552" y="145"/>
                </a:cxn>
                <a:cxn ang="0">
                  <a:pos x="533" y="114"/>
                </a:cxn>
                <a:cxn ang="0">
                  <a:pos x="512" y="90"/>
                </a:cxn>
                <a:cxn ang="0">
                  <a:pos x="485" y="69"/>
                </a:cxn>
                <a:cxn ang="0">
                  <a:pos x="459" y="48"/>
                </a:cxn>
                <a:cxn ang="0">
                  <a:pos x="434" y="35"/>
                </a:cxn>
                <a:cxn ang="0">
                  <a:pos x="404" y="19"/>
                </a:cxn>
                <a:cxn ang="0">
                  <a:pos x="377" y="10"/>
                </a:cxn>
                <a:cxn ang="0">
                  <a:pos x="348" y="4"/>
                </a:cxn>
                <a:cxn ang="0">
                  <a:pos x="318" y="2"/>
                </a:cxn>
                <a:cxn ang="0">
                  <a:pos x="289" y="0"/>
                </a:cxn>
                <a:cxn ang="0">
                  <a:pos x="257" y="2"/>
                </a:cxn>
                <a:cxn ang="0">
                  <a:pos x="227" y="8"/>
                </a:cxn>
                <a:cxn ang="0">
                  <a:pos x="194" y="17"/>
                </a:cxn>
                <a:cxn ang="0">
                  <a:pos x="160" y="29"/>
                </a:cxn>
                <a:cxn ang="0">
                  <a:pos x="128" y="44"/>
                </a:cxn>
              </a:cxnLst>
              <a:rect l="0" t="0" r="r" b="b"/>
              <a:pathLst>
                <a:path w="586" h="572">
                  <a:moveTo>
                    <a:pt x="115" y="52"/>
                  </a:moveTo>
                  <a:lnTo>
                    <a:pt x="107" y="56"/>
                  </a:lnTo>
                  <a:lnTo>
                    <a:pt x="101" y="59"/>
                  </a:lnTo>
                  <a:lnTo>
                    <a:pt x="94" y="63"/>
                  </a:lnTo>
                  <a:lnTo>
                    <a:pt x="88" y="69"/>
                  </a:lnTo>
                  <a:lnTo>
                    <a:pt x="82" y="73"/>
                  </a:lnTo>
                  <a:lnTo>
                    <a:pt x="77" y="76"/>
                  </a:lnTo>
                  <a:lnTo>
                    <a:pt x="71" y="82"/>
                  </a:lnTo>
                  <a:lnTo>
                    <a:pt x="67" y="88"/>
                  </a:lnTo>
                  <a:lnTo>
                    <a:pt x="61" y="94"/>
                  </a:lnTo>
                  <a:lnTo>
                    <a:pt x="56" y="99"/>
                  </a:lnTo>
                  <a:lnTo>
                    <a:pt x="52" y="107"/>
                  </a:lnTo>
                  <a:lnTo>
                    <a:pt x="48" y="111"/>
                  </a:lnTo>
                  <a:lnTo>
                    <a:pt x="42" y="118"/>
                  </a:lnTo>
                  <a:lnTo>
                    <a:pt x="39" y="124"/>
                  </a:lnTo>
                  <a:lnTo>
                    <a:pt x="35" y="132"/>
                  </a:lnTo>
                  <a:lnTo>
                    <a:pt x="33" y="139"/>
                  </a:lnTo>
                  <a:lnTo>
                    <a:pt x="29" y="145"/>
                  </a:lnTo>
                  <a:lnTo>
                    <a:pt x="25" y="152"/>
                  </a:lnTo>
                  <a:lnTo>
                    <a:pt x="21" y="158"/>
                  </a:lnTo>
                  <a:lnTo>
                    <a:pt x="20" y="166"/>
                  </a:lnTo>
                  <a:lnTo>
                    <a:pt x="16" y="173"/>
                  </a:lnTo>
                  <a:lnTo>
                    <a:pt x="16" y="181"/>
                  </a:lnTo>
                  <a:lnTo>
                    <a:pt x="12" y="190"/>
                  </a:lnTo>
                  <a:lnTo>
                    <a:pt x="10" y="198"/>
                  </a:lnTo>
                  <a:lnTo>
                    <a:pt x="8" y="204"/>
                  </a:lnTo>
                  <a:lnTo>
                    <a:pt x="6" y="213"/>
                  </a:lnTo>
                  <a:lnTo>
                    <a:pt x="4" y="221"/>
                  </a:lnTo>
                  <a:lnTo>
                    <a:pt x="4" y="228"/>
                  </a:lnTo>
                  <a:lnTo>
                    <a:pt x="4" y="236"/>
                  </a:lnTo>
                  <a:lnTo>
                    <a:pt x="2" y="246"/>
                  </a:lnTo>
                  <a:lnTo>
                    <a:pt x="2" y="253"/>
                  </a:lnTo>
                  <a:lnTo>
                    <a:pt x="2" y="263"/>
                  </a:lnTo>
                  <a:lnTo>
                    <a:pt x="0" y="270"/>
                  </a:lnTo>
                  <a:lnTo>
                    <a:pt x="0" y="278"/>
                  </a:lnTo>
                  <a:lnTo>
                    <a:pt x="0" y="285"/>
                  </a:lnTo>
                  <a:lnTo>
                    <a:pt x="2" y="295"/>
                  </a:lnTo>
                  <a:lnTo>
                    <a:pt x="2" y="303"/>
                  </a:lnTo>
                  <a:lnTo>
                    <a:pt x="4" y="312"/>
                  </a:lnTo>
                  <a:lnTo>
                    <a:pt x="4" y="320"/>
                  </a:lnTo>
                  <a:lnTo>
                    <a:pt x="4" y="329"/>
                  </a:lnTo>
                  <a:lnTo>
                    <a:pt x="6" y="335"/>
                  </a:lnTo>
                  <a:lnTo>
                    <a:pt x="8" y="342"/>
                  </a:lnTo>
                  <a:lnTo>
                    <a:pt x="8" y="352"/>
                  </a:lnTo>
                  <a:lnTo>
                    <a:pt x="12" y="360"/>
                  </a:lnTo>
                  <a:lnTo>
                    <a:pt x="14" y="367"/>
                  </a:lnTo>
                  <a:lnTo>
                    <a:pt x="16" y="377"/>
                  </a:lnTo>
                  <a:lnTo>
                    <a:pt x="18" y="384"/>
                  </a:lnTo>
                  <a:lnTo>
                    <a:pt x="21" y="392"/>
                  </a:lnTo>
                  <a:lnTo>
                    <a:pt x="23" y="399"/>
                  </a:lnTo>
                  <a:lnTo>
                    <a:pt x="27" y="407"/>
                  </a:lnTo>
                  <a:lnTo>
                    <a:pt x="31" y="415"/>
                  </a:lnTo>
                  <a:lnTo>
                    <a:pt x="33" y="422"/>
                  </a:lnTo>
                  <a:lnTo>
                    <a:pt x="37" y="428"/>
                  </a:lnTo>
                  <a:lnTo>
                    <a:pt x="40" y="437"/>
                  </a:lnTo>
                  <a:lnTo>
                    <a:pt x="44" y="443"/>
                  </a:lnTo>
                  <a:lnTo>
                    <a:pt x="50" y="451"/>
                  </a:lnTo>
                  <a:lnTo>
                    <a:pt x="54" y="458"/>
                  </a:lnTo>
                  <a:lnTo>
                    <a:pt x="58" y="464"/>
                  </a:lnTo>
                  <a:lnTo>
                    <a:pt x="63" y="470"/>
                  </a:lnTo>
                  <a:lnTo>
                    <a:pt x="67" y="475"/>
                  </a:lnTo>
                  <a:lnTo>
                    <a:pt x="73" y="481"/>
                  </a:lnTo>
                  <a:lnTo>
                    <a:pt x="77" y="489"/>
                  </a:lnTo>
                  <a:lnTo>
                    <a:pt x="82" y="494"/>
                  </a:lnTo>
                  <a:lnTo>
                    <a:pt x="88" y="500"/>
                  </a:lnTo>
                  <a:lnTo>
                    <a:pt x="94" y="506"/>
                  </a:lnTo>
                  <a:lnTo>
                    <a:pt x="99" y="510"/>
                  </a:lnTo>
                  <a:lnTo>
                    <a:pt x="107" y="515"/>
                  </a:lnTo>
                  <a:lnTo>
                    <a:pt x="111" y="519"/>
                  </a:lnTo>
                  <a:lnTo>
                    <a:pt x="118" y="523"/>
                  </a:lnTo>
                  <a:lnTo>
                    <a:pt x="124" y="529"/>
                  </a:lnTo>
                  <a:lnTo>
                    <a:pt x="130" y="532"/>
                  </a:lnTo>
                  <a:lnTo>
                    <a:pt x="137" y="534"/>
                  </a:lnTo>
                  <a:lnTo>
                    <a:pt x="141" y="540"/>
                  </a:lnTo>
                  <a:lnTo>
                    <a:pt x="151" y="542"/>
                  </a:lnTo>
                  <a:lnTo>
                    <a:pt x="156" y="546"/>
                  </a:lnTo>
                  <a:lnTo>
                    <a:pt x="162" y="550"/>
                  </a:lnTo>
                  <a:lnTo>
                    <a:pt x="172" y="551"/>
                  </a:lnTo>
                  <a:lnTo>
                    <a:pt x="177" y="555"/>
                  </a:lnTo>
                  <a:lnTo>
                    <a:pt x="185" y="557"/>
                  </a:lnTo>
                  <a:lnTo>
                    <a:pt x="192" y="561"/>
                  </a:lnTo>
                  <a:lnTo>
                    <a:pt x="198" y="561"/>
                  </a:lnTo>
                  <a:lnTo>
                    <a:pt x="206" y="563"/>
                  </a:lnTo>
                  <a:lnTo>
                    <a:pt x="212" y="565"/>
                  </a:lnTo>
                  <a:lnTo>
                    <a:pt x="221" y="567"/>
                  </a:lnTo>
                  <a:lnTo>
                    <a:pt x="229" y="567"/>
                  </a:lnTo>
                  <a:lnTo>
                    <a:pt x="234" y="567"/>
                  </a:lnTo>
                  <a:lnTo>
                    <a:pt x="244" y="569"/>
                  </a:lnTo>
                  <a:lnTo>
                    <a:pt x="250" y="569"/>
                  </a:lnTo>
                  <a:lnTo>
                    <a:pt x="257" y="572"/>
                  </a:lnTo>
                  <a:lnTo>
                    <a:pt x="265" y="572"/>
                  </a:lnTo>
                  <a:lnTo>
                    <a:pt x="274" y="572"/>
                  </a:lnTo>
                  <a:lnTo>
                    <a:pt x="280" y="572"/>
                  </a:lnTo>
                  <a:lnTo>
                    <a:pt x="288" y="572"/>
                  </a:lnTo>
                  <a:lnTo>
                    <a:pt x="295" y="572"/>
                  </a:lnTo>
                  <a:lnTo>
                    <a:pt x="303" y="572"/>
                  </a:lnTo>
                  <a:lnTo>
                    <a:pt x="310" y="572"/>
                  </a:lnTo>
                  <a:lnTo>
                    <a:pt x="318" y="569"/>
                  </a:lnTo>
                  <a:lnTo>
                    <a:pt x="326" y="569"/>
                  </a:lnTo>
                  <a:lnTo>
                    <a:pt x="331" y="567"/>
                  </a:lnTo>
                  <a:lnTo>
                    <a:pt x="339" y="567"/>
                  </a:lnTo>
                  <a:lnTo>
                    <a:pt x="346" y="565"/>
                  </a:lnTo>
                  <a:lnTo>
                    <a:pt x="354" y="563"/>
                  </a:lnTo>
                  <a:lnTo>
                    <a:pt x="362" y="563"/>
                  </a:lnTo>
                  <a:lnTo>
                    <a:pt x="369" y="561"/>
                  </a:lnTo>
                  <a:lnTo>
                    <a:pt x="377" y="557"/>
                  </a:lnTo>
                  <a:lnTo>
                    <a:pt x="383" y="555"/>
                  </a:lnTo>
                  <a:lnTo>
                    <a:pt x="390" y="553"/>
                  </a:lnTo>
                  <a:lnTo>
                    <a:pt x="398" y="551"/>
                  </a:lnTo>
                  <a:lnTo>
                    <a:pt x="404" y="550"/>
                  </a:lnTo>
                  <a:lnTo>
                    <a:pt x="411" y="546"/>
                  </a:lnTo>
                  <a:lnTo>
                    <a:pt x="417" y="544"/>
                  </a:lnTo>
                  <a:lnTo>
                    <a:pt x="424" y="542"/>
                  </a:lnTo>
                  <a:lnTo>
                    <a:pt x="432" y="538"/>
                  </a:lnTo>
                  <a:lnTo>
                    <a:pt x="438" y="534"/>
                  </a:lnTo>
                  <a:lnTo>
                    <a:pt x="443" y="531"/>
                  </a:lnTo>
                  <a:lnTo>
                    <a:pt x="451" y="529"/>
                  </a:lnTo>
                  <a:lnTo>
                    <a:pt x="457" y="525"/>
                  </a:lnTo>
                  <a:lnTo>
                    <a:pt x="462" y="521"/>
                  </a:lnTo>
                  <a:lnTo>
                    <a:pt x="468" y="517"/>
                  </a:lnTo>
                  <a:lnTo>
                    <a:pt x="476" y="513"/>
                  </a:lnTo>
                  <a:lnTo>
                    <a:pt x="481" y="510"/>
                  </a:lnTo>
                  <a:lnTo>
                    <a:pt x="485" y="506"/>
                  </a:lnTo>
                  <a:lnTo>
                    <a:pt x="491" y="502"/>
                  </a:lnTo>
                  <a:lnTo>
                    <a:pt x="497" y="496"/>
                  </a:lnTo>
                  <a:lnTo>
                    <a:pt x="502" y="493"/>
                  </a:lnTo>
                  <a:lnTo>
                    <a:pt x="508" y="489"/>
                  </a:lnTo>
                  <a:lnTo>
                    <a:pt x="514" y="485"/>
                  </a:lnTo>
                  <a:lnTo>
                    <a:pt x="519" y="479"/>
                  </a:lnTo>
                  <a:lnTo>
                    <a:pt x="523" y="475"/>
                  </a:lnTo>
                  <a:lnTo>
                    <a:pt x="527" y="470"/>
                  </a:lnTo>
                  <a:lnTo>
                    <a:pt x="531" y="464"/>
                  </a:lnTo>
                  <a:lnTo>
                    <a:pt x="537" y="458"/>
                  </a:lnTo>
                  <a:lnTo>
                    <a:pt x="538" y="453"/>
                  </a:lnTo>
                  <a:lnTo>
                    <a:pt x="542" y="447"/>
                  </a:lnTo>
                  <a:lnTo>
                    <a:pt x="546" y="441"/>
                  </a:lnTo>
                  <a:lnTo>
                    <a:pt x="550" y="437"/>
                  </a:lnTo>
                  <a:lnTo>
                    <a:pt x="554" y="430"/>
                  </a:lnTo>
                  <a:lnTo>
                    <a:pt x="556" y="424"/>
                  </a:lnTo>
                  <a:lnTo>
                    <a:pt x="559" y="418"/>
                  </a:lnTo>
                  <a:lnTo>
                    <a:pt x="561" y="413"/>
                  </a:lnTo>
                  <a:lnTo>
                    <a:pt x="565" y="405"/>
                  </a:lnTo>
                  <a:lnTo>
                    <a:pt x="567" y="399"/>
                  </a:lnTo>
                  <a:lnTo>
                    <a:pt x="571" y="392"/>
                  </a:lnTo>
                  <a:lnTo>
                    <a:pt x="571" y="388"/>
                  </a:lnTo>
                  <a:lnTo>
                    <a:pt x="575" y="380"/>
                  </a:lnTo>
                  <a:lnTo>
                    <a:pt x="576" y="373"/>
                  </a:lnTo>
                  <a:lnTo>
                    <a:pt x="576" y="365"/>
                  </a:lnTo>
                  <a:lnTo>
                    <a:pt x="578" y="358"/>
                  </a:lnTo>
                  <a:lnTo>
                    <a:pt x="578" y="352"/>
                  </a:lnTo>
                  <a:lnTo>
                    <a:pt x="580" y="346"/>
                  </a:lnTo>
                  <a:lnTo>
                    <a:pt x="582" y="337"/>
                  </a:lnTo>
                  <a:lnTo>
                    <a:pt x="584" y="331"/>
                  </a:lnTo>
                  <a:lnTo>
                    <a:pt x="584" y="323"/>
                  </a:lnTo>
                  <a:lnTo>
                    <a:pt x="586" y="318"/>
                  </a:lnTo>
                  <a:lnTo>
                    <a:pt x="586" y="308"/>
                  </a:lnTo>
                  <a:lnTo>
                    <a:pt x="586" y="303"/>
                  </a:lnTo>
                  <a:lnTo>
                    <a:pt x="586" y="297"/>
                  </a:lnTo>
                  <a:lnTo>
                    <a:pt x="586" y="289"/>
                  </a:lnTo>
                  <a:lnTo>
                    <a:pt x="586" y="282"/>
                  </a:lnTo>
                  <a:lnTo>
                    <a:pt x="586" y="274"/>
                  </a:lnTo>
                  <a:lnTo>
                    <a:pt x="586" y="266"/>
                  </a:lnTo>
                  <a:lnTo>
                    <a:pt x="584" y="261"/>
                  </a:lnTo>
                  <a:lnTo>
                    <a:pt x="582" y="251"/>
                  </a:lnTo>
                  <a:lnTo>
                    <a:pt x="582" y="246"/>
                  </a:lnTo>
                  <a:lnTo>
                    <a:pt x="580" y="238"/>
                  </a:lnTo>
                  <a:lnTo>
                    <a:pt x="580" y="230"/>
                  </a:lnTo>
                  <a:lnTo>
                    <a:pt x="578" y="225"/>
                  </a:lnTo>
                  <a:lnTo>
                    <a:pt x="576" y="217"/>
                  </a:lnTo>
                  <a:lnTo>
                    <a:pt x="576" y="209"/>
                  </a:lnTo>
                  <a:lnTo>
                    <a:pt x="575" y="202"/>
                  </a:lnTo>
                  <a:lnTo>
                    <a:pt x="571" y="196"/>
                  </a:lnTo>
                  <a:lnTo>
                    <a:pt x="571" y="190"/>
                  </a:lnTo>
                  <a:lnTo>
                    <a:pt x="567" y="183"/>
                  </a:lnTo>
                  <a:lnTo>
                    <a:pt x="565" y="177"/>
                  </a:lnTo>
                  <a:lnTo>
                    <a:pt x="563" y="170"/>
                  </a:lnTo>
                  <a:lnTo>
                    <a:pt x="559" y="164"/>
                  </a:lnTo>
                  <a:lnTo>
                    <a:pt x="556" y="156"/>
                  </a:lnTo>
                  <a:lnTo>
                    <a:pt x="554" y="149"/>
                  </a:lnTo>
                  <a:lnTo>
                    <a:pt x="552" y="145"/>
                  </a:lnTo>
                  <a:lnTo>
                    <a:pt x="546" y="139"/>
                  </a:lnTo>
                  <a:lnTo>
                    <a:pt x="542" y="132"/>
                  </a:lnTo>
                  <a:lnTo>
                    <a:pt x="540" y="126"/>
                  </a:lnTo>
                  <a:lnTo>
                    <a:pt x="537" y="120"/>
                  </a:lnTo>
                  <a:lnTo>
                    <a:pt x="533" y="114"/>
                  </a:lnTo>
                  <a:lnTo>
                    <a:pt x="529" y="109"/>
                  </a:lnTo>
                  <a:lnTo>
                    <a:pt x="525" y="105"/>
                  </a:lnTo>
                  <a:lnTo>
                    <a:pt x="519" y="97"/>
                  </a:lnTo>
                  <a:lnTo>
                    <a:pt x="516" y="94"/>
                  </a:lnTo>
                  <a:lnTo>
                    <a:pt x="512" y="90"/>
                  </a:lnTo>
                  <a:lnTo>
                    <a:pt x="506" y="86"/>
                  </a:lnTo>
                  <a:lnTo>
                    <a:pt x="502" y="80"/>
                  </a:lnTo>
                  <a:lnTo>
                    <a:pt x="497" y="76"/>
                  </a:lnTo>
                  <a:lnTo>
                    <a:pt x="491" y="73"/>
                  </a:lnTo>
                  <a:lnTo>
                    <a:pt x="485" y="69"/>
                  </a:lnTo>
                  <a:lnTo>
                    <a:pt x="481" y="63"/>
                  </a:lnTo>
                  <a:lnTo>
                    <a:pt x="476" y="59"/>
                  </a:lnTo>
                  <a:lnTo>
                    <a:pt x="470" y="57"/>
                  </a:lnTo>
                  <a:lnTo>
                    <a:pt x="466" y="52"/>
                  </a:lnTo>
                  <a:lnTo>
                    <a:pt x="459" y="48"/>
                  </a:lnTo>
                  <a:lnTo>
                    <a:pt x="455" y="44"/>
                  </a:lnTo>
                  <a:lnTo>
                    <a:pt x="449" y="42"/>
                  </a:lnTo>
                  <a:lnTo>
                    <a:pt x="443" y="38"/>
                  </a:lnTo>
                  <a:lnTo>
                    <a:pt x="438" y="37"/>
                  </a:lnTo>
                  <a:lnTo>
                    <a:pt x="434" y="35"/>
                  </a:lnTo>
                  <a:lnTo>
                    <a:pt x="428" y="29"/>
                  </a:lnTo>
                  <a:lnTo>
                    <a:pt x="423" y="27"/>
                  </a:lnTo>
                  <a:lnTo>
                    <a:pt x="417" y="25"/>
                  </a:lnTo>
                  <a:lnTo>
                    <a:pt x="411" y="23"/>
                  </a:lnTo>
                  <a:lnTo>
                    <a:pt x="404" y="19"/>
                  </a:lnTo>
                  <a:lnTo>
                    <a:pt x="400" y="17"/>
                  </a:lnTo>
                  <a:lnTo>
                    <a:pt x="394" y="16"/>
                  </a:lnTo>
                  <a:lnTo>
                    <a:pt x="388" y="16"/>
                  </a:lnTo>
                  <a:lnTo>
                    <a:pt x="383" y="12"/>
                  </a:lnTo>
                  <a:lnTo>
                    <a:pt x="377" y="10"/>
                  </a:lnTo>
                  <a:lnTo>
                    <a:pt x="371" y="8"/>
                  </a:lnTo>
                  <a:lnTo>
                    <a:pt x="365" y="8"/>
                  </a:lnTo>
                  <a:lnTo>
                    <a:pt x="360" y="6"/>
                  </a:lnTo>
                  <a:lnTo>
                    <a:pt x="352" y="4"/>
                  </a:lnTo>
                  <a:lnTo>
                    <a:pt x="348" y="4"/>
                  </a:lnTo>
                  <a:lnTo>
                    <a:pt x="343" y="4"/>
                  </a:lnTo>
                  <a:lnTo>
                    <a:pt x="337" y="2"/>
                  </a:lnTo>
                  <a:lnTo>
                    <a:pt x="331" y="2"/>
                  </a:lnTo>
                  <a:lnTo>
                    <a:pt x="326" y="2"/>
                  </a:lnTo>
                  <a:lnTo>
                    <a:pt x="318" y="2"/>
                  </a:lnTo>
                  <a:lnTo>
                    <a:pt x="312" y="0"/>
                  </a:lnTo>
                  <a:lnTo>
                    <a:pt x="307" y="0"/>
                  </a:lnTo>
                  <a:lnTo>
                    <a:pt x="301" y="0"/>
                  </a:lnTo>
                  <a:lnTo>
                    <a:pt x="295" y="0"/>
                  </a:lnTo>
                  <a:lnTo>
                    <a:pt x="289" y="0"/>
                  </a:lnTo>
                  <a:lnTo>
                    <a:pt x="282" y="0"/>
                  </a:lnTo>
                  <a:lnTo>
                    <a:pt x="276" y="0"/>
                  </a:lnTo>
                  <a:lnTo>
                    <a:pt x="269" y="2"/>
                  </a:lnTo>
                  <a:lnTo>
                    <a:pt x="263" y="2"/>
                  </a:lnTo>
                  <a:lnTo>
                    <a:pt x="257" y="2"/>
                  </a:lnTo>
                  <a:lnTo>
                    <a:pt x="250" y="4"/>
                  </a:lnTo>
                  <a:lnTo>
                    <a:pt x="246" y="4"/>
                  </a:lnTo>
                  <a:lnTo>
                    <a:pt x="240" y="6"/>
                  </a:lnTo>
                  <a:lnTo>
                    <a:pt x="232" y="6"/>
                  </a:lnTo>
                  <a:lnTo>
                    <a:pt x="227" y="8"/>
                  </a:lnTo>
                  <a:lnTo>
                    <a:pt x="221" y="10"/>
                  </a:lnTo>
                  <a:lnTo>
                    <a:pt x="212" y="12"/>
                  </a:lnTo>
                  <a:lnTo>
                    <a:pt x="208" y="14"/>
                  </a:lnTo>
                  <a:lnTo>
                    <a:pt x="198" y="16"/>
                  </a:lnTo>
                  <a:lnTo>
                    <a:pt x="194" y="17"/>
                  </a:lnTo>
                  <a:lnTo>
                    <a:pt x="187" y="19"/>
                  </a:lnTo>
                  <a:lnTo>
                    <a:pt x="181" y="23"/>
                  </a:lnTo>
                  <a:lnTo>
                    <a:pt x="173" y="25"/>
                  </a:lnTo>
                  <a:lnTo>
                    <a:pt x="168" y="27"/>
                  </a:lnTo>
                  <a:lnTo>
                    <a:pt x="160" y="29"/>
                  </a:lnTo>
                  <a:lnTo>
                    <a:pt x="154" y="31"/>
                  </a:lnTo>
                  <a:lnTo>
                    <a:pt x="147" y="37"/>
                  </a:lnTo>
                  <a:lnTo>
                    <a:pt x="141" y="38"/>
                  </a:lnTo>
                  <a:lnTo>
                    <a:pt x="135" y="42"/>
                  </a:lnTo>
                  <a:lnTo>
                    <a:pt x="128" y="44"/>
                  </a:lnTo>
                  <a:lnTo>
                    <a:pt x="120" y="48"/>
                  </a:lnTo>
                  <a:lnTo>
                    <a:pt x="115" y="52"/>
                  </a:lnTo>
                  <a:lnTo>
                    <a:pt x="115" y="5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" dirty="0" smtClean="0">
                <a:solidFill>
                  <a:schemeClr val="bg1"/>
                </a:solidFill>
              </a:endParaRPr>
            </a:p>
            <a:p>
              <a:r>
                <a:rPr lang="fr-FR" sz="1000" i="1" dirty="0" smtClean="0">
                  <a:solidFill>
                    <a:schemeClr val="bg1"/>
                  </a:solidFill>
                  <a:latin typeface="Bauhaus 93" pitchFamily="82" charset="0"/>
                  <a:ea typeface="Verdana" pitchFamily="34" charset="0"/>
                  <a:cs typeface="Verdana" pitchFamily="34" charset="0"/>
                </a:rPr>
                <a:t>BS</a:t>
              </a:r>
              <a:endParaRPr lang="fr-FR" sz="1000" i="1" dirty="0">
                <a:solidFill>
                  <a:schemeClr val="bg1"/>
                </a:solidFill>
                <a:latin typeface="Bauhaus 93" pitchFamily="8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auto">
            <a:xfrm>
              <a:off x="7780338" y="2338388"/>
              <a:ext cx="219075" cy="174625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15" y="2"/>
                </a:cxn>
                <a:cxn ang="0">
                  <a:pos x="26" y="2"/>
                </a:cxn>
                <a:cxn ang="0">
                  <a:pos x="38" y="2"/>
                </a:cxn>
                <a:cxn ang="0">
                  <a:pos x="53" y="2"/>
                </a:cxn>
                <a:cxn ang="0">
                  <a:pos x="68" y="0"/>
                </a:cxn>
                <a:cxn ang="0">
                  <a:pos x="85" y="0"/>
                </a:cxn>
                <a:cxn ang="0">
                  <a:pos x="102" y="0"/>
                </a:cxn>
                <a:cxn ang="0">
                  <a:pos x="121" y="0"/>
                </a:cxn>
                <a:cxn ang="0">
                  <a:pos x="138" y="0"/>
                </a:cxn>
                <a:cxn ang="0">
                  <a:pos x="157" y="2"/>
                </a:cxn>
                <a:cxn ang="0">
                  <a:pos x="175" y="2"/>
                </a:cxn>
                <a:cxn ang="0">
                  <a:pos x="194" y="2"/>
                </a:cxn>
                <a:cxn ang="0">
                  <a:pos x="211" y="2"/>
                </a:cxn>
                <a:cxn ang="0">
                  <a:pos x="226" y="2"/>
                </a:cxn>
                <a:cxn ang="0">
                  <a:pos x="239" y="2"/>
                </a:cxn>
                <a:cxn ang="0">
                  <a:pos x="252" y="2"/>
                </a:cxn>
                <a:cxn ang="0">
                  <a:pos x="262" y="2"/>
                </a:cxn>
                <a:cxn ang="0">
                  <a:pos x="273" y="2"/>
                </a:cxn>
                <a:cxn ang="0">
                  <a:pos x="275" y="4"/>
                </a:cxn>
                <a:cxn ang="0">
                  <a:pos x="273" y="12"/>
                </a:cxn>
                <a:cxn ang="0">
                  <a:pos x="271" y="23"/>
                </a:cxn>
                <a:cxn ang="0">
                  <a:pos x="266" y="36"/>
                </a:cxn>
                <a:cxn ang="0">
                  <a:pos x="264" y="50"/>
                </a:cxn>
                <a:cxn ang="0">
                  <a:pos x="262" y="57"/>
                </a:cxn>
                <a:cxn ang="0">
                  <a:pos x="260" y="65"/>
                </a:cxn>
                <a:cxn ang="0">
                  <a:pos x="258" y="74"/>
                </a:cxn>
                <a:cxn ang="0">
                  <a:pos x="256" y="84"/>
                </a:cxn>
                <a:cxn ang="0">
                  <a:pos x="254" y="91"/>
                </a:cxn>
                <a:cxn ang="0">
                  <a:pos x="252" y="103"/>
                </a:cxn>
                <a:cxn ang="0">
                  <a:pos x="251" y="109"/>
                </a:cxn>
                <a:cxn ang="0">
                  <a:pos x="247" y="118"/>
                </a:cxn>
                <a:cxn ang="0">
                  <a:pos x="247" y="126"/>
                </a:cxn>
                <a:cxn ang="0">
                  <a:pos x="243" y="141"/>
                </a:cxn>
                <a:cxn ang="0">
                  <a:pos x="239" y="154"/>
                </a:cxn>
                <a:cxn ang="0">
                  <a:pos x="235" y="166"/>
                </a:cxn>
                <a:cxn ang="0">
                  <a:pos x="228" y="177"/>
                </a:cxn>
                <a:cxn ang="0">
                  <a:pos x="224" y="186"/>
                </a:cxn>
                <a:cxn ang="0">
                  <a:pos x="218" y="194"/>
                </a:cxn>
                <a:cxn ang="0">
                  <a:pos x="211" y="205"/>
                </a:cxn>
                <a:cxn ang="0">
                  <a:pos x="201" y="215"/>
                </a:cxn>
                <a:cxn ang="0">
                  <a:pos x="195" y="221"/>
                </a:cxn>
                <a:cxn ang="0">
                  <a:pos x="235" y="23"/>
                </a:cxn>
                <a:cxn ang="0">
                  <a:pos x="226" y="23"/>
                </a:cxn>
                <a:cxn ang="0">
                  <a:pos x="216" y="23"/>
                </a:cxn>
                <a:cxn ang="0">
                  <a:pos x="205" y="21"/>
                </a:cxn>
                <a:cxn ang="0">
                  <a:pos x="192" y="21"/>
                </a:cxn>
                <a:cxn ang="0">
                  <a:pos x="176" y="21"/>
                </a:cxn>
                <a:cxn ang="0">
                  <a:pos x="161" y="21"/>
                </a:cxn>
                <a:cxn ang="0">
                  <a:pos x="144" y="19"/>
                </a:cxn>
                <a:cxn ang="0">
                  <a:pos x="129" y="17"/>
                </a:cxn>
                <a:cxn ang="0">
                  <a:pos x="112" y="17"/>
                </a:cxn>
                <a:cxn ang="0">
                  <a:pos x="95" y="17"/>
                </a:cxn>
                <a:cxn ang="0">
                  <a:pos x="78" y="15"/>
                </a:cxn>
                <a:cxn ang="0">
                  <a:pos x="62" y="15"/>
                </a:cxn>
                <a:cxn ang="0">
                  <a:pos x="47" y="14"/>
                </a:cxn>
                <a:cxn ang="0">
                  <a:pos x="34" y="14"/>
                </a:cxn>
                <a:cxn ang="0">
                  <a:pos x="22" y="12"/>
                </a:cxn>
                <a:cxn ang="0">
                  <a:pos x="13" y="12"/>
                </a:cxn>
                <a:cxn ang="0">
                  <a:pos x="7" y="10"/>
                </a:cxn>
                <a:cxn ang="0">
                  <a:pos x="0" y="8"/>
                </a:cxn>
              </a:cxnLst>
              <a:rect l="0" t="0" r="r" b="b"/>
              <a:pathLst>
                <a:path w="275" h="221">
                  <a:moveTo>
                    <a:pt x="2" y="8"/>
                  </a:moveTo>
                  <a:lnTo>
                    <a:pt x="3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1" y="2"/>
                  </a:lnTo>
                  <a:lnTo>
                    <a:pt x="47" y="2"/>
                  </a:lnTo>
                  <a:lnTo>
                    <a:pt x="53" y="2"/>
                  </a:lnTo>
                  <a:lnTo>
                    <a:pt x="57" y="2"/>
                  </a:lnTo>
                  <a:lnTo>
                    <a:pt x="62" y="2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78" y="0"/>
                  </a:lnTo>
                  <a:lnTo>
                    <a:pt x="85" y="0"/>
                  </a:lnTo>
                  <a:lnTo>
                    <a:pt x="91" y="0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8" y="0"/>
                  </a:lnTo>
                  <a:lnTo>
                    <a:pt x="116" y="0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33" y="0"/>
                  </a:lnTo>
                  <a:lnTo>
                    <a:pt x="138" y="0"/>
                  </a:lnTo>
                  <a:lnTo>
                    <a:pt x="144" y="2"/>
                  </a:lnTo>
                  <a:lnTo>
                    <a:pt x="152" y="2"/>
                  </a:lnTo>
                  <a:lnTo>
                    <a:pt x="157" y="2"/>
                  </a:lnTo>
                  <a:lnTo>
                    <a:pt x="165" y="2"/>
                  </a:lnTo>
                  <a:lnTo>
                    <a:pt x="169" y="2"/>
                  </a:lnTo>
                  <a:lnTo>
                    <a:pt x="175" y="2"/>
                  </a:lnTo>
                  <a:lnTo>
                    <a:pt x="182" y="2"/>
                  </a:lnTo>
                  <a:lnTo>
                    <a:pt x="188" y="2"/>
                  </a:lnTo>
                  <a:lnTo>
                    <a:pt x="194" y="2"/>
                  </a:lnTo>
                  <a:lnTo>
                    <a:pt x="199" y="2"/>
                  </a:lnTo>
                  <a:lnTo>
                    <a:pt x="205" y="2"/>
                  </a:lnTo>
                  <a:lnTo>
                    <a:pt x="211" y="2"/>
                  </a:lnTo>
                  <a:lnTo>
                    <a:pt x="216" y="2"/>
                  </a:lnTo>
                  <a:lnTo>
                    <a:pt x="220" y="2"/>
                  </a:lnTo>
                  <a:lnTo>
                    <a:pt x="226" y="2"/>
                  </a:lnTo>
                  <a:lnTo>
                    <a:pt x="230" y="2"/>
                  </a:lnTo>
                  <a:lnTo>
                    <a:pt x="235" y="2"/>
                  </a:lnTo>
                  <a:lnTo>
                    <a:pt x="239" y="2"/>
                  </a:lnTo>
                  <a:lnTo>
                    <a:pt x="245" y="2"/>
                  </a:lnTo>
                  <a:lnTo>
                    <a:pt x="247" y="2"/>
                  </a:lnTo>
                  <a:lnTo>
                    <a:pt x="252" y="2"/>
                  </a:lnTo>
                  <a:lnTo>
                    <a:pt x="256" y="2"/>
                  </a:lnTo>
                  <a:lnTo>
                    <a:pt x="258" y="2"/>
                  </a:lnTo>
                  <a:lnTo>
                    <a:pt x="262" y="2"/>
                  </a:lnTo>
                  <a:lnTo>
                    <a:pt x="264" y="2"/>
                  </a:lnTo>
                  <a:lnTo>
                    <a:pt x="270" y="2"/>
                  </a:lnTo>
                  <a:lnTo>
                    <a:pt x="273" y="2"/>
                  </a:lnTo>
                  <a:lnTo>
                    <a:pt x="275" y="2"/>
                  </a:lnTo>
                  <a:lnTo>
                    <a:pt x="275" y="2"/>
                  </a:lnTo>
                  <a:lnTo>
                    <a:pt x="275" y="4"/>
                  </a:lnTo>
                  <a:lnTo>
                    <a:pt x="273" y="8"/>
                  </a:lnTo>
                  <a:lnTo>
                    <a:pt x="273" y="10"/>
                  </a:lnTo>
                  <a:lnTo>
                    <a:pt x="273" y="12"/>
                  </a:lnTo>
                  <a:lnTo>
                    <a:pt x="271" y="15"/>
                  </a:lnTo>
                  <a:lnTo>
                    <a:pt x="271" y="19"/>
                  </a:lnTo>
                  <a:lnTo>
                    <a:pt x="271" y="23"/>
                  </a:lnTo>
                  <a:lnTo>
                    <a:pt x="270" y="27"/>
                  </a:lnTo>
                  <a:lnTo>
                    <a:pt x="270" y="33"/>
                  </a:lnTo>
                  <a:lnTo>
                    <a:pt x="266" y="36"/>
                  </a:lnTo>
                  <a:lnTo>
                    <a:pt x="266" y="40"/>
                  </a:lnTo>
                  <a:lnTo>
                    <a:pt x="264" y="46"/>
                  </a:lnTo>
                  <a:lnTo>
                    <a:pt x="264" y="50"/>
                  </a:lnTo>
                  <a:lnTo>
                    <a:pt x="264" y="52"/>
                  </a:lnTo>
                  <a:lnTo>
                    <a:pt x="262" y="55"/>
                  </a:lnTo>
                  <a:lnTo>
                    <a:pt x="262" y="57"/>
                  </a:lnTo>
                  <a:lnTo>
                    <a:pt x="262" y="61"/>
                  </a:lnTo>
                  <a:lnTo>
                    <a:pt x="262" y="63"/>
                  </a:lnTo>
                  <a:lnTo>
                    <a:pt x="260" y="65"/>
                  </a:lnTo>
                  <a:lnTo>
                    <a:pt x="260" y="69"/>
                  </a:lnTo>
                  <a:lnTo>
                    <a:pt x="260" y="72"/>
                  </a:lnTo>
                  <a:lnTo>
                    <a:pt x="258" y="74"/>
                  </a:lnTo>
                  <a:lnTo>
                    <a:pt x="258" y="78"/>
                  </a:lnTo>
                  <a:lnTo>
                    <a:pt x="258" y="82"/>
                  </a:lnTo>
                  <a:lnTo>
                    <a:pt x="256" y="84"/>
                  </a:lnTo>
                  <a:lnTo>
                    <a:pt x="256" y="86"/>
                  </a:lnTo>
                  <a:lnTo>
                    <a:pt x="256" y="90"/>
                  </a:lnTo>
                  <a:lnTo>
                    <a:pt x="254" y="91"/>
                  </a:lnTo>
                  <a:lnTo>
                    <a:pt x="252" y="95"/>
                  </a:lnTo>
                  <a:lnTo>
                    <a:pt x="252" y="99"/>
                  </a:lnTo>
                  <a:lnTo>
                    <a:pt x="252" y="103"/>
                  </a:lnTo>
                  <a:lnTo>
                    <a:pt x="252" y="105"/>
                  </a:lnTo>
                  <a:lnTo>
                    <a:pt x="251" y="107"/>
                  </a:lnTo>
                  <a:lnTo>
                    <a:pt x="251" y="109"/>
                  </a:lnTo>
                  <a:lnTo>
                    <a:pt x="251" y="114"/>
                  </a:lnTo>
                  <a:lnTo>
                    <a:pt x="249" y="116"/>
                  </a:lnTo>
                  <a:lnTo>
                    <a:pt x="247" y="118"/>
                  </a:lnTo>
                  <a:lnTo>
                    <a:pt x="247" y="120"/>
                  </a:lnTo>
                  <a:lnTo>
                    <a:pt x="247" y="124"/>
                  </a:lnTo>
                  <a:lnTo>
                    <a:pt x="247" y="126"/>
                  </a:lnTo>
                  <a:lnTo>
                    <a:pt x="245" y="131"/>
                  </a:lnTo>
                  <a:lnTo>
                    <a:pt x="245" y="137"/>
                  </a:lnTo>
                  <a:lnTo>
                    <a:pt x="243" y="141"/>
                  </a:lnTo>
                  <a:lnTo>
                    <a:pt x="241" y="147"/>
                  </a:lnTo>
                  <a:lnTo>
                    <a:pt x="241" y="150"/>
                  </a:lnTo>
                  <a:lnTo>
                    <a:pt x="239" y="154"/>
                  </a:lnTo>
                  <a:lnTo>
                    <a:pt x="237" y="158"/>
                  </a:lnTo>
                  <a:lnTo>
                    <a:pt x="237" y="162"/>
                  </a:lnTo>
                  <a:lnTo>
                    <a:pt x="235" y="166"/>
                  </a:lnTo>
                  <a:lnTo>
                    <a:pt x="232" y="169"/>
                  </a:lnTo>
                  <a:lnTo>
                    <a:pt x="230" y="173"/>
                  </a:lnTo>
                  <a:lnTo>
                    <a:pt x="228" y="177"/>
                  </a:lnTo>
                  <a:lnTo>
                    <a:pt x="226" y="179"/>
                  </a:lnTo>
                  <a:lnTo>
                    <a:pt x="224" y="183"/>
                  </a:lnTo>
                  <a:lnTo>
                    <a:pt x="224" y="186"/>
                  </a:lnTo>
                  <a:lnTo>
                    <a:pt x="222" y="188"/>
                  </a:lnTo>
                  <a:lnTo>
                    <a:pt x="218" y="190"/>
                  </a:lnTo>
                  <a:lnTo>
                    <a:pt x="218" y="194"/>
                  </a:lnTo>
                  <a:lnTo>
                    <a:pt x="216" y="196"/>
                  </a:lnTo>
                  <a:lnTo>
                    <a:pt x="213" y="200"/>
                  </a:lnTo>
                  <a:lnTo>
                    <a:pt x="211" y="205"/>
                  </a:lnTo>
                  <a:lnTo>
                    <a:pt x="207" y="209"/>
                  </a:lnTo>
                  <a:lnTo>
                    <a:pt x="203" y="211"/>
                  </a:lnTo>
                  <a:lnTo>
                    <a:pt x="201" y="215"/>
                  </a:lnTo>
                  <a:lnTo>
                    <a:pt x="197" y="219"/>
                  </a:lnTo>
                  <a:lnTo>
                    <a:pt x="197" y="221"/>
                  </a:lnTo>
                  <a:lnTo>
                    <a:pt x="195" y="221"/>
                  </a:lnTo>
                  <a:lnTo>
                    <a:pt x="195" y="221"/>
                  </a:lnTo>
                  <a:lnTo>
                    <a:pt x="237" y="23"/>
                  </a:lnTo>
                  <a:lnTo>
                    <a:pt x="235" y="23"/>
                  </a:lnTo>
                  <a:lnTo>
                    <a:pt x="233" y="23"/>
                  </a:lnTo>
                  <a:lnTo>
                    <a:pt x="230" y="23"/>
                  </a:lnTo>
                  <a:lnTo>
                    <a:pt x="226" y="23"/>
                  </a:lnTo>
                  <a:lnTo>
                    <a:pt x="222" y="23"/>
                  </a:lnTo>
                  <a:lnTo>
                    <a:pt x="218" y="23"/>
                  </a:lnTo>
                  <a:lnTo>
                    <a:pt x="216" y="23"/>
                  </a:lnTo>
                  <a:lnTo>
                    <a:pt x="213" y="23"/>
                  </a:lnTo>
                  <a:lnTo>
                    <a:pt x="207" y="21"/>
                  </a:lnTo>
                  <a:lnTo>
                    <a:pt x="205" y="21"/>
                  </a:lnTo>
                  <a:lnTo>
                    <a:pt x="201" y="21"/>
                  </a:lnTo>
                  <a:lnTo>
                    <a:pt x="197" y="21"/>
                  </a:lnTo>
                  <a:lnTo>
                    <a:pt x="192" y="21"/>
                  </a:lnTo>
                  <a:lnTo>
                    <a:pt x="188" y="21"/>
                  </a:lnTo>
                  <a:lnTo>
                    <a:pt x="182" y="21"/>
                  </a:lnTo>
                  <a:lnTo>
                    <a:pt x="176" y="21"/>
                  </a:lnTo>
                  <a:lnTo>
                    <a:pt x="171" y="21"/>
                  </a:lnTo>
                  <a:lnTo>
                    <a:pt x="167" y="21"/>
                  </a:lnTo>
                  <a:lnTo>
                    <a:pt x="161" y="21"/>
                  </a:lnTo>
                  <a:lnTo>
                    <a:pt x="155" y="21"/>
                  </a:lnTo>
                  <a:lnTo>
                    <a:pt x="150" y="19"/>
                  </a:lnTo>
                  <a:lnTo>
                    <a:pt x="144" y="19"/>
                  </a:lnTo>
                  <a:lnTo>
                    <a:pt x="140" y="19"/>
                  </a:lnTo>
                  <a:lnTo>
                    <a:pt x="135" y="19"/>
                  </a:lnTo>
                  <a:lnTo>
                    <a:pt x="129" y="17"/>
                  </a:lnTo>
                  <a:lnTo>
                    <a:pt x="121" y="17"/>
                  </a:lnTo>
                  <a:lnTo>
                    <a:pt x="117" y="17"/>
                  </a:lnTo>
                  <a:lnTo>
                    <a:pt x="112" y="17"/>
                  </a:lnTo>
                  <a:lnTo>
                    <a:pt x="106" y="17"/>
                  </a:lnTo>
                  <a:lnTo>
                    <a:pt x="98" y="17"/>
                  </a:lnTo>
                  <a:lnTo>
                    <a:pt x="95" y="17"/>
                  </a:lnTo>
                  <a:lnTo>
                    <a:pt x="87" y="17"/>
                  </a:lnTo>
                  <a:lnTo>
                    <a:pt x="83" y="15"/>
                  </a:lnTo>
                  <a:lnTo>
                    <a:pt x="78" y="15"/>
                  </a:lnTo>
                  <a:lnTo>
                    <a:pt x="72" y="15"/>
                  </a:lnTo>
                  <a:lnTo>
                    <a:pt x="68" y="15"/>
                  </a:lnTo>
                  <a:lnTo>
                    <a:pt x="62" y="15"/>
                  </a:lnTo>
                  <a:lnTo>
                    <a:pt x="57" y="15"/>
                  </a:lnTo>
                  <a:lnTo>
                    <a:pt x="51" y="14"/>
                  </a:lnTo>
                  <a:lnTo>
                    <a:pt x="47" y="14"/>
                  </a:lnTo>
                  <a:lnTo>
                    <a:pt x="41" y="14"/>
                  </a:lnTo>
                  <a:lnTo>
                    <a:pt x="38" y="14"/>
                  </a:lnTo>
                  <a:lnTo>
                    <a:pt x="34" y="14"/>
                  </a:lnTo>
                  <a:lnTo>
                    <a:pt x="30" y="14"/>
                  </a:lnTo>
                  <a:lnTo>
                    <a:pt x="26" y="14"/>
                  </a:lnTo>
                  <a:lnTo>
                    <a:pt x="22" y="12"/>
                  </a:lnTo>
                  <a:lnTo>
                    <a:pt x="19" y="12"/>
                  </a:lnTo>
                  <a:lnTo>
                    <a:pt x="15" y="12"/>
                  </a:lnTo>
                  <a:lnTo>
                    <a:pt x="13" y="12"/>
                  </a:lnTo>
                  <a:lnTo>
                    <a:pt x="11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auto">
            <a:xfrm>
              <a:off x="7313613" y="2335213"/>
              <a:ext cx="117475" cy="198437"/>
            </a:xfrm>
            <a:custGeom>
              <a:avLst/>
              <a:gdLst/>
              <a:ahLst/>
              <a:cxnLst>
                <a:cxn ang="0">
                  <a:pos x="137" y="2"/>
                </a:cxn>
                <a:cxn ang="0">
                  <a:pos x="120" y="0"/>
                </a:cxn>
                <a:cxn ang="0">
                  <a:pos x="105" y="0"/>
                </a:cxn>
                <a:cxn ang="0">
                  <a:pos x="93" y="0"/>
                </a:cxn>
                <a:cxn ang="0">
                  <a:pos x="80" y="0"/>
                </a:cxn>
                <a:cxn ang="0">
                  <a:pos x="67" y="0"/>
                </a:cxn>
                <a:cxn ang="0">
                  <a:pos x="55" y="0"/>
                </a:cxn>
                <a:cxn ang="0">
                  <a:pos x="44" y="0"/>
                </a:cxn>
                <a:cxn ang="0">
                  <a:pos x="33" y="2"/>
                </a:cxn>
                <a:cxn ang="0">
                  <a:pos x="15" y="2"/>
                </a:cxn>
                <a:cxn ang="0">
                  <a:pos x="2" y="2"/>
                </a:cxn>
                <a:cxn ang="0">
                  <a:pos x="0" y="8"/>
                </a:cxn>
                <a:cxn ang="0">
                  <a:pos x="0" y="21"/>
                </a:cxn>
                <a:cxn ang="0">
                  <a:pos x="0" y="38"/>
                </a:cxn>
                <a:cxn ang="0">
                  <a:pos x="2" y="56"/>
                </a:cxn>
                <a:cxn ang="0">
                  <a:pos x="4" y="75"/>
                </a:cxn>
                <a:cxn ang="0">
                  <a:pos x="6" y="88"/>
                </a:cxn>
                <a:cxn ang="0">
                  <a:pos x="8" y="101"/>
                </a:cxn>
                <a:cxn ang="0">
                  <a:pos x="12" y="118"/>
                </a:cxn>
                <a:cxn ang="0">
                  <a:pos x="15" y="133"/>
                </a:cxn>
                <a:cxn ang="0">
                  <a:pos x="17" y="145"/>
                </a:cxn>
                <a:cxn ang="0">
                  <a:pos x="23" y="158"/>
                </a:cxn>
                <a:cxn ang="0">
                  <a:pos x="27" y="170"/>
                </a:cxn>
                <a:cxn ang="0">
                  <a:pos x="33" y="185"/>
                </a:cxn>
                <a:cxn ang="0">
                  <a:pos x="40" y="198"/>
                </a:cxn>
                <a:cxn ang="0">
                  <a:pos x="52" y="219"/>
                </a:cxn>
                <a:cxn ang="0">
                  <a:pos x="59" y="232"/>
                </a:cxn>
                <a:cxn ang="0">
                  <a:pos x="67" y="247"/>
                </a:cxn>
                <a:cxn ang="0">
                  <a:pos x="69" y="247"/>
                </a:cxn>
                <a:cxn ang="0">
                  <a:pos x="65" y="232"/>
                </a:cxn>
                <a:cxn ang="0">
                  <a:pos x="61" y="221"/>
                </a:cxn>
                <a:cxn ang="0">
                  <a:pos x="57" y="206"/>
                </a:cxn>
                <a:cxn ang="0">
                  <a:pos x="52" y="189"/>
                </a:cxn>
                <a:cxn ang="0">
                  <a:pos x="48" y="170"/>
                </a:cxn>
                <a:cxn ang="0">
                  <a:pos x="44" y="151"/>
                </a:cxn>
                <a:cxn ang="0">
                  <a:pos x="40" y="130"/>
                </a:cxn>
                <a:cxn ang="0">
                  <a:pos x="33" y="111"/>
                </a:cxn>
                <a:cxn ang="0">
                  <a:pos x="31" y="92"/>
                </a:cxn>
                <a:cxn ang="0">
                  <a:pos x="27" y="75"/>
                </a:cxn>
                <a:cxn ang="0">
                  <a:pos x="25" y="59"/>
                </a:cxn>
                <a:cxn ang="0">
                  <a:pos x="23" y="48"/>
                </a:cxn>
                <a:cxn ang="0">
                  <a:pos x="23" y="35"/>
                </a:cxn>
                <a:cxn ang="0">
                  <a:pos x="29" y="29"/>
                </a:cxn>
                <a:cxn ang="0">
                  <a:pos x="40" y="25"/>
                </a:cxn>
                <a:cxn ang="0">
                  <a:pos x="57" y="21"/>
                </a:cxn>
                <a:cxn ang="0">
                  <a:pos x="80" y="18"/>
                </a:cxn>
                <a:cxn ang="0">
                  <a:pos x="91" y="16"/>
                </a:cxn>
                <a:cxn ang="0">
                  <a:pos x="112" y="8"/>
                </a:cxn>
                <a:cxn ang="0">
                  <a:pos x="129" y="6"/>
                </a:cxn>
                <a:cxn ang="0">
                  <a:pos x="141" y="4"/>
                </a:cxn>
              </a:cxnLst>
              <a:rect l="0" t="0" r="r" b="b"/>
              <a:pathLst>
                <a:path w="148" h="251">
                  <a:moveTo>
                    <a:pt x="148" y="2"/>
                  </a:moveTo>
                  <a:lnTo>
                    <a:pt x="145" y="2"/>
                  </a:lnTo>
                  <a:lnTo>
                    <a:pt x="141" y="2"/>
                  </a:lnTo>
                  <a:lnTo>
                    <a:pt x="137" y="2"/>
                  </a:lnTo>
                  <a:lnTo>
                    <a:pt x="133" y="2"/>
                  </a:lnTo>
                  <a:lnTo>
                    <a:pt x="129" y="0"/>
                  </a:lnTo>
                  <a:lnTo>
                    <a:pt x="124" y="0"/>
                  </a:lnTo>
                  <a:lnTo>
                    <a:pt x="120" y="0"/>
                  </a:lnTo>
                  <a:lnTo>
                    <a:pt x="114" y="0"/>
                  </a:lnTo>
                  <a:lnTo>
                    <a:pt x="110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101" y="0"/>
                  </a:lnTo>
                  <a:lnTo>
                    <a:pt x="99" y="0"/>
                  </a:lnTo>
                  <a:lnTo>
                    <a:pt x="97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0" y="2"/>
                  </a:lnTo>
                  <a:lnTo>
                    <a:pt x="38" y="2"/>
                  </a:lnTo>
                  <a:lnTo>
                    <a:pt x="34" y="2"/>
                  </a:lnTo>
                  <a:lnTo>
                    <a:pt x="33" y="2"/>
                  </a:lnTo>
                  <a:lnTo>
                    <a:pt x="29" y="2"/>
                  </a:lnTo>
                  <a:lnTo>
                    <a:pt x="25" y="2"/>
                  </a:lnTo>
                  <a:lnTo>
                    <a:pt x="19" y="2"/>
                  </a:lnTo>
                  <a:lnTo>
                    <a:pt x="15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0" y="52"/>
                  </a:lnTo>
                  <a:lnTo>
                    <a:pt x="2" y="56"/>
                  </a:lnTo>
                  <a:lnTo>
                    <a:pt x="2" y="61"/>
                  </a:lnTo>
                  <a:lnTo>
                    <a:pt x="2" y="67"/>
                  </a:lnTo>
                  <a:lnTo>
                    <a:pt x="4" y="73"/>
                  </a:lnTo>
                  <a:lnTo>
                    <a:pt x="4" y="75"/>
                  </a:lnTo>
                  <a:lnTo>
                    <a:pt x="4" y="76"/>
                  </a:lnTo>
                  <a:lnTo>
                    <a:pt x="6" y="80"/>
                  </a:lnTo>
                  <a:lnTo>
                    <a:pt x="6" y="84"/>
                  </a:lnTo>
                  <a:lnTo>
                    <a:pt x="6" y="88"/>
                  </a:lnTo>
                  <a:lnTo>
                    <a:pt x="6" y="94"/>
                  </a:lnTo>
                  <a:lnTo>
                    <a:pt x="6" y="95"/>
                  </a:lnTo>
                  <a:lnTo>
                    <a:pt x="8" y="99"/>
                  </a:lnTo>
                  <a:lnTo>
                    <a:pt x="8" y="101"/>
                  </a:lnTo>
                  <a:lnTo>
                    <a:pt x="8" y="105"/>
                  </a:lnTo>
                  <a:lnTo>
                    <a:pt x="10" y="111"/>
                  </a:lnTo>
                  <a:lnTo>
                    <a:pt x="10" y="116"/>
                  </a:lnTo>
                  <a:lnTo>
                    <a:pt x="12" y="118"/>
                  </a:lnTo>
                  <a:lnTo>
                    <a:pt x="12" y="122"/>
                  </a:lnTo>
                  <a:lnTo>
                    <a:pt x="12" y="124"/>
                  </a:lnTo>
                  <a:lnTo>
                    <a:pt x="14" y="128"/>
                  </a:lnTo>
                  <a:lnTo>
                    <a:pt x="15" y="133"/>
                  </a:lnTo>
                  <a:lnTo>
                    <a:pt x="15" y="137"/>
                  </a:lnTo>
                  <a:lnTo>
                    <a:pt x="17" y="141"/>
                  </a:lnTo>
                  <a:lnTo>
                    <a:pt x="17" y="143"/>
                  </a:lnTo>
                  <a:lnTo>
                    <a:pt x="17" y="145"/>
                  </a:lnTo>
                  <a:lnTo>
                    <a:pt x="19" y="149"/>
                  </a:lnTo>
                  <a:lnTo>
                    <a:pt x="19" y="151"/>
                  </a:lnTo>
                  <a:lnTo>
                    <a:pt x="21" y="154"/>
                  </a:lnTo>
                  <a:lnTo>
                    <a:pt x="23" y="158"/>
                  </a:lnTo>
                  <a:lnTo>
                    <a:pt x="23" y="160"/>
                  </a:lnTo>
                  <a:lnTo>
                    <a:pt x="25" y="164"/>
                  </a:lnTo>
                  <a:lnTo>
                    <a:pt x="25" y="166"/>
                  </a:lnTo>
                  <a:lnTo>
                    <a:pt x="27" y="170"/>
                  </a:lnTo>
                  <a:lnTo>
                    <a:pt x="29" y="171"/>
                  </a:lnTo>
                  <a:lnTo>
                    <a:pt x="31" y="177"/>
                  </a:lnTo>
                  <a:lnTo>
                    <a:pt x="33" y="181"/>
                  </a:lnTo>
                  <a:lnTo>
                    <a:pt x="33" y="185"/>
                  </a:lnTo>
                  <a:lnTo>
                    <a:pt x="34" y="189"/>
                  </a:lnTo>
                  <a:lnTo>
                    <a:pt x="36" y="190"/>
                  </a:lnTo>
                  <a:lnTo>
                    <a:pt x="40" y="192"/>
                  </a:lnTo>
                  <a:lnTo>
                    <a:pt x="40" y="198"/>
                  </a:lnTo>
                  <a:lnTo>
                    <a:pt x="44" y="204"/>
                  </a:lnTo>
                  <a:lnTo>
                    <a:pt x="46" y="209"/>
                  </a:lnTo>
                  <a:lnTo>
                    <a:pt x="48" y="213"/>
                  </a:lnTo>
                  <a:lnTo>
                    <a:pt x="52" y="219"/>
                  </a:lnTo>
                  <a:lnTo>
                    <a:pt x="53" y="223"/>
                  </a:lnTo>
                  <a:lnTo>
                    <a:pt x="55" y="227"/>
                  </a:lnTo>
                  <a:lnTo>
                    <a:pt x="57" y="232"/>
                  </a:lnTo>
                  <a:lnTo>
                    <a:pt x="59" y="232"/>
                  </a:lnTo>
                  <a:lnTo>
                    <a:pt x="63" y="238"/>
                  </a:lnTo>
                  <a:lnTo>
                    <a:pt x="63" y="240"/>
                  </a:lnTo>
                  <a:lnTo>
                    <a:pt x="65" y="244"/>
                  </a:lnTo>
                  <a:lnTo>
                    <a:pt x="67" y="247"/>
                  </a:lnTo>
                  <a:lnTo>
                    <a:pt x="69" y="251"/>
                  </a:lnTo>
                  <a:lnTo>
                    <a:pt x="71" y="251"/>
                  </a:lnTo>
                  <a:lnTo>
                    <a:pt x="69" y="249"/>
                  </a:lnTo>
                  <a:lnTo>
                    <a:pt x="69" y="247"/>
                  </a:lnTo>
                  <a:lnTo>
                    <a:pt x="67" y="244"/>
                  </a:lnTo>
                  <a:lnTo>
                    <a:pt x="67" y="240"/>
                  </a:lnTo>
                  <a:lnTo>
                    <a:pt x="65" y="236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3" y="228"/>
                  </a:lnTo>
                  <a:lnTo>
                    <a:pt x="63" y="225"/>
                  </a:lnTo>
                  <a:lnTo>
                    <a:pt x="61" y="221"/>
                  </a:lnTo>
                  <a:lnTo>
                    <a:pt x="59" y="217"/>
                  </a:lnTo>
                  <a:lnTo>
                    <a:pt x="59" y="213"/>
                  </a:lnTo>
                  <a:lnTo>
                    <a:pt x="57" y="209"/>
                  </a:lnTo>
                  <a:lnTo>
                    <a:pt x="57" y="206"/>
                  </a:lnTo>
                  <a:lnTo>
                    <a:pt x="55" y="200"/>
                  </a:lnTo>
                  <a:lnTo>
                    <a:pt x="53" y="198"/>
                  </a:lnTo>
                  <a:lnTo>
                    <a:pt x="53" y="192"/>
                  </a:lnTo>
                  <a:lnTo>
                    <a:pt x="52" y="189"/>
                  </a:lnTo>
                  <a:lnTo>
                    <a:pt x="52" y="183"/>
                  </a:lnTo>
                  <a:lnTo>
                    <a:pt x="50" y="179"/>
                  </a:lnTo>
                  <a:lnTo>
                    <a:pt x="48" y="175"/>
                  </a:lnTo>
                  <a:lnTo>
                    <a:pt x="48" y="170"/>
                  </a:lnTo>
                  <a:lnTo>
                    <a:pt x="46" y="164"/>
                  </a:lnTo>
                  <a:lnTo>
                    <a:pt x="46" y="158"/>
                  </a:lnTo>
                  <a:lnTo>
                    <a:pt x="44" y="154"/>
                  </a:lnTo>
                  <a:lnTo>
                    <a:pt x="44" y="151"/>
                  </a:lnTo>
                  <a:lnTo>
                    <a:pt x="42" y="145"/>
                  </a:lnTo>
                  <a:lnTo>
                    <a:pt x="42" y="141"/>
                  </a:lnTo>
                  <a:lnTo>
                    <a:pt x="40" y="135"/>
                  </a:lnTo>
                  <a:lnTo>
                    <a:pt x="40" y="130"/>
                  </a:lnTo>
                  <a:lnTo>
                    <a:pt x="38" y="124"/>
                  </a:lnTo>
                  <a:lnTo>
                    <a:pt x="36" y="120"/>
                  </a:lnTo>
                  <a:lnTo>
                    <a:pt x="34" y="114"/>
                  </a:lnTo>
                  <a:lnTo>
                    <a:pt x="33" y="111"/>
                  </a:lnTo>
                  <a:lnTo>
                    <a:pt x="33" y="107"/>
                  </a:lnTo>
                  <a:lnTo>
                    <a:pt x="33" y="101"/>
                  </a:lnTo>
                  <a:lnTo>
                    <a:pt x="31" y="95"/>
                  </a:lnTo>
                  <a:lnTo>
                    <a:pt x="31" y="92"/>
                  </a:lnTo>
                  <a:lnTo>
                    <a:pt x="29" y="88"/>
                  </a:lnTo>
                  <a:lnTo>
                    <a:pt x="29" y="84"/>
                  </a:lnTo>
                  <a:lnTo>
                    <a:pt x="29" y="78"/>
                  </a:lnTo>
                  <a:lnTo>
                    <a:pt x="27" y="75"/>
                  </a:lnTo>
                  <a:lnTo>
                    <a:pt x="25" y="71"/>
                  </a:lnTo>
                  <a:lnTo>
                    <a:pt x="25" y="67"/>
                  </a:lnTo>
                  <a:lnTo>
                    <a:pt x="25" y="63"/>
                  </a:lnTo>
                  <a:lnTo>
                    <a:pt x="25" y="59"/>
                  </a:lnTo>
                  <a:lnTo>
                    <a:pt x="23" y="56"/>
                  </a:lnTo>
                  <a:lnTo>
                    <a:pt x="23" y="54"/>
                  </a:lnTo>
                  <a:lnTo>
                    <a:pt x="23" y="50"/>
                  </a:lnTo>
                  <a:lnTo>
                    <a:pt x="23" y="48"/>
                  </a:lnTo>
                  <a:lnTo>
                    <a:pt x="23" y="42"/>
                  </a:lnTo>
                  <a:lnTo>
                    <a:pt x="23" y="42"/>
                  </a:lnTo>
                  <a:lnTo>
                    <a:pt x="23" y="37"/>
                  </a:lnTo>
                  <a:lnTo>
                    <a:pt x="23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5" y="31"/>
                  </a:lnTo>
                  <a:lnTo>
                    <a:pt x="29" y="29"/>
                  </a:lnTo>
                  <a:lnTo>
                    <a:pt x="31" y="27"/>
                  </a:lnTo>
                  <a:lnTo>
                    <a:pt x="33" y="27"/>
                  </a:lnTo>
                  <a:lnTo>
                    <a:pt x="36" y="25"/>
                  </a:lnTo>
                  <a:lnTo>
                    <a:pt x="40" y="25"/>
                  </a:lnTo>
                  <a:lnTo>
                    <a:pt x="44" y="25"/>
                  </a:lnTo>
                  <a:lnTo>
                    <a:pt x="48" y="23"/>
                  </a:lnTo>
                  <a:lnTo>
                    <a:pt x="53" y="21"/>
                  </a:lnTo>
                  <a:lnTo>
                    <a:pt x="57" y="21"/>
                  </a:lnTo>
                  <a:lnTo>
                    <a:pt x="63" y="19"/>
                  </a:lnTo>
                  <a:lnTo>
                    <a:pt x="69" y="19"/>
                  </a:lnTo>
                  <a:lnTo>
                    <a:pt x="74" y="18"/>
                  </a:lnTo>
                  <a:lnTo>
                    <a:pt x="80" y="18"/>
                  </a:lnTo>
                  <a:lnTo>
                    <a:pt x="82" y="16"/>
                  </a:lnTo>
                  <a:lnTo>
                    <a:pt x="86" y="16"/>
                  </a:lnTo>
                  <a:lnTo>
                    <a:pt x="88" y="16"/>
                  </a:lnTo>
                  <a:lnTo>
                    <a:pt x="91" y="16"/>
                  </a:lnTo>
                  <a:lnTo>
                    <a:pt x="97" y="14"/>
                  </a:lnTo>
                  <a:lnTo>
                    <a:pt x="101" y="12"/>
                  </a:lnTo>
                  <a:lnTo>
                    <a:pt x="105" y="12"/>
                  </a:lnTo>
                  <a:lnTo>
                    <a:pt x="112" y="8"/>
                  </a:lnTo>
                  <a:lnTo>
                    <a:pt x="116" y="8"/>
                  </a:lnTo>
                  <a:lnTo>
                    <a:pt x="120" y="6"/>
                  </a:lnTo>
                  <a:lnTo>
                    <a:pt x="126" y="6"/>
                  </a:lnTo>
                  <a:lnTo>
                    <a:pt x="129" y="6"/>
                  </a:lnTo>
                  <a:lnTo>
                    <a:pt x="133" y="4"/>
                  </a:lnTo>
                  <a:lnTo>
                    <a:pt x="137" y="4"/>
                  </a:lnTo>
                  <a:lnTo>
                    <a:pt x="139" y="4"/>
                  </a:lnTo>
                  <a:lnTo>
                    <a:pt x="141" y="4"/>
                  </a:lnTo>
                  <a:lnTo>
                    <a:pt x="147" y="2"/>
                  </a:lnTo>
                  <a:lnTo>
                    <a:pt x="148" y="2"/>
                  </a:lnTo>
                  <a:lnTo>
                    <a:pt x="148" y="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auto">
            <a:xfrm>
              <a:off x="7415213" y="2628900"/>
              <a:ext cx="215900" cy="217487"/>
            </a:xfrm>
            <a:custGeom>
              <a:avLst/>
              <a:gdLst/>
              <a:ahLst/>
              <a:cxnLst>
                <a:cxn ang="0">
                  <a:pos x="39" y="89"/>
                </a:cxn>
                <a:cxn ang="0">
                  <a:pos x="49" y="103"/>
                </a:cxn>
                <a:cxn ang="0">
                  <a:pos x="60" y="120"/>
                </a:cxn>
                <a:cxn ang="0">
                  <a:pos x="74" y="133"/>
                </a:cxn>
                <a:cxn ang="0">
                  <a:pos x="87" y="146"/>
                </a:cxn>
                <a:cxn ang="0">
                  <a:pos x="102" y="160"/>
                </a:cxn>
                <a:cxn ang="0">
                  <a:pos x="116" y="171"/>
                </a:cxn>
                <a:cxn ang="0">
                  <a:pos x="131" y="184"/>
                </a:cxn>
                <a:cxn ang="0">
                  <a:pos x="146" y="196"/>
                </a:cxn>
                <a:cxn ang="0">
                  <a:pos x="163" y="207"/>
                </a:cxn>
                <a:cxn ang="0">
                  <a:pos x="178" y="218"/>
                </a:cxn>
                <a:cxn ang="0">
                  <a:pos x="192" y="228"/>
                </a:cxn>
                <a:cxn ang="0">
                  <a:pos x="207" y="236"/>
                </a:cxn>
                <a:cxn ang="0">
                  <a:pos x="220" y="245"/>
                </a:cxn>
                <a:cxn ang="0">
                  <a:pos x="231" y="253"/>
                </a:cxn>
                <a:cxn ang="0">
                  <a:pos x="243" y="258"/>
                </a:cxn>
                <a:cxn ang="0">
                  <a:pos x="252" y="264"/>
                </a:cxn>
                <a:cxn ang="0">
                  <a:pos x="262" y="270"/>
                </a:cxn>
                <a:cxn ang="0">
                  <a:pos x="271" y="274"/>
                </a:cxn>
                <a:cxn ang="0">
                  <a:pos x="268" y="268"/>
                </a:cxn>
                <a:cxn ang="0">
                  <a:pos x="256" y="257"/>
                </a:cxn>
                <a:cxn ang="0">
                  <a:pos x="247" y="249"/>
                </a:cxn>
                <a:cxn ang="0">
                  <a:pos x="237" y="241"/>
                </a:cxn>
                <a:cxn ang="0">
                  <a:pos x="226" y="232"/>
                </a:cxn>
                <a:cxn ang="0">
                  <a:pos x="214" y="220"/>
                </a:cxn>
                <a:cxn ang="0">
                  <a:pos x="203" y="211"/>
                </a:cxn>
                <a:cxn ang="0">
                  <a:pos x="192" y="201"/>
                </a:cxn>
                <a:cxn ang="0">
                  <a:pos x="180" y="190"/>
                </a:cxn>
                <a:cxn ang="0">
                  <a:pos x="167" y="177"/>
                </a:cxn>
                <a:cxn ang="0">
                  <a:pos x="155" y="169"/>
                </a:cxn>
                <a:cxn ang="0">
                  <a:pos x="144" y="158"/>
                </a:cxn>
                <a:cxn ang="0">
                  <a:pos x="133" y="148"/>
                </a:cxn>
                <a:cxn ang="0">
                  <a:pos x="123" y="139"/>
                </a:cxn>
                <a:cxn ang="0">
                  <a:pos x="114" y="131"/>
                </a:cxn>
                <a:cxn ang="0">
                  <a:pos x="106" y="122"/>
                </a:cxn>
                <a:cxn ang="0">
                  <a:pos x="98" y="116"/>
                </a:cxn>
                <a:cxn ang="0">
                  <a:pos x="89" y="108"/>
                </a:cxn>
                <a:cxn ang="0">
                  <a:pos x="83" y="103"/>
                </a:cxn>
                <a:cxn ang="0">
                  <a:pos x="76" y="95"/>
                </a:cxn>
                <a:cxn ang="0">
                  <a:pos x="68" y="84"/>
                </a:cxn>
                <a:cxn ang="0">
                  <a:pos x="55" y="68"/>
                </a:cxn>
                <a:cxn ang="0">
                  <a:pos x="43" y="55"/>
                </a:cxn>
                <a:cxn ang="0">
                  <a:pos x="32" y="42"/>
                </a:cxn>
                <a:cxn ang="0">
                  <a:pos x="20" y="27"/>
                </a:cxn>
                <a:cxn ang="0">
                  <a:pos x="11" y="15"/>
                </a:cxn>
                <a:cxn ang="0">
                  <a:pos x="3" y="6"/>
                </a:cxn>
                <a:cxn ang="0">
                  <a:pos x="0" y="0"/>
                </a:cxn>
                <a:cxn ang="0">
                  <a:pos x="1" y="6"/>
                </a:cxn>
                <a:cxn ang="0">
                  <a:pos x="3" y="11"/>
                </a:cxn>
                <a:cxn ang="0">
                  <a:pos x="7" y="21"/>
                </a:cxn>
                <a:cxn ang="0">
                  <a:pos x="11" y="32"/>
                </a:cxn>
                <a:cxn ang="0">
                  <a:pos x="19" y="44"/>
                </a:cxn>
                <a:cxn ang="0">
                  <a:pos x="22" y="53"/>
                </a:cxn>
                <a:cxn ang="0">
                  <a:pos x="26" y="63"/>
                </a:cxn>
                <a:cxn ang="0">
                  <a:pos x="32" y="72"/>
                </a:cxn>
                <a:cxn ang="0">
                  <a:pos x="36" y="80"/>
                </a:cxn>
              </a:cxnLst>
              <a:rect l="0" t="0" r="r" b="b"/>
              <a:pathLst>
                <a:path w="271" h="274">
                  <a:moveTo>
                    <a:pt x="36" y="80"/>
                  </a:moveTo>
                  <a:lnTo>
                    <a:pt x="38" y="85"/>
                  </a:lnTo>
                  <a:lnTo>
                    <a:pt x="39" y="89"/>
                  </a:lnTo>
                  <a:lnTo>
                    <a:pt x="43" y="95"/>
                  </a:lnTo>
                  <a:lnTo>
                    <a:pt x="47" y="99"/>
                  </a:lnTo>
                  <a:lnTo>
                    <a:pt x="49" y="103"/>
                  </a:lnTo>
                  <a:lnTo>
                    <a:pt x="55" y="110"/>
                  </a:lnTo>
                  <a:lnTo>
                    <a:pt x="57" y="114"/>
                  </a:lnTo>
                  <a:lnTo>
                    <a:pt x="60" y="120"/>
                  </a:lnTo>
                  <a:lnTo>
                    <a:pt x="64" y="123"/>
                  </a:lnTo>
                  <a:lnTo>
                    <a:pt x="70" y="127"/>
                  </a:lnTo>
                  <a:lnTo>
                    <a:pt x="74" y="133"/>
                  </a:lnTo>
                  <a:lnTo>
                    <a:pt x="78" y="137"/>
                  </a:lnTo>
                  <a:lnTo>
                    <a:pt x="81" y="141"/>
                  </a:lnTo>
                  <a:lnTo>
                    <a:pt x="87" y="146"/>
                  </a:lnTo>
                  <a:lnTo>
                    <a:pt x="93" y="150"/>
                  </a:lnTo>
                  <a:lnTo>
                    <a:pt x="97" y="154"/>
                  </a:lnTo>
                  <a:lnTo>
                    <a:pt x="102" y="160"/>
                  </a:lnTo>
                  <a:lnTo>
                    <a:pt x="106" y="163"/>
                  </a:lnTo>
                  <a:lnTo>
                    <a:pt x="112" y="167"/>
                  </a:lnTo>
                  <a:lnTo>
                    <a:pt x="116" y="171"/>
                  </a:lnTo>
                  <a:lnTo>
                    <a:pt x="121" y="175"/>
                  </a:lnTo>
                  <a:lnTo>
                    <a:pt x="127" y="180"/>
                  </a:lnTo>
                  <a:lnTo>
                    <a:pt x="131" y="184"/>
                  </a:lnTo>
                  <a:lnTo>
                    <a:pt x="138" y="188"/>
                  </a:lnTo>
                  <a:lnTo>
                    <a:pt x="142" y="192"/>
                  </a:lnTo>
                  <a:lnTo>
                    <a:pt x="146" y="196"/>
                  </a:lnTo>
                  <a:lnTo>
                    <a:pt x="152" y="201"/>
                  </a:lnTo>
                  <a:lnTo>
                    <a:pt x="157" y="203"/>
                  </a:lnTo>
                  <a:lnTo>
                    <a:pt x="163" y="207"/>
                  </a:lnTo>
                  <a:lnTo>
                    <a:pt x="167" y="211"/>
                  </a:lnTo>
                  <a:lnTo>
                    <a:pt x="173" y="215"/>
                  </a:lnTo>
                  <a:lnTo>
                    <a:pt x="178" y="218"/>
                  </a:lnTo>
                  <a:lnTo>
                    <a:pt x="182" y="222"/>
                  </a:lnTo>
                  <a:lnTo>
                    <a:pt x="188" y="224"/>
                  </a:lnTo>
                  <a:lnTo>
                    <a:pt x="192" y="228"/>
                  </a:lnTo>
                  <a:lnTo>
                    <a:pt x="197" y="232"/>
                  </a:lnTo>
                  <a:lnTo>
                    <a:pt x="201" y="234"/>
                  </a:lnTo>
                  <a:lnTo>
                    <a:pt x="207" y="236"/>
                  </a:lnTo>
                  <a:lnTo>
                    <a:pt x="211" y="239"/>
                  </a:lnTo>
                  <a:lnTo>
                    <a:pt x="214" y="243"/>
                  </a:lnTo>
                  <a:lnTo>
                    <a:pt x="220" y="245"/>
                  </a:lnTo>
                  <a:lnTo>
                    <a:pt x="224" y="247"/>
                  </a:lnTo>
                  <a:lnTo>
                    <a:pt x="228" y="251"/>
                  </a:lnTo>
                  <a:lnTo>
                    <a:pt x="231" y="253"/>
                  </a:lnTo>
                  <a:lnTo>
                    <a:pt x="235" y="255"/>
                  </a:lnTo>
                  <a:lnTo>
                    <a:pt x="239" y="257"/>
                  </a:lnTo>
                  <a:lnTo>
                    <a:pt x="243" y="258"/>
                  </a:lnTo>
                  <a:lnTo>
                    <a:pt x="247" y="260"/>
                  </a:lnTo>
                  <a:lnTo>
                    <a:pt x="249" y="262"/>
                  </a:lnTo>
                  <a:lnTo>
                    <a:pt x="252" y="264"/>
                  </a:lnTo>
                  <a:lnTo>
                    <a:pt x="256" y="264"/>
                  </a:lnTo>
                  <a:lnTo>
                    <a:pt x="258" y="266"/>
                  </a:lnTo>
                  <a:lnTo>
                    <a:pt x="262" y="270"/>
                  </a:lnTo>
                  <a:lnTo>
                    <a:pt x="268" y="270"/>
                  </a:lnTo>
                  <a:lnTo>
                    <a:pt x="270" y="272"/>
                  </a:lnTo>
                  <a:lnTo>
                    <a:pt x="271" y="274"/>
                  </a:lnTo>
                  <a:lnTo>
                    <a:pt x="271" y="274"/>
                  </a:lnTo>
                  <a:lnTo>
                    <a:pt x="270" y="270"/>
                  </a:lnTo>
                  <a:lnTo>
                    <a:pt x="268" y="268"/>
                  </a:lnTo>
                  <a:lnTo>
                    <a:pt x="266" y="264"/>
                  </a:lnTo>
                  <a:lnTo>
                    <a:pt x="262" y="262"/>
                  </a:lnTo>
                  <a:lnTo>
                    <a:pt x="256" y="257"/>
                  </a:lnTo>
                  <a:lnTo>
                    <a:pt x="251" y="253"/>
                  </a:lnTo>
                  <a:lnTo>
                    <a:pt x="249" y="251"/>
                  </a:lnTo>
                  <a:lnTo>
                    <a:pt x="247" y="249"/>
                  </a:lnTo>
                  <a:lnTo>
                    <a:pt x="243" y="245"/>
                  </a:lnTo>
                  <a:lnTo>
                    <a:pt x="241" y="243"/>
                  </a:lnTo>
                  <a:lnTo>
                    <a:pt x="237" y="241"/>
                  </a:lnTo>
                  <a:lnTo>
                    <a:pt x="233" y="238"/>
                  </a:lnTo>
                  <a:lnTo>
                    <a:pt x="230" y="234"/>
                  </a:lnTo>
                  <a:lnTo>
                    <a:pt x="226" y="232"/>
                  </a:lnTo>
                  <a:lnTo>
                    <a:pt x="224" y="228"/>
                  </a:lnTo>
                  <a:lnTo>
                    <a:pt x="220" y="224"/>
                  </a:lnTo>
                  <a:lnTo>
                    <a:pt x="214" y="220"/>
                  </a:lnTo>
                  <a:lnTo>
                    <a:pt x="212" y="218"/>
                  </a:lnTo>
                  <a:lnTo>
                    <a:pt x="209" y="215"/>
                  </a:lnTo>
                  <a:lnTo>
                    <a:pt x="203" y="211"/>
                  </a:lnTo>
                  <a:lnTo>
                    <a:pt x="199" y="207"/>
                  </a:lnTo>
                  <a:lnTo>
                    <a:pt x="197" y="205"/>
                  </a:lnTo>
                  <a:lnTo>
                    <a:pt x="192" y="201"/>
                  </a:lnTo>
                  <a:lnTo>
                    <a:pt x="188" y="198"/>
                  </a:lnTo>
                  <a:lnTo>
                    <a:pt x="184" y="194"/>
                  </a:lnTo>
                  <a:lnTo>
                    <a:pt x="180" y="190"/>
                  </a:lnTo>
                  <a:lnTo>
                    <a:pt x="176" y="186"/>
                  </a:lnTo>
                  <a:lnTo>
                    <a:pt x="173" y="182"/>
                  </a:lnTo>
                  <a:lnTo>
                    <a:pt x="167" y="177"/>
                  </a:lnTo>
                  <a:lnTo>
                    <a:pt x="163" y="175"/>
                  </a:lnTo>
                  <a:lnTo>
                    <a:pt x="159" y="171"/>
                  </a:lnTo>
                  <a:lnTo>
                    <a:pt x="155" y="169"/>
                  </a:lnTo>
                  <a:lnTo>
                    <a:pt x="152" y="165"/>
                  </a:lnTo>
                  <a:lnTo>
                    <a:pt x="148" y="161"/>
                  </a:lnTo>
                  <a:lnTo>
                    <a:pt x="144" y="158"/>
                  </a:lnTo>
                  <a:lnTo>
                    <a:pt x="140" y="154"/>
                  </a:lnTo>
                  <a:lnTo>
                    <a:pt x="135" y="150"/>
                  </a:lnTo>
                  <a:lnTo>
                    <a:pt x="133" y="148"/>
                  </a:lnTo>
                  <a:lnTo>
                    <a:pt x="129" y="144"/>
                  </a:lnTo>
                  <a:lnTo>
                    <a:pt x="127" y="141"/>
                  </a:lnTo>
                  <a:lnTo>
                    <a:pt x="123" y="139"/>
                  </a:lnTo>
                  <a:lnTo>
                    <a:pt x="119" y="137"/>
                  </a:lnTo>
                  <a:lnTo>
                    <a:pt x="116" y="133"/>
                  </a:lnTo>
                  <a:lnTo>
                    <a:pt x="114" y="131"/>
                  </a:lnTo>
                  <a:lnTo>
                    <a:pt x="112" y="127"/>
                  </a:lnTo>
                  <a:lnTo>
                    <a:pt x="108" y="125"/>
                  </a:lnTo>
                  <a:lnTo>
                    <a:pt x="106" y="122"/>
                  </a:lnTo>
                  <a:lnTo>
                    <a:pt x="102" y="120"/>
                  </a:lnTo>
                  <a:lnTo>
                    <a:pt x="100" y="120"/>
                  </a:lnTo>
                  <a:lnTo>
                    <a:pt x="98" y="116"/>
                  </a:lnTo>
                  <a:lnTo>
                    <a:pt x="93" y="114"/>
                  </a:lnTo>
                  <a:lnTo>
                    <a:pt x="91" y="110"/>
                  </a:lnTo>
                  <a:lnTo>
                    <a:pt x="89" y="108"/>
                  </a:lnTo>
                  <a:lnTo>
                    <a:pt x="87" y="106"/>
                  </a:lnTo>
                  <a:lnTo>
                    <a:pt x="85" y="104"/>
                  </a:lnTo>
                  <a:lnTo>
                    <a:pt x="83" y="103"/>
                  </a:lnTo>
                  <a:lnTo>
                    <a:pt x="79" y="101"/>
                  </a:lnTo>
                  <a:lnTo>
                    <a:pt x="78" y="99"/>
                  </a:lnTo>
                  <a:lnTo>
                    <a:pt x="76" y="95"/>
                  </a:lnTo>
                  <a:lnTo>
                    <a:pt x="72" y="89"/>
                  </a:lnTo>
                  <a:lnTo>
                    <a:pt x="70" y="87"/>
                  </a:lnTo>
                  <a:lnTo>
                    <a:pt x="68" y="84"/>
                  </a:lnTo>
                  <a:lnTo>
                    <a:pt x="62" y="78"/>
                  </a:lnTo>
                  <a:lnTo>
                    <a:pt x="59" y="74"/>
                  </a:lnTo>
                  <a:lnTo>
                    <a:pt x="55" y="68"/>
                  </a:lnTo>
                  <a:lnTo>
                    <a:pt x="51" y="65"/>
                  </a:lnTo>
                  <a:lnTo>
                    <a:pt x="47" y="61"/>
                  </a:lnTo>
                  <a:lnTo>
                    <a:pt x="43" y="55"/>
                  </a:lnTo>
                  <a:lnTo>
                    <a:pt x="39" y="51"/>
                  </a:lnTo>
                  <a:lnTo>
                    <a:pt x="36" y="46"/>
                  </a:lnTo>
                  <a:lnTo>
                    <a:pt x="32" y="42"/>
                  </a:lnTo>
                  <a:lnTo>
                    <a:pt x="28" y="36"/>
                  </a:lnTo>
                  <a:lnTo>
                    <a:pt x="24" y="32"/>
                  </a:lnTo>
                  <a:lnTo>
                    <a:pt x="20" y="27"/>
                  </a:lnTo>
                  <a:lnTo>
                    <a:pt x="19" y="21"/>
                  </a:lnTo>
                  <a:lnTo>
                    <a:pt x="13" y="19"/>
                  </a:lnTo>
                  <a:lnTo>
                    <a:pt x="11" y="15"/>
                  </a:lnTo>
                  <a:lnTo>
                    <a:pt x="9" y="11"/>
                  </a:lnTo>
                  <a:lnTo>
                    <a:pt x="7" y="8"/>
                  </a:lnTo>
                  <a:lnTo>
                    <a:pt x="3" y="6"/>
                  </a:lnTo>
                  <a:lnTo>
                    <a:pt x="1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6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1"/>
                  </a:lnTo>
                  <a:lnTo>
                    <a:pt x="5" y="15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9" y="25"/>
                  </a:lnTo>
                  <a:lnTo>
                    <a:pt x="11" y="28"/>
                  </a:lnTo>
                  <a:lnTo>
                    <a:pt x="11" y="32"/>
                  </a:lnTo>
                  <a:lnTo>
                    <a:pt x="13" y="34"/>
                  </a:lnTo>
                  <a:lnTo>
                    <a:pt x="17" y="38"/>
                  </a:lnTo>
                  <a:lnTo>
                    <a:pt x="19" y="44"/>
                  </a:lnTo>
                  <a:lnTo>
                    <a:pt x="20" y="46"/>
                  </a:lnTo>
                  <a:lnTo>
                    <a:pt x="20" y="49"/>
                  </a:lnTo>
                  <a:lnTo>
                    <a:pt x="22" y="53"/>
                  </a:lnTo>
                  <a:lnTo>
                    <a:pt x="24" y="55"/>
                  </a:lnTo>
                  <a:lnTo>
                    <a:pt x="24" y="59"/>
                  </a:lnTo>
                  <a:lnTo>
                    <a:pt x="26" y="63"/>
                  </a:lnTo>
                  <a:lnTo>
                    <a:pt x="26" y="66"/>
                  </a:lnTo>
                  <a:lnTo>
                    <a:pt x="30" y="68"/>
                  </a:lnTo>
                  <a:lnTo>
                    <a:pt x="32" y="72"/>
                  </a:lnTo>
                  <a:lnTo>
                    <a:pt x="34" y="78"/>
                  </a:lnTo>
                  <a:lnTo>
                    <a:pt x="34" y="80"/>
                  </a:lnTo>
                  <a:lnTo>
                    <a:pt x="36" y="80"/>
                  </a:lnTo>
                  <a:lnTo>
                    <a:pt x="36" y="8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auto">
            <a:xfrm>
              <a:off x="7461250" y="2420938"/>
              <a:ext cx="381000" cy="20637"/>
            </a:xfrm>
            <a:custGeom>
              <a:avLst/>
              <a:gdLst/>
              <a:ahLst/>
              <a:cxnLst>
                <a:cxn ang="0">
                  <a:pos x="125" y="4"/>
                </a:cxn>
                <a:cxn ang="0">
                  <a:pos x="140" y="2"/>
                </a:cxn>
                <a:cxn ang="0">
                  <a:pos x="159" y="2"/>
                </a:cxn>
                <a:cxn ang="0">
                  <a:pos x="178" y="0"/>
                </a:cxn>
                <a:cxn ang="0">
                  <a:pos x="203" y="0"/>
                </a:cxn>
                <a:cxn ang="0">
                  <a:pos x="226" y="0"/>
                </a:cxn>
                <a:cxn ang="0">
                  <a:pos x="249" y="0"/>
                </a:cxn>
                <a:cxn ang="0">
                  <a:pos x="275" y="0"/>
                </a:cxn>
                <a:cxn ang="0">
                  <a:pos x="300" y="0"/>
                </a:cxn>
                <a:cxn ang="0">
                  <a:pos x="326" y="2"/>
                </a:cxn>
                <a:cxn ang="0">
                  <a:pos x="351" y="2"/>
                </a:cxn>
                <a:cxn ang="0">
                  <a:pos x="374" y="4"/>
                </a:cxn>
                <a:cxn ang="0">
                  <a:pos x="397" y="5"/>
                </a:cxn>
                <a:cxn ang="0">
                  <a:pos x="416" y="7"/>
                </a:cxn>
                <a:cxn ang="0">
                  <a:pos x="435" y="9"/>
                </a:cxn>
                <a:cxn ang="0">
                  <a:pos x="450" y="11"/>
                </a:cxn>
                <a:cxn ang="0">
                  <a:pos x="463" y="11"/>
                </a:cxn>
                <a:cxn ang="0">
                  <a:pos x="471" y="13"/>
                </a:cxn>
                <a:cxn ang="0">
                  <a:pos x="479" y="15"/>
                </a:cxn>
                <a:cxn ang="0">
                  <a:pos x="477" y="15"/>
                </a:cxn>
                <a:cxn ang="0">
                  <a:pos x="465" y="15"/>
                </a:cxn>
                <a:cxn ang="0">
                  <a:pos x="452" y="15"/>
                </a:cxn>
                <a:cxn ang="0">
                  <a:pos x="435" y="15"/>
                </a:cxn>
                <a:cxn ang="0">
                  <a:pos x="412" y="15"/>
                </a:cxn>
                <a:cxn ang="0">
                  <a:pos x="387" y="17"/>
                </a:cxn>
                <a:cxn ang="0">
                  <a:pos x="361" y="19"/>
                </a:cxn>
                <a:cxn ang="0">
                  <a:pos x="332" y="19"/>
                </a:cxn>
                <a:cxn ang="0">
                  <a:pos x="300" y="21"/>
                </a:cxn>
                <a:cxn ang="0">
                  <a:pos x="269" y="21"/>
                </a:cxn>
                <a:cxn ang="0">
                  <a:pos x="237" y="21"/>
                </a:cxn>
                <a:cxn ang="0">
                  <a:pos x="207" y="23"/>
                </a:cxn>
                <a:cxn ang="0">
                  <a:pos x="172" y="24"/>
                </a:cxn>
                <a:cxn ang="0">
                  <a:pos x="142" y="24"/>
                </a:cxn>
                <a:cxn ang="0">
                  <a:pos x="114" y="24"/>
                </a:cxn>
                <a:cxn ang="0">
                  <a:pos x="87" y="26"/>
                </a:cxn>
                <a:cxn ang="0">
                  <a:pos x="62" y="26"/>
                </a:cxn>
                <a:cxn ang="0">
                  <a:pos x="43" y="26"/>
                </a:cxn>
                <a:cxn ang="0">
                  <a:pos x="22" y="26"/>
                </a:cxn>
                <a:cxn ang="0">
                  <a:pos x="11" y="26"/>
                </a:cxn>
                <a:cxn ang="0">
                  <a:pos x="1" y="24"/>
                </a:cxn>
                <a:cxn ang="0">
                  <a:pos x="0" y="24"/>
                </a:cxn>
                <a:cxn ang="0">
                  <a:pos x="9" y="21"/>
                </a:cxn>
                <a:cxn ang="0">
                  <a:pos x="19" y="19"/>
                </a:cxn>
                <a:cxn ang="0">
                  <a:pos x="34" y="15"/>
                </a:cxn>
                <a:cxn ang="0">
                  <a:pos x="47" y="13"/>
                </a:cxn>
                <a:cxn ang="0">
                  <a:pos x="62" y="11"/>
                </a:cxn>
                <a:cxn ang="0">
                  <a:pos x="76" y="11"/>
                </a:cxn>
                <a:cxn ang="0">
                  <a:pos x="91" y="9"/>
                </a:cxn>
                <a:cxn ang="0">
                  <a:pos x="100" y="9"/>
                </a:cxn>
                <a:cxn ang="0">
                  <a:pos x="110" y="9"/>
                </a:cxn>
                <a:cxn ang="0">
                  <a:pos x="117" y="9"/>
                </a:cxn>
              </a:cxnLst>
              <a:rect l="0" t="0" r="r" b="b"/>
              <a:pathLst>
                <a:path w="479" h="26">
                  <a:moveTo>
                    <a:pt x="117" y="9"/>
                  </a:moveTo>
                  <a:lnTo>
                    <a:pt x="121" y="5"/>
                  </a:lnTo>
                  <a:lnTo>
                    <a:pt x="125" y="4"/>
                  </a:lnTo>
                  <a:lnTo>
                    <a:pt x="131" y="4"/>
                  </a:lnTo>
                  <a:lnTo>
                    <a:pt x="134" y="4"/>
                  </a:lnTo>
                  <a:lnTo>
                    <a:pt x="140" y="2"/>
                  </a:lnTo>
                  <a:lnTo>
                    <a:pt x="146" y="2"/>
                  </a:lnTo>
                  <a:lnTo>
                    <a:pt x="153" y="2"/>
                  </a:lnTo>
                  <a:lnTo>
                    <a:pt x="159" y="2"/>
                  </a:lnTo>
                  <a:lnTo>
                    <a:pt x="167" y="0"/>
                  </a:lnTo>
                  <a:lnTo>
                    <a:pt x="172" y="0"/>
                  </a:lnTo>
                  <a:lnTo>
                    <a:pt x="178" y="0"/>
                  </a:lnTo>
                  <a:lnTo>
                    <a:pt x="188" y="0"/>
                  </a:lnTo>
                  <a:lnTo>
                    <a:pt x="195" y="0"/>
                  </a:lnTo>
                  <a:lnTo>
                    <a:pt x="203" y="0"/>
                  </a:lnTo>
                  <a:lnTo>
                    <a:pt x="211" y="0"/>
                  </a:lnTo>
                  <a:lnTo>
                    <a:pt x="218" y="0"/>
                  </a:lnTo>
                  <a:lnTo>
                    <a:pt x="226" y="0"/>
                  </a:lnTo>
                  <a:lnTo>
                    <a:pt x="233" y="0"/>
                  </a:lnTo>
                  <a:lnTo>
                    <a:pt x="243" y="0"/>
                  </a:lnTo>
                  <a:lnTo>
                    <a:pt x="249" y="0"/>
                  </a:lnTo>
                  <a:lnTo>
                    <a:pt x="258" y="0"/>
                  </a:lnTo>
                  <a:lnTo>
                    <a:pt x="266" y="0"/>
                  </a:lnTo>
                  <a:lnTo>
                    <a:pt x="275" y="0"/>
                  </a:lnTo>
                  <a:lnTo>
                    <a:pt x="283" y="0"/>
                  </a:lnTo>
                  <a:lnTo>
                    <a:pt x="292" y="0"/>
                  </a:lnTo>
                  <a:lnTo>
                    <a:pt x="300" y="0"/>
                  </a:lnTo>
                  <a:lnTo>
                    <a:pt x="309" y="0"/>
                  </a:lnTo>
                  <a:lnTo>
                    <a:pt x="317" y="2"/>
                  </a:lnTo>
                  <a:lnTo>
                    <a:pt x="326" y="2"/>
                  </a:lnTo>
                  <a:lnTo>
                    <a:pt x="332" y="2"/>
                  </a:lnTo>
                  <a:lnTo>
                    <a:pt x="342" y="2"/>
                  </a:lnTo>
                  <a:lnTo>
                    <a:pt x="351" y="2"/>
                  </a:lnTo>
                  <a:lnTo>
                    <a:pt x="357" y="2"/>
                  </a:lnTo>
                  <a:lnTo>
                    <a:pt x="364" y="4"/>
                  </a:lnTo>
                  <a:lnTo>
                    <a:pt x="374" y="4"/>
                  </a:lnTo>
                  <a:lnTo>
                    <a:pt x="380" y="4"/>
                  </a:lnTo>
                  <a:lnTo>
                    <a:pt x="387" y="4"/>
                  </a:lnTo>
                  <a:lnTo>
                    <a:pt x="397" y="5"/>
                  </a:lnTo>
                  <a:lnTo>
                    <a:pt x="403" y="5"/>
                  </a:lnTo>
                  <a:lnTo>
                    <a:pt x="408" y="7"/>
                  </a:lnTo>
                  <a:lnTo>
                    <a:pt x="416" y="7"/>
                  </a:lnTo>
                  <a:lnTo>
                    <a:pt x="422" y="9"/>
                  </a:lnTo>
                  <a:lnTo>
                    <a:pt x="427" y="9"/>
                  </a:lnTo>
                  <a:lnTo>
                    <a:pt x="435" y="9"/>
                  </a:lnTo>
                  <a:lnTo>
                    <a:pt x="439" y="9"/>
                  </a:lnTo>
                  <a:lnTo>
                    <a:pt x="444" y="9"/>
                  </a:lnTo>
                  <a:lnTo>
                    <a:pt x="450" y="11"/>
                  </a:lnTo>
                  <a:lnTo>
                    <a:pt x="454" y="11"/>
                  </a:lnTo>
                  <a:lnTo>
                    <a:pt x="458" y="11"/>
                  </a:lnTo>
                  <a:lnTo>
                    <a:pt x="463" y="11"/>
                  </a:lnTo>
                  <a:lnTo>
                    <a:pt x="465" y="13"/>
                  </a:lnTo>
                  <a:lnTo>
                    <a:pt x="469" y="13"/>
                  </a:lnTo>
                  <a:lnTo>
                    <a:pt x="471" y="13"/>
                  </a:lnTo>
                  <a:lnTo>
                    <a:pt x="473" y="13"/>
                  </a:lnTo>
                  <a:lnTo>
                    <a:pt x="475" y="13"/>
                  </a:lnTo>
                  <a:lnTo>
                    <a:pt x="479" y="15"/>
                  </a:lnTo>
                  <a:lnTo>
                    <a:pt x="479" y="15"/>
                  </a:lnTo>
                  <a:lnTo>
                    <a:pt x="479" y="15"/>
                  </a:lnTo>
                  <a:lnTo>
                    <a:pt x="477" y="15"/>
                  </a:lnTo>
                  <a:lnTo>
                    <a:pt x="473" y="15"/>
                  </a:lnTo>
                  <a:lnTo>
                    <a:pt x="469" y="15"/>
                  </a:lnTo>
                  <a:lnTo>
                    <a:pt x="465" y="15"/>
                  </a:lnTo>
                  <a:lnTo>
                    <a:pt x="461" y="15"/>
                  </a:lnTo>
                  <a:lnTo>
                    <a:pt x="458" y="15"/>
                  </a:lnTo>
                  <a:lnTo>
                    <a:pt x="452" y="15"/>
                  </a:lnTo>
                  <a:lnTo>
                    <a:pt x="446" y="15"/>
                  </a:lnTo>
                  <a:lnTo>
                    <a:pt x="441" y="15"/>
                  </a:lnTo>
                  <a:lnTo>
                    <a:pt x="435" y="15"/>
                  </a:lnTo>
                  <a:lnTo>
                    <a:pt x="427" y="15"/>
                  </a:lnTo>
                  <a:lnTo>
                    <a:pt x="420" y="15"/>
                  </a:lnTo>
                  <a:lnTo>
                    <a:pt x="412" y="15"/>
                  </a:lnTo>
                  <a:lnTo>
                    <a:pt x="404" y="17"/>
                  </a:lnTo>
                  <a:lnTo>
                    <a:pt x="397" y="17"/>
                  </a:lnTo>
                  <a:lnTo>
                    <a:pt x="387" y="17"/>
                  </a:lnTo>
                  <a:lnTo>
                    <a:pt x="380" y="17"/>
                  </a:lnTo>
                  <a:lnTo>
                    <a:pt x="370" y="19"/>
                  </a:lnTo>
                  <a:lnTo>
                    <a:pt x="361" y="19"/>
                  </a:lnTo>
                  <a:lnTo>
                    <a:pt x="351" y="19"/>
                  </a:lnTo>
                  <a:lnTo>
                    <a:pt x="342" y="19"/>
                  </a:lnTo>
                  <a:lnTo>
                    <a:pt x="332" y="19"/>
                  </a:lnTo>
                  <a:lnTo>
                    <a:pt x="321" y="19"/>
                  </a:lnTo>
                  <a:lnTo>
                    <a:pt x="311" y="19"/>
                  </a:lnTo>
                  <a:lnTo>
                    <a:pt x="300" y="21"/>
                  </a:lnTo>
                  <a:lnTo>
                    <a:pt x="290" y="21"/>
                  </a:lnTo>
                  <a:lnTo>
                    <a:pt x="279" y="21"/>
                  </a:lnTo>
                  <a:lnTo>
                    <a:pt x="269" y="21"/>
                  </a:lnTo>
                  <a:lnTo>
                    <a:pt x="258" y="21"/>
                  </a:lnTo>
                  <a:lnTo>
                    <a:pt x="247" y="21"/>
                  </a:lnTo>
                  <a:lnTo>
                    <a:pt x="237" y="21"/>
                  </a:lnTo>
                  <a:lnTo>
                    <a:pt x="226" y="21"/>
                  </a:lnTo>
                  <a:lnTo>
                    <a:pt x="214" y="23"/>
                  </a:lnTo>
                  <a:lnTo>
                    <a:pt x="207" y="23"/>
                  </a:lnTo>
                  <a:lnTo>
                    <a:pt x="195" y="23"/>
                  </a:lnTo>
                  <a:lnTo>
                    <a:pt x="184" y="23"/>
                  </a:lnTo>
                  <a:lnTo>
                    <a:pt x="172" y="24"/>
                  </a:lnTo>
                  <a:lnTo>
                    <a:pt x="163" y="24"/>
                  </a:lnTo>
                  <a:lnTo>
                    <a:pt x="152" y="24"/>
                  </a:lnTo>
                  <a:lnTo>
                    <a:pt x="142" y="24"/>
                  </a:lnTo>
                  <a:lnTo>
                    <a:pt x="133" y="24"/>
                  </a:lnTo>
                  <a:lnTo>
                    <a:pt x="123" y="24"/>
                  </a:lnTo>
                  <a:lnTo>
                    <a:pt x="114" y="24"/>
                  </a:lnTo>
                  <a:lnTo>
                    <a:pt x="104" y="24"/>
                  </a:lnTo>
                  <a:lnTo>
                    <a:pt x="95" y="24"/>
                  </a:lnTo>
                  <a:lnTo>
                    <a:pt x="87" y="26"/>
                  </a:lnTo>
                  <a:lnTo>
                    <a:pt x="79" y="26"/>
                  </a:lnTo>
                  <a:lnTo>
                    <a:pt x="70" y="26"/>
                  </a:lnTo>
                  <a:lnTo>
                    <a:pt x="62" y="26"/>
                  </a:lnTo>
                  <a:lnTo>
                    <a:pt x="55" y="26"/>
                  </a:lnTo>
                  <a:lnTo>
                    <a:pt x="47" y="26"/>
                  </a:lnTo>
                  <a:lnTo>
                    <a:pt x="43" y="26"/>
                  </a:lnTo>
                  <a:lnTo>
                    <a:pt x="36" y="26"/>
                  </a:lnTo>
                  <a:lnTo>
                    <a:pt x="30" y="26"/>
                  </a:lnTo>
                  <a:lnTo>
                    <a:pt x="22" y="26"/>
                  </a:lnTo>
                  <a:lnTo>
                    <a:pt x="19" y="26"/>
                  </a:lnTo>
                  <a:lnTo>
                    <a:pt x="15" y="26"/>
                  </a:lnTo>
                  <a:lnTo>
                    <a:pt x="11" y="26"/>
                  </a:lnTo>
                  <a:lnTo>
                    <a:pt x="7" y="26"/>
                  </a:lnTo>
                  <a:lnTo>
                    <a:pt x="5" y="26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" y="23"/>
                  </a:lnTo>
                  <a:lnTo>
                    <a:pt x="5" y="21"/>
                  </a:lnTo>
                  <a:lnTo>
                    <a:pt x="9" y="21"/>
                  </a:lnTo>
                  <a:lnTo>
                    <a:pt x="13" y="21"/>
                  </a:lnTo>
                  <a:lnTo>
                    <a:pt x="15" y="19"/>
                  </a:lnTo>
                  <a:lnTo>
                    <a:pt x="19" y="19"/>
                  </a:lnTo>
                  <a:lnTo>
                    <a:pt x="24" y="17"/>
                  </a:lnTo>
                  <a:lnTo>
                    <a:pt x="30" y="17"/>
                  </a:lnTo>
                  <a:lnTo>
                    <a:pt x="34" y="15"/>
                  </a:lnTo>
                  <a:lnTo>
                    <a:pt x="38" y="15"/>
                  </a:lnTo>
                  <a:lnTo>
                    <a:pt x="43" y="15"/>
                  </a:lnTo>
                  <a:lnTo>
                    <a:pt x="47" y="13"/>
                  </a:lnTo>
                  <a:lnTo>
                    <a:pt x="53" y="13"/>
                  </a:lnTo>
                  <a:lnTo>
                    <a:pt x="57" y="13"/>
                  </a:lnTo>
                  <a:lnTo>
                    <a:pt x="62" y="11"/>
                  </a:lnTo>
                  <a:lnTo>
                    <a:pt x="68" y="11"/>
                  </a:lnTo>
                  <a:lnTo>
                    <a:pt x="72" y="11"/>
                  </a:lnTo>
                  <a:lnTo>
                    <a:pt x="76" y="11"/>
                  </a:lnTo>
                  <a:lnTo>
                    <a:pt x="81" y="9"/>
                  </a:lnTo>
                  <a:lnTo>
                    <a:pt x="87" y="9"/>
                  </a:lnTo>
                  <a:lnTo>
                    <a:pt x="91" y="9"/>
                  </a:lnTo>
                  <a:lnTo>
                    <a:pt x="93" y="9"/>
                  </a:lnTo>
                  <a:lnTo>
                    <a:pt x="98" y="9"/>
                  </a:lnTo>
                  <a:lnTo>
                    <a:pt x="100" y="9"/>
                  </a:lnTo>
                  <a:lnTo>
                    <a:pt x="104" y="9"/>
                  </a:lnTo>
                  <a:lnTo>
                    <a:pt x="108" y="9"/>
                  </a:lnTo>
                  <a:lnTo>
                    <a:pt x="110" y="9"/>
                  </a:lnTo>
                  <a:lnTo>
                    <a:pt x="114" y="9"/>
                  </a:lnTo>
                  <a:lnTo>
                    <a:pt x="115" y="9"/>
                  </a:lnTo>
                  <a:lnTo>
                    <a:pt x="117" y="9"/>
                  </a:lnTo>
                  <a:lnTo>
                    <a:pt x="117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auto">
            <a:xfrm>
              <a:off x="7439025" y="2460625"/>
              <a:ext cx="406400" cy="38100"/>
            </a:xfrm>
            <a:custGeom>
              <a:avLst/>
              <a:gdLst/>
              <a:ahLst/>
              <a:cxnLst>
                <a:cxn ang="0">
                  <a:pos x="131" y="2"/>
                </a:cxn>
                <a:cxn ang="0">
                  <a:pos x="154" y="0"/>
                </a:cxn>
                <a:cxn ang="0">
                  <a:pos x="179" y="2"/>
                </a:cxn>
                <a:cxn ang="0">
                  <a:pos x="201" y="2"/>
                </a:cxn>
                <a:cxn ang="0">
                  <a:pos x="228" y="4"/>
                </a:cxn>
                <a:cxn ang="0">
                  <a:pos x="255" y="6"/>
                </a:cxn>
                <a:cxn ang="0">
                  <a:pos x="281" y="8"/>
                </a:cxn>
                <a:cxn ang="0">
                  <a:pos x="306" y="12"/>
                </a:cxn>
                <a:cxn ang="0">
                  <a:pos x="335" y="15"/>
                </a:cxn>
                <a:cxn ang="0">
                  <a:pos x="359" y="19"/>
                </a:cxn>
                <a:cxn ang="0">
                  <a:pos x="384" y="23"/>
                </a:cxn>
                <a:cxn ang="0">
                  <a:pos x="407" y="27"/>
                </a:cxn>
                <a:cxn ang="0">
                  <a:pos x="428" y="31"/>
                </a:cxn>
                <a:cxn ang="0">
                  <a:pos x="447" y="34"/>
                </a:cxn>
                <a:cxn ang="0">
                  <a:pos x="466" y="38"/>
                </a:cxn>
                <a:cxn ang="0">
                  <a:pos x="481" y="42"/>
                </a:cxn>
                <a:cxn ang="0">
                  <a:pos x="494" y="44"/>
                </a:cxn>
                <a:cxn ang="0">
                  <a:pos x="504" y="48"/>
                </a:cxn>
                <a:cxn ang="0">
                  <a:pos x="511" y="50"/>
                </a:cxn>
                <a:cxn ang="0">
                  <a:pos x="504" y="48"/>
                </a:cxn>
                <a:cxn ang="0">
                  <a:pos x="494" y="48"/>
                </a:cxn>
                <a:cxn ang="0">
                  <a:pos x="483" y="46"/>
                </a:cxn>
                <a:cxn ang="0">
                  <a:pos x="468" y="44"/>
                </a:cxn>
                <a:cxn ang="0">
                  <a:pos x="451" y="42"/>
                </a:cxn>
                <a:cxn ang="0">
                  <a:pos x="432" y="42"/>
                </a:cxn>
                <a:cxn ang="0">
                  <a:pos x="409" y="40"/>
                </a:cxn>
                <a:cxn ang="0">
                  <a:pos x="388" y="38"/>
                </a:cxn>
                <a:cxn ang="0">
                  <a:pos x="365" y="36"/>
                </a:cxn>
                <a:cxn ang="0">
                  <a:pos x="340" y="36"/>
                </a:cxn>
                <a:cxn ang="0">
                  <a:pos x="316" y="34"/>
                </a:cxn>
                <a:cxn ang="0">
                  <a:pos x="293" y="32"/>
                </a:cxn>
                <a:cxn ang="0">
                  <a:pos x="270" y="32"/>
                </a:cxn>
                <a:cxn ang="0">
                  <a:pos x="245" y="31"/>
                </a:cxn>
                <a:cxn ang="0">
                  <a:pos x="222" y="31"/>
                </a:cxn>
                <a:cxn ang="0">
                  <a:pos x="201" y="29"/>
                </a:cxn>
                <a:cxn ang="0">
                  <a:pos x="182" y="29"/>
                </a:cxn>
                <a:cxn ang="0">
                  <a:pos x="165" y="27"/>
                </a:cxn>
                <a:cxn ang="0">
                  <a:pos x="150" y="25"/>
                </a:cxn>
                <a:cxn ang="0">
                  <a:pos x="137" y="25"/>
                </a:cxn>
                <a:cxn ang="0">
                  <a:pos x="129" y="25"/>
                </a:cxn>
                <a:cxn ang="0">
                  <a:pos x="124" y="25"/>
                </a:cxn>
                <a:cxn ang="0">
                  <a:pos x="112" y="25"/>
                </a:cxn>
                <a:cxn ang="0">
                  <a:pos x="99" y="25"/>
                </a:cxn>
                <a:cxn ang="0">
                  <a:pos x="86" y="25"/>
                </a:cxn>
                <a:cxn ang="0">
                  <a:pos x="78" y="25"/>
                </a:cxn>
                <a:cxn ang="0">
                  <a:pos x="70" y="25"/>
                </a:cxn>
                <a:cxn ang="0">
                  <a:pos x="61" y="25"/>
                </a:cxn>
                <a:cxn ang="0">
                  <a:pos x="49" y="27"/>
                </a:cxn>
                <a:cxn ang="0">
                  <a:pos x="34" y="27"/>
                </a:cxn>
                <a:cxn ang="0">
                  <a:pos x="21" y="29"/>
                </a:cxn>
                <a:cxn ang="0">
                  <a:pos x="9" y="31"/>
                </a:cxn>
                <a:cxn ang="0">
                  <a:pos x="2" y="29"/>
                </a:cxn>
                <a:cxn ang="0">
                  <a:pos x="0" y="29"/>
                </a:cxn>
                <a:cxn ang="0">
                  <a:pos x="6" y="25"/>
                </a:cxn>
                <a:cxn ang="0">
                  <a:pos x="15" y="23"/>
                </a:cxn>
                <a:cxn ang="0">
                  <a:pos x="29" y="21"/>
                </a:cxn>
                <a:cxn ang="0">
                  <a:pos x="42" y="19"/>
                </a:cxn>
                <a:cxn ang="0">
                  <a:pos x="59" y="15"/>
                </a:cxn>
                <a:cxn ang="0">
                  <a:pos x="74" y="12"/>
                </a:cxn>
                <a:cxn ang="0">
                  <a:pos x="87" y="10"/>
                </a:cxn>
                <a:cxn ang="0">
                  <a:pos x="101" y="8"/>
                </a:cxn>
                <a:cxn ang="0">
                  <a:pos x="110" y="6"/>
                </a:cxn>
                <a:cxn ang="0">
                  <a:pos x="116" y="4"/>
                </a:cxn>
              </a:cxnLst>
              <a:rect l="0" t="0" r="r" b="b"/>
              <a:pathLst>
                <a:path w="511" h="50">
                  <a:moveTo>
                    <a:pt x="116" y="4"/>
                  </a:moveTo>
                  <a:lnTo>
                    <a:pt x="124" y="2"/>
                  </a:lnTo>
                  <a:lnTo>
                    <a:pt x="131" y="2"/>
                  </a:lnTo>
                  <a:lnTo>
                    <a:pt x="137" y="2"/>
                  </a:lnTo>
                  <a:lnTo>
                    <a:pt x="146" y="2"/>
                  </a:lnTo>
                  <a:lnTo>
                    <a:pt x="154" y="0"/>
                  </a:lnTo>
                  <a:lnTo>
                    <a:pt x="162" y="0"/>
                  </a:lnTo>
                  <a:lnTo>
                    <a:pt x="169" y="0"/>
                  </a:lnTo>
                  <a:lnTo>
                    <a:pt x="179" y="2"/>
                  </a:lnTo>
                  <a:lnTo>
                    <a:pt x="184" y="2"/>
                  </a:lnTo>
                  <a:lnTo>
                    <a:pt x="194" y="2"/>
                  </a:lnTo>
                  <a:lnTo>
                    <a:pt x="201" y="2"/>
                  </a:lnTo>
                  <a:lnTo>
                    <a:pt x="211" y="2"/>
                  </a:lnTo>
                  <a:lnTo>
                    <a:pt x="219" y="2"/>
                  </a:lnTo>
                  <a:lnTo>
                    <a:pt x="228" y="4"/>
                  </a:lnTo>
                  <a:lnTo>
                    <a:pt x="238" y="4"/>
                  </a:lnTo>
                  <a:lnTo>
                    <a:pt x="245" y="6"/>
                  </a:lnTo>
                  <a:lnTo>
                    <a:pt x="255" y="6"/>
                  </a:lnTo>
                  <a:lnTo>
                    <a:pt x="264" y="6"/>
                  </a:lnTo>
                  <a:lnTo>
                    <a:pt x="272" y="8"/>
                  </a:lnTo>
                  <a:lnTo>
                    <a:pt x="281" y="8"/>
                  </a:lnTo>
                  <a:lnTo>
                    <a:pt x="289" y="10"/>
                  </a:lnTo>
                  <a:lnTo>
                    <a:pt x="298" y="12"/>
                  </a:lnTo>
                  <a:lnTo>
                    <a:pt x="306" y="12"/>
                  </a:lnTo>
                  <a:lnTo>
                    <a:pt x="316" y="13"/>
                  </a:lnTo>
                  <a:lnTo>
                    <a:pt x="325" y="13"/>
                  </a:lnTo>
                  <a:lnTo>
                    <a:pt x="335" y="15"/>
                  </a:lnTo>
                  <a:lnTo>
                    <a:pt x="340" y="17"/>
                  </a:lnTo>
                  <a:lnTo>
                    <a:pt x="352" y="17"/>
                  </a:lnTo>
                  <a:lnTo>
                    <a:pt x="359" y="19"/>
                  </a:lnTo>
                  <a:lnTo>
                    <a:pt x="369" y="21"/>
                  </a:lnTo>
                  <a:lnTo>
                    <a:pt x="374" y="21"/>
                  </a:lnTo>
                  <a:lnTo>
                    <a:pt x="384" y="23"/>
                  </a:lnTo>
                  <a:lnTo>
                    <a:pt x="392" y="23"/>
                  </a:lnTo>
                  <a:lnTo>
                    <a:pt x="397" y="25"/>
                  </a:lnTo>
                  <a:lnTo>
                    <a:pt x="407" y="27"/>
                  </a:lnTo>
                  <a:lnTo>
                    <a:pt x="414" y="29"/>
                  </a:lnTo>
                  <a:lnTo>
                    <a:pt x="422" y="31"/>
                  </a:lnTo>
                  <a:lnTo>
                    <a:pt x="428" y="31"/>
                  </a:lnTo>
                  <a:lnTo>
                    <a:pt x="433" y="32"/>
                  </a:lnTo>
                  <a:lnTo>
                    <a:pt x="443" y="34"/>
                  </a:lnTo>
                  <a:lnTo>
                    <a:pt x="447" y="34"/>
                  </a:lnTo>
                  <a:lnTo>
                    <a:pt x="454" y="34"/>
                  </a:lnTo>
                  <a:lnTo>
                    <a:pt x="460" y="36"/>
                  </a:lnTo>
                  <a:lnTo>
                    <a:pt x="466" y="38"/>
                  </a:lnTo>
                  <a:lnTo>
                    <a:pt x="470" y="40"/>
                  </a:lnTo>
                  <a:lnTo>
                    <a:pt x="477" y="40"/>
                  </a:lnTo>
                  <a:lnTo>
                    <a:pt x="481" y="42"/>
                  </a:lnTo>
                  <a:lnTo>
                    <a:pt x="487" y="42"/>
                  </a:lnTo>
                  <a:lnTo>
                    <a:pt x="490" y="42"/>
                  </a:lnTo>
                  <a:lnTo>
                    <a:pt x="494" y="44"/>
                  </a:lnTo>
                  <a:lnTo>
                    <a:pt x="498" y="46"/>
                  </a:lnTo>
                  <a:lnTo>
                    <a:pt x="500" y="46"/>
                  </a:lnTo>
                  <a:lnTo>
                    <a:pt x="504" y="48"/>
                  </a:lnTo>
                  <a:lnTo>
                    <a:pt x="509" y="48"/>
                  </a:lnTo>
                  <a:lnTo>
                    <a:pt x="511" y="48"/>
                  </a:lnTo>
                  <a:lnTo>
                    <a:pt x="511" y="50"/>
                  </a:lnTo>
                  <a:lnTo>
                    <a:pt x="511" y="48"/>
                  </a:lnTo>
                  <a:lnTo>
                    <a:pt x="508" y="48"/>
                  </a:lnTo>
                  <a:lnTo>
                    <a:pt x="504" y="48"/>
                  </a:lnTo>
                  <a:lnTo>
                    <a:pt x="502" y="48"/>
                  </a:lnTo>
                  <a:lnTo>
                    <a:pt x="498" y="48"/>
                  </a:lnTo>
                  <a:lnTo>
                    <a:pt x="494" y="48"/>
                  </a:lnTo>
                  <a:lnTo>
                    <a:pt x="490" y="46"/>
                  </a:lnTo>
                  <a:lnTo>
                    <a:pt x="487" y="46"/>
                  </a:lnTo>
                  <a:lnTo>
                    <a:pt x="483" y="46"/>
                  </a:lnTo>
                  <a:lnTo>
                    <a:pt x="477" y="46"/>
                  </a:lnTo>
                  <a:lnTo>
                    <a:pt x="471" y="44"/>
                  </a:lnTo>
                  <a:lnTo>
                    <a:pt x="468" y="44"/>
                  </a:lnTo>
                  <a:lnTo>
                    <a:pt x="460" y="42"/>
                  </a:lnTo>
                  <a:lnTo>
                    <a:pt x="456" y="42"/>
                  </a:lnTo>
                  <a:lnTo>
                    <a:pt x="451" y="42"/>
                  </a:lnTo>
                  <a:lnTo>
                    <a:pt x="443" y="42"/>
                  </a:lnTo>
                  <a:lnTo>
                    <a:pt x="437" y="42"/>
                  </a:lnTo>
                  <a:lnTo>
                    <a:pt x="432" y="42"/>
                  </a:lnTo>
                  <a:lnTo>
                    <a:pt x="426" y="40"/>
                  </a:lnTo>
                  <a:lnTo>
                    <a:pt x="416" y="40"/>
                  </a:lnTo>
                  <a:lnTo>
                    <a:pt x="409" y="40"/>
                  </a:lnTo>
                  <a:lnTo>
                    <a:pt x="403" y="40"/>
                  </a:lnTo>
                  <a:lnTo>
                    <a:pt x="395" y="38"/>
                  </a:lnTo>
                  <a:lnTo>
                    <a:pt x="388" y="38"/>
                  </a:lnTo>
                  <a:lnTo>
                    <a:pt x="380" y="36"/>
                  </a:lnTo>
                  <a:lnTo>
                    <a:pt x="373" y="36"/>
                  </a:lnTo>
                  <a:lnTo>
                    <a:pt x="365" y="36"/>
                  </a:lnTo>
                  <a:lnTo>
                    <a:pt x="357" y="36"/>
                  </a:lnTo>
                  <a:lnTo>
                    <a:pt x="348" y="36"/>
                  </a:lnTo>
                  <a:lnTo>
                    <a:pt x="340" y="36"/>
                  </a:lnTo>
                  <a:lnTo>
                    <a:pt x="333" y="34"/>
                  </a:lnTo>
                  <a:lnTo>
                    <a:pt x="325" y="34"/>
                  </a:lnTo>
                  <a:lnTo>
                    <a:pt x="316" y="34"/>
                  </a:lnTo>
                  <a:lnTo>
                    <a:pt x="310" y="34"/>
                  </a:lnTo>
                  <a:lnTo>
                    <a:pt x="300" y="34"/>
                  </a:lnTo>
                  <a:lnTo>
                    <a:pt x="293" y="32"/>
                  </a:lnTo>
                  <a:lnTo>
                    <a:pt x="283" y="32"/>
                  </a:lnTo>
                  <a:lnTo>
                    <a:pt x="276" y="32"/>
                  </a:lnTo>
                  <a:lnTo>
                    <a:pt x="270" y="32"/>
                  </a:lnTo>
                  <a:lnTo>
                    <a:pt x="259" y="32"/>
                  </a:lnTo>
                  <a:lnTo>
                    <a:pt x="253" y="31"/>
                  </a:lnTo>
                  <a:lnTo>
                    <a:pt x="245" y="31"/>
                  </a:lnTo>
                  <a:lnTo>
                    <a:pt x="238" y="31"/>
                  </a:lnTo>
                  <a:lnTo>
                    <a:pt x="230" y="31"/>
                  </a:lnTo>
                  <a:lnTo>
                    <a:pt x="222" y="31"/>
                  </a:lnTo>
                  <a:lnTo>
                    <a:pt x="217" y="31"/>
                  </a:lnTo>
                  <a:lnTo>
                    <a:pt x="207" y="31"/>
                  </a:lnTo>
                  <a:lnTo>
                    <a:pt x="201" y="29"/>
                  </a:lnTo>
                  <a:lnTo>
                    <a:pt x="196" y="29"/>
                  </a:lnTo>
                  <a:lnTo>
                    <a:pt x="190" y="29"/>
                  </a:lnTo>
                  <a:lnTo>
                    <a:pt x="182" y="29"/>
                  </a:lnTo>
                  <a:lnTo>
                    <a:pt x="179" y="27"/>
                  </a:lnTo>
                  <a:lnTo>
                    <a:pt x="171" y="27"/>
                  </a:lnTo>
                  <a:lnTo>
                    <a:pt x="165" y="27"/>
                  </a:lnTo>
                  <a:lnTo>
                    <a:pt x="160" y="25"/>
                  </a:lnTo>
                  <a:lnTo>
                    <a:pt x="156" y="25"/>
                  </a:lnTo>
                  <a:lnTo>
                    <a:pt x="150" y="25"/>
                  </a:lnTo>
                  <a:lnTo>
                    <a:pt x="146" y="25"/>
                  </a:lnTo>
                  <a:lnTo>
                    <a:pt x="143" y="25"/>
                  </a:lnTo>
                  <a:lnTo>
                    <a:pt x="137" y="25"/>
                  </a:lnTo>
                  <a:lnTo>
                    <a:pt x="135" y="25"/>
                  </a:lnTo>
                  <a:lnTo>
                    <a:pt x="133" y="25"/>
                  </a:lnTo>
                  <a:lnTo>
                    <a:pt x="129" y="25"/>
                  </a:lnTo>
                  <a:lnTo>
                    <a:pt x="127" y="25"/>
                  </a:lnTo>
                  <a:lnTo>
                    <a:pt x="125" y="25"/>
                  </a:lnTo>
                  <a:lnTo>
                    <a:pt x="124" y="25"/>
                  </a:lnTo>
                  <a:lnTo>
                    <a:pt x="120" y="25"/>
                  </a:lnTo>
                  <a:lnTo>
                    <a:pt x="116" y="25"/>
                  </a:lnTo>
                  <a:lnTo>
                    <a:pt x="112" y="25"/>
                  </a:lnTo>
                  <a:lnTo>
                    <a:pt x="108" y="25"/>
                  </a:lnTo>
                  <a:lnTo>
                    <a:pt x="103" y="25"/>
                  </a:lnTo>
                  <a:lnTo>
                    <a:pt x="99" y="25"/>
                  </a:lnTo>
                  <a:lnTo>
                    <a:pt x="95" y="25"/>
                  </a:lnTo>
                  <a:lnTo>
                    <a:pt x="87" y="25"/>
                  </a:lnTo>
                  <a:lnTo>
                    <a:pt x="86" y="25"/>
                  </a:lnTo>
                  <a:lnTo>
                    <a:pt x="84" y="25"/>
                  </a:lnTo>
                  <a:lnTo>
                    <a:pt x="82" y="25"/>
                  </a:lnTo>
                  <a:lnTo>
                    <a:pt x="78" y="25"/>
                  </a:lnTo>
                  <a:lnTo>
                    <a:pt x="76" y="25"/>
                  </a:lnTo>
                  <a:lnTo>
                    <a:pt x="72" y="25"/>
                  </a:lnTo>
                  <a:lnTo>
                    <a:pt x="70" y="25"/>
                  </a:lnTo>
                  <a:lnTo>
                    <a:pt x="67" y="25"/>
                  </a:lnTo>
                  <a:lnTo>
                    <a:pt x="65" y="25"/>
                  </a:lnTo>
                  <a:lnTo>
                    <a:pt x="61" y="25"/>
                  </a:lnTo>
                  <a:lnTo>
                    <a:pt x="59" y="25"/>
                  </a:lnTo>
                  <a:lnTo>
                    <a:pt x="55" y="25"/>
                  </a:lnTo>
                  <a:lnTo>
                    <a:pt x="49" y="27"/>
                  </a:lnTo>
                  <a:lnTo>
                    <a:pt x="46" y="27"/>
                  </a:lnTo>
                  <a:lnTo>
                    <a:pt x="40" y="27"/>
                  </a:lnTo>
                  <a:lnTo>
                    <a:pt x="34" y="27"/>
                  </a:lnTo>
                  <a:lnTo>
                    <a:pt x="30" y="27"/>
                  </a:lnTo>
                  <a:lnTo>
                    <a:pt x="25" y="29"/>
                  </a:lnTo>
                  <a:lnTo>
                    <a:pt x="21" y="29"/>
                  </a:lnTo>
                  <a:lnTo>
                    <a:pt x="17" y="29"/>
                  </a:lnTo>
                  <a:lnTo>
                    <a:pt x="13" y="29"/>
                  </a:lnTo>
                  <a:lnTo>
                    <a:pt x="9" y="31"/>
                  </a:lnTo>
                  <a:lnTo>
                    <a:pt x="6" y="29"/>
                  </a:lnTo>
                  <a:lnTo>
                    <a:pt x="4" y="29"/>
                  </a:lnTo>
                  <a:lnTo>
                    <a:pt x="2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7"/>
                  </a:lnTo>
                  <a:lnTo>
                    <a:pt x="4" y="25"/>
                  </a:lnTo>
                  <a:lnTo>
                    <a:pt x="6" y="25"/>
                  </a:lnTo>
                  <a:lnTo>
                    <a:pt x="9" y="25"/>
                  </a:lnTo>
                  <a:lnTo>
                    <a:pt x="13" y="23"/>
                  </a:lnTo>
                  <a:lnTo>
                    <a:pt x="15" y="23"/>
                  </a:lnTo>
                  <a:lnTo>
                    <a:pt x="19" y="23"/>
                  </a:lnTo>
                  <a:lnTo>
                    <a:pt x="25" y="23"/>
                  </a:lnTo>
                  <a:lnTo>
                    <a:pt x="29" y="21"/>
                  </a:lnTo>
                  <a:lnTo>
                    <a:pt x="32" y="19"/>
                  </a:lnTo>
                  <a:lnTo>
                    <a:pt x="38" y="19"/>
                  </a:lnTo>
                  <a:lnTo>
                    <a:pt x="42" y="19"/>
                  </a:lnTo>
                  <a:lnTo>
                    <a:pt x="48" y="17"/>
                  </a:lnTo>
                  <a:lnTo>
                    <a:pt x="53" y="17"/>
                  </a:lnTo>
                  <a:lnTo>
                    <a:pt x="59" y="15"/>
                  </a:lnTo>
                  <a:lnTo>
                    <a:pt x="65" y="13"/>
                  </a:lnTo>
                  <a:lnTo>
                    <a:pt x="68" y="13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84" y="12"/>
                  </a:lnTo>
                  <a:lnTo>
                    <a:pt x="87" y="10"/>
                  </a:lnTo>
                  <a:lnTo>
                    <a:pt x="93" y="8"/>
                  </a:lnTo>
                  <a:lnTo>
                    <a:pt x="97" y="8"/>
                  </a:lnTo>
                  <a:lnTo>
                    <a:pt x="101" y="8"/>
                  </a:lnTo>
                  <a:lnTo>
                    <a:pt x="103" y="6"/>
                  </a:lnTo>
                  <a:lnTo>
                    <a:pt x="108" y="6"/>
                  </a:lnTo>
                  <a:lnTo>
                    <a:pt x="110" y="6"/>
                  </a:lnTo>
                  <a:lnTo>
                    <a:pt x="112" y="6"/>
                  </a:lnTo>
                  <a:lnTo>
                    <a:pt x="116" y="4"/>
                  </a:lnTo>
                  <a:lnTo>
                    <a:pt x="116" y="4"/>
                  </a:lnTo>
                  <a:lnTo>
                    <a:pt x="116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auto">
            <a:xfrm>
              <a:off x="7678738" y="2392363"/>
              <a:ext cx="100012" cy="355600"/>
            </a:xfrm>
            <a:custGeom>
              <a:avLst/>
              <a:gdLst/>
              <a:ahLst/>
              <a:cxnLst>
                <a:cxn ang="0">
                  <a:pos x="111" y="43"/>
                </a:cxn>
                <a:cxn ang="0">
                  <a:pos x="109" y="62"/>
                </a:cxn>
                <a:cxn ang="0">
                  <a:pos x="107" y="83"/>
                </a:cxn>
                <a:cxn ang="0">
                  <a:pos x="105" y="104"/>
                </a:cxn>
                <a:cxn ang="0">
                  <a:pos x="101" y="127"/>
                </a:cxn>
                <a:cxn ang="0">
                  <a:pos x="97" y="150"/>
                </a:cxn>
                <a:cxn ang="0">
                  <a:pos x="91" y="171"/>
                </a:cxn>
                <a:cxn ang="0">
                  <a:pos x="88" y="192"/>
                </a:cxn>
                <a:cxn ang="0">
                  <a:pos x="82" y="212"/>
                </a:cxn>
                <a:cxn ang="0">
                  <a:pos x="76" y="233"/>
                </a:cxn>
                <a:cxn ang="0">
                  <a:pos x="71" y="252"/>
                </a:cxn>
                <a:cxn ang="0">
                  <a:pos x="65" y="269"/>
                </a:cxn>
                <a:cxn ang="0">
                  <a:pos x="59" y="287"/>
                </a:cxn>
                <a:cxn ang="0">
                  <a:pos x="53" y="300"/>
                </a:cxn>
                <a:cxn ang="0">
                  <a:pos x="48" y="313"/>
                </a:cxn>
                <a:cxn ang="0">
                  <a:pos x="44" y="323"/>
                </a:cxn>
                <a:cxn ang="0">
                  <a:pos x="34" y="340"/>
                </a:cxn>
                <a:cxn ang="0">
                  <a:pos x="25" y="359"/>
                </a:cxn>
                <a:cxn ang="0">
                  <a:pos x="19" y="378"/>
                </a:cxn>
                <a:cxn ang="0">
                  <a:pos x="12" y="399"/>
                </a:cxn>
                <a:cxn ang="0">
                  <a:pos x="6" y="418"/>
                </a:cxn>
                <a:cxn ang="0">
                  <a:pos x="2" y="431"/>
                </a:cxn>
                <a:cxn ang="0">
                  <a:pos x="0" y="442"/>
                </a:cxn>
                <a:cxn ang="0">
                  <a:pos x="2" y="446"/>
                </a:cxn>
                <a:cxn ang="0">
                  <a:pos x="10" y="435"/>
                </a:cxn>
                <a:cxn ang="0">
                  <a:pos x="19" y="421"/>
                </a:cxn>
                <a:cxn ang="0">
                  <a:pos x="25" y="408"/>
                </a:cxn>
                <a:cxn ang="0">
                  <a:pos x="33" y="393"/>
                </a:cxn>
                <a:cxn ang="0">
                  <a:pos x="38" y="376"/>
                </a:cxn>
                <a:cxn ang="0">
                  <a:pos x="50" y="357"/>
                </a:cxn>
                <a:cxn ang="0">
                  <a:pos x="57" y="340"/>
                </a:cxn>
                <a:cxn ang="0">
                  <a:pos x="67" y="319"/>
                </a:cxn>
                <a:cxn ang="0">
                  <a:pos x="74" y="300"/>
                </a:cxn>
                <a:cxn ang="0">
                  <a:pos x="84" y="283"/>
                </a:cxn>
                <a:cxn ang="0">
                  <a:pos x="90" y="264"/>
                </a:cxn>
                <a:cxn ang="0">
                  <a:pos x="97" y="249"/>
                </a:cxn>
                <a:cxn ang="0">
                  <a:pos x="105" y="233"/>
                </a:cxn>
                <a:cxn ang="0">
                  <a:pos x="109" y="222"/>
                </a:cxn>
                <a:cxn ang="0">
                  <a:pos x="112" y="211"/>
                </a:cxn>
                <a:cxn ang="0">
                  <a:pos x="116" y="197"/>
                </a:cxn>
                <a:cxn ang="0">
                  <a:pos x="118" y="182"/>
                </a:cxn>
                <a:cxn ang="0">
                  <a:pos x="120" y="165"/>
                </a:cxn>
                <a:cxn ang="0">
                  <a:pos x="124" y="148"/>
                </a:cxn>
                <a:cxn ang="0">
                  <a:pos x="124" y="131"/>
                </a:cxn>
                <a:cxn ang="0">
                  <a:pos x="124" y="110"/>
                </a:cxn>
                <a:cxn ang="0">
                  <a:pos x="124" y="93"/>
                </a:cxn>
                <a:cxn ang="0">
                  <a:pos x="126" y="74"/>
                </a:cxn>
                <a:cxn ang="0">
                  <a:pos x="126" y="57"/>
                </a:cxn>
                <a:cxn ang="0">
                  <a:pos x="126" y="41"/>
                </a:cxn>
                <a:cxn ang="0">
                  <a:pos x="126" y="28"/>
                </a:cxn>
                <a:cxn ang="0">
                  <a:pos x="124" y="17"/>
                </a:cxn>
                <a:cxn ang="0">
                  <a:pos x="124" y="2"/>
                </a:cxn>
                <a:cxn ang="0">
                  <a:pos x="111" y="28"/>
                </a:cxn>
              </a:cxnLst>
              <a:rect l="0" t="0" r="r" b="b"/>
              <a:pathLst>
                <a:path w="126" h="448">
                  <a:moveTo>
                    <a:pt x="111" y="28"/>
                  </a:moveTo>
                  <a:lnTo>
                    <a:pt x="111" y="34"/>
                  </a:lnTo>
                  <a:lnTo>
                    <a:pt x="111" y="38"/>
                  </a:lnTo>
                  <a:lnTo>
                    <a:pt x="111" y="43"/>
                  </a:lnTo>
                  <a:lnTo>
                    <a:pt x="111" y="47"/>
                  </a:lnTo>
                  <a:lnTo>
                    <a:pt x="111" y="51"/>
                  </a:lnTo>
                  <a:lnTo>
                    <a:pt x="111" y="57"/>
                  </a:lnTo>
                  <a:lnTo>
                    <a:pt x="109" y="62"/>
                  </a:lnTo>
                  <a:lnTo>
                    <a:pt x="109" y="68"/>
                  </a:lnTo>
                  <a:lnTo>
                    <a:pt x="109" y="72"/>
                  </a:lnTo>
                  <a:lnTo>
                    <a:pt x="109" y="78"/>
                  </a:lnTo>
                  <a:lnTo>
                    <a:pt x="107" y="83"/>
                  </a:lnTo>
                  <a:lnTo>
                    <a:pt x="107" y="89"/>
                  </a:lnTo>
                  <a:lnTo>
                    <a:pt x="107" y="93"/>
                  </a:lnTo>
                  <a:lnTo>
                    <a:pt x="107" y="100"/>
                  </a:lnTo>
                  <a:lnTo>
                    <a:pt x="105" y="104"/>
                  </a:lnTo>
                  <a:lnTo>
                    <a:pt x="105" y="110"/>
                  </a:lnTo>
                  <a:lnTo>
                    <a:pt x="103" y="116"/>
                  </a:lnTo>
                  <a:lnTo>
                    <a:pt x="103" y="121"/>
                  </a:lnTo>
                  <a:lnTo>
                    <a:pt x="101" y="127"/>
                  </a:lnTo>
                  <a:lnTo>
                    <a:pt x="101" y="133"/>
                  </a:lnTo>
                  <a:lnTo>
                    <a:pt x="101" y="138"/>
                  </a:lnTo>
                  <a:lnTo>
                    <a:pt x="97" y="142"/>
                  </a:lnTo>
                  <a:lnTo>
                    <a:pt x="97" y="150"/>
                  </a:lnTo>
                  <a:lnTo>
                    <a:pt x="95" y="155"/>
                  </a:lnTo>
                  <a:lnTo>
                    <a:pt x="93" y="159"/>
                  </a:lnTo>
                  <a:lnTo>
                    <a:pt x="93" y="165"/>
                  </a:lnTo>
                  <a:lnTo>
                    <a:pt x="91" y="171"/>
                  </a:lnTo>
                  <a:lnTo>
                    <a:pt x="91" y="176"/>
                  </a:lnTo>
                  <a:lnTo>
                    <a:pt x="90" y="182"/>
                  </a:lnTo>
                  <a:lnTo>
                    <a:pt x="90" y="188"/>
                  </a:lnTo>
                  <a:lnTo>
                    <a:pt x="88" y="192"/>
                  </a:lnTo>
                  <a:lnTo>
                    <a:pt x="88" y="197"/>
                  </a:lnTo>
                  <a:lnTo>
                    <a:pt x="86" y="203"/>
                  </a:lnTo>
                  <a:lnTo>
                    <a:pt x="84" y="207"/>
                  </a:lnTo>
                  <a:lnTo>
                    <a:pt x="82" y="212"/>
                  </a:lnTo>
                  <a:lnTo>
                    <a:pt x="80" y="220"/>
                  </a:lnTo>
                  <a:lnTo>
                    <a:pt x="78" y="224"/>
                  </a:lnTo>
                  <a:lnTo>
                    <a:pt x="78" y="228"/>
                  </a:lnTo>
                  <a:lnTo>
                    <a:pt x="76" y="233"/>
                  </a:lnTo>
                  <a:lnTo>
                    <a:pt x="74" y="237"/>
                  </a:lnTo>
                  <a:lnTo>
                    <a:pt x="72" y="243"/>
                  </a:lnTo>
                  <a:lnTo>
                    <a:pt x="72" y="247"/>
                  </a:lnTo>
                  <a:lnTo>
                    <a:pt x="71" y="252"/>
                  </a:lnTo>
                  <a:lnTo>
                    <a:pt x="69" y="256"/>
                  </a:lnTo>
                  <a:lnTo>
                    <a:pt x="67" y="260"/>
                  </a:lnTo>
                  <a:lnTo>
                    <a:pt x="67" y="264"/>
                  </a:lnTo>
                  <a:lnTo>
                    <a:pt x="65" y="269"/>
                  </a:lnTo>
                  <a:lnTo>
                    <a:pt x="63" y="273"/>
                  </a:lnTo>
                  <a:lnTo>
                    <a:pt x="61" y="277"/>
                  </a:lnTo>
                  <a:lnTo>
                    <a:pt x="59" y="281"/>
                  </a:lnTo>
                  <a:lnTo>
                    <a:pt x="59" y="287"/>
                  </a:lnTo>
                  <a:lnTo>
                    <a:pt x="57" y="288"/>
                  </a:lnTo>
                  <a:lnTo>
                    <a:pt x="55" y="294"/>
                  </a:lnTo>
                  <a:lnTo>
                    <a:pt x="55" y="296"/>
                  </a:lnTo>
                  <a:lnTo>
                    <a:pt x="53" y="300"/>
                  </a:lnTo>
                  <a:lnTo>
                    <a:pt x="52" y="304"/>
                  </a:lnTo>
                  <a:lnTo>
                    <a:pt x="50" y="306"/>
                  </a:lnTo>
                  <a:lnTo>
                    <a:pt x="50" y="309"/>
                  </a:lnTo>
                  <a:lnTo>
                    <a:pt x="48" y="313"/>
                  </a:lnTo>
                  <a:lnTo>
                    <a:pt x="46" y="315"/>
                  </a:lnTo>
                  <a:lnTo>
                    <a:pt x="44" y="317"/>
                  </a:lnTo>
                  <a:lnTo>
                    <a:pt x="44" y="321"/>
                  </a:lnTo>
                  <a:lnTo>
                    <a:pt x="44" y="323"/>
                  </a:lnTo>
                  <a:lnTo>
                    <a:pt x="42" y="326"/>
                  </a:lnTo>
                  <a:lnTo>
                    <a:pt x="38" y="330"/>
                  </a:lnTo>
                  <a:lnTo>
                    <a:pt x="38" y="334"/>
                  </a:lnTo>
                  <a:lnTo>
                    <a:pt x="34" y="340"/>
                  </a:lnTo>
                  <a:lnTo>
                    <a:pt x="33" y="344"/>
                  </a:lnTo>
                  <a:lnTo>
                    <a:pt x="31" y="347"/>
                  </a:lnTo>
                  <a:lnTo>
                    <a:pt x="29" y="353"/>
                  </a:lnTo>
                  <a:lnTo>
                    <a:pt x="25" y="359"/>
                  </a:lnTo>
                  <a:lnTo>
                    <a:pt x="25" y="364"/>
                  </a:lnTo>
                  <a:lnTo>
                    <a:pt x="21" y="368"/>
                  </a:lnTo>
                  <a:lnTo>
                    <a:pt x="21" y="374"/>
                  </a:lnTo>
                  <a:lnTo>
                    <a:pt x="19" y="378"/>
                  </a:lnTo>
                  <a:lnTo>
                    <a:pt x="15" y="383"/>
                  </a:lnTo>
                  <a:lnTo>
                    <a:pt x="15" y="387"/>
                  </a:lnTo>
                  <a:lnTo>
                    <a:pt x="14" y="395"/>
                  </a:lnTo>
                  <a:lnTo>
                    <a:pt x="12" y="399"/>
                  </a:lnTo>
                  <a:lnTo>
                    <a:pt x="10" y="404"/>
                  </a:lnTo>
                  <a:lnTo>
                    <a:pt x="8" y="408"/>
                  </a:lnTo>
                  <a:lnTo>
                    <a:pt x="8" y="412"/>
                  </a:lnTo>
                  <a:lnTo>
                    <a:pt x="6" y="418"/>
                  </a:lnTo>
                  <a:lnTo>
                    <a:pt x="4" y="421"/>
                  </a:lnTo>
                  <a:lnTo>
                    <a:pt x="2" y="425"/>
                  </a:lnTo>
                  <a:lnTo>
                    <a:pt x="2" y="429"/>
                  </a:lnTo>
                  <a:lnTo>
                    <a:pt x="2" y="431"/>
                  </a:lnTo>
                  <a:lnTo>
                    <a:pt x="2" y="435"/>
                  </a:lnTo>
                  <a:lnTo>
                    <a:pt x="2" y="437"/>
                  </a:lnTo>
                  <a:lnTo>
                    <a:pt x="0" y="439"/>
                  </a:lnTo>
                  <a:lnTo>
                    <a:pt x="0" y="442"/>
                  </a:lnTo>
                  <a:lnTo>
                    <a:pt x="0" y="444"/>
                  </a:lnTo>
                  <a:lnTo>
                    <a:pt x="2" y="446"/>
                  </a:lnTo>
                  <a:lnTo>
                    <a:pt x="2" y="448"/>
                  </a:lnTo>
                  <a:lnTo>
                    <a:pt x="2" y="446"/>
                  </a:lnTo>
                  <a:lnTo>
                    <a:pt x="4" y="444"/>
                  </a:lnTo>
                  <a:lnTo>
                    <a:pt x="6" y="442"/>
                  </a:lnTo>
                  <a:lnTo>
                    <a:pt x="8" y="439"/>
                  </a:lnTo>
                  <a:lnTo>
                    <a:pt x="10" y="435"/>
                  </a:lnTo>
                  <a:lnTo>
                    <a:pt x="14" y="431"/>
                  </a:lnTo>
                  <a:lnTo>
                    <a:pt x="15" y="427"/>
                  </a:lnTo>
                  <a:lnTo>
                    <a:pt x="15" y="423"/>
                  </a:lnTo>
                  <a:lnTo>
                    <a:pt x="19" y="421"/>
                  </a:lnTo>
                  <a:lnTo>
                    <a:pt x="21" y="418"/>
                  </a:lnTo>
                  <a:lnTo>
                    <a:pt x="21" y="414"/>
                  </a:lnTo>
                  <a:lnTo>
                    <a:pt x="23" y="412"/>
                  </a:lnTo>
                  <a:lnTo>
                    <a:pt x="25" y="408"/>
                  </a:lnTo>
                  <a:lnTo>
                    <a:pt x="25" y="404"/>
                  </a:lnTo>
                  <a:lnTo>
                    <a:pt x="29" y="401"/>
                  </a:lnTo>
                  <a:lnTo>
                    <a:pt x="31" y="397"/>
                  </a:lnTo>
                  <a:lnTo>
                    <a:pt x="33" y="393"/>
                  </a:lnTo>
                  <a:lnTo>
                    <a:pt x="34" y="387"/>
                  </a:lnTo>
                  <a:lnTo>
                    <a:pt x="36" y="383"/>
                  </a:lnTo>
                  <a:lnTo>
                    <a:pt x="38" y="380"/>
                  </a:lnTo>
                  <a:lnTo>
                    <a:pt x="38" y="376"/>
                  </a:lnTo>
                  <a:lnTo>
                    <a:pt x="42" y="370"/>
                  </a:lnTo>
                  <a:lnTo>
                    <a:pt x="44" y="366"/>
                  </a:lnTo>
                  <a:lnTo>
                    <a:pt x="46" y="363"/>
                  </a:lnTo>
                  <a:lnTo>
                    <a:pt x="50" y="357"/>
                  </a:lnTo>
                  <a:lnTo>
                    <a:pt x="52" y="353"/>
                  </a:lnTo>
                  <a:lnTo>
                    <a:pt x="53" y="349"/>
                  </a:lnTo>
                  <a:lnTo>
                    <a:pt x="55" y="344"/>
                  </a:lnTo>
                  <a:lnTo>
                    <a:pt x="57" y="340"/>
                  </a:lnTo>
                  <a:lnTo>
                    <a:pt x="59" y="334"/>
                  </a:lnTo>
                  <a:lnTo>
                    <a:pt x="61" y="328"/>
                  </a:lnTo>
                  <a:lnTo>
                    <a:pt x="63" y="325"/>
                  </a:lnTo>
                  <a:lnTo>
                    <a:pt x="67" y="319"/>
                  </a:lnTo>
                  <a:lnTo>
                    <a:pt x="69" y="315"/>
                  </a:lnTo>
                  <a:lnTo>
                    <a:pt x="71" y="309"/>
                  </a:lnTo>
                  <a:lnTo>
                    <a:pt x="72" y="306"/>
                  </a:lnTo>
                  <a:lnTo>
                    <a:pt x="74" y="300"/>
                  </a:lnTo>
                  <a:lnTo>
                    <a:pt x="76" y="296"/>
                  </a:lnTo>
                  <a:lnTo>
                    <a:pt x="78" y="292"/>
                  </a:lnTo>
                  <a:lnTo>
                    <a:pt x="80" y="287"/>
                  </a:lnTo>
                  <a:lnTo>
                    <a:pt x="84" y="283"/>
                  </a:lnTo>
                  <a:lnTo>
                    <a:pt x="86" y="277"/>
                  </a:lnTo>
                  <a:lnTo>
                    <a:pt x="88" y="273"/>
                  </a:lnTo>
                  <a:lnTo>
                    <a:pt x="90" y="269"/>
                  </a:lnTo>
                  <a:lnTo>
                    <a:pt x="90" y="264"/>
                  </a:lnTo>
                  <a:lnTo>
                    <a:pt x="91" y="260"/>
                  </a:lnTo>
                  <a:lnTo>
                    <a:pt x="93" y="256"/>
                  </a:lnTo>
                  <a:lnTo>
                    <a:pt x="95" y="252"/>
                  </a:lnTo>
                  <a:lnTo>
                    <a:pt x="97" y="249"/>
                  </a:lnTo>
                  <a:lnTo>
                    <a:pt x="101" y="245"/>
                  </a:lnTo>
                  <a:lnTo>
                    <a:pt x="101" y="241"/>
                  </a:lnTo>
                  <a:lnTo>
                    <a:pt x="103" y="237"/>
                  </a:lnTo>
                  <a:lnTo>
                    <a:pt x="105" y="233"/>
                  </a:lnTo>
                  <a:lnTo>
                    <a:pt x="105" y="231"/>
                  </a:lnTo>
                  <a:lnTo>
                    <a:pt x="107" y="228"/>
                  </a:lnTo>
                  <a:lnTo>
                    <a:pt x="107" y="224"/>
                  </a:lnTo>
                  <a:lnTo>
                    <a:pt x="109" y="222"/>
                  </a:lnTo>
                  <a:lnTo>
                    <a:pt x="111" y="220"/>
                  </a:lnTo>
                  <a:lnTo>
                    <a:pt x="111" y="218"/>
                  </a:lnTo>
                  <a:lnTo>
                    <a:pt x="111" y="212"/>
                  </a:lnTo>
                  <a:lnTo>
                    <a:pt x="112" y="211"/>
                  </a:lnTo>
                  <a:lnTo>
                    <a:pt x="114" y="207"/>
                  </a:lnTo>
                  <a:lnTo>
                    <a:pt x="114" y="203"/>
                  </a:lnTo>
                  <a:lnTo>
                    <a:pt x="114" y="201"/>
                  </a:lnTo>
                  <a:lnTo>
                    <a:pt x="116" y="197"/>
                  </a:lnTo>
                  <a:lnTo>
                    <a:pt x="118" y="193"/>
                  </a:lnTo>
                  <a:lnTo>
                    <a:pt x="118" y="190"/>
                  </a:lnTo>
                  <a:lnTo>
                    <a:pt x="118" y="186"/>
                  </a:lnTo>
                  <a:lnTo>
                    <a:pt x="118" y="182"/>
                  </a:lnTo>
                  <a:lnTo>
                    <a:pt x="120" y="178"/>
                  </a:lnTo>
                  <a:lnTo>
                    <a:pt x="120" y="173"/>
                  </a:lnTo>
                  <a:lnTo>
                    <a:pt x="120" y="169"/>
                  </a:lnTo>
                  <a:lnTo>
                    <a:pt x="120" y="165"/>
                  </a:lnTo>
                  <a:lnTo>
                    <a:pt x="122" y="159"/>
                  </a:lnTo>
                  <a:lnTo>
                    <a:pt x="122" y="155"/>
                  </a:lnTo>
                  <a:lnTo>
                    <a:pt x="124" y="152"/>
                  </a:lnTo>
                  <a:lnTo>
                    <a:pt x="124" y="148"/>
                  </a:lnTo>
                  <a:lnTo>
                    <a:pt x="124" y="142"/>
                  </a:lnTo>
                  <a:lnTo>
                    <a:pt x="124" y="138"/>
                  </a:lnTo>
                  <a:lnTo>
                    <a:pt x="124" y="135"/>
                  </a:lnTo>
                  <a:lnTo>
                    <a:pt x="124" y="131"/>
                  </a:lnTo>
                  <a:lnTo>
                    <a:pt x="124" y="125"/>
                  </a:lnTo>
                  <a:lnTo>
                    <a:pt x="124" y="119"/>
                  </a:lnTo>
                  <a:lnTo>
                    <a:pt x="124" y="116"/>
                  </a:lnTo>
                  <a:lnTo>
                    <a:pt x="124" y="110"/>
                  </a:lnTo>
                  <a:lnTo>
                    <a:pt x="124" y="106"/>
                  </a:lnTo>
                  <a:lnTo>
                    <a:pt x="124" y="102"/>
                  </a:lnTo>
                  <a:lnTo>
                    <a:pt x="124" y="97"/>
                  </a:lnTo>
                  <a:lnTo>
                    <a:pt x="124" y="93"/>
                  </a:lnTo>
                  <a:lnTo>
                    <a:pt x="126" y="87"/>
                  </a:lnTo>
                  <a:lnTo>
                    <a:pt x="126" y="83"/>
                  </a:lnTo>
                  <a:lnTo>
                    <a:pt x="126" y="79"/>
                  </a:lnTo>
                  <a:lnTo>
                    <a:pt x="126" y="74"/>
                  </a:lnTo>
                  <a:lnTo>
                    <a:pt x="126" y="70"/>
                  </a:lnTo>
                  <a:lnTo>
                    <a:pt x="126" y="66"/>
                  </a:lnTo>
                  <a:lnTo>
                    <a:pt x="126" y="62"/>
                  </a:lnTo>
                  <a:lnTo>
                    <a:pt x="126" y="57"/>
                  </a:lnTo>
                  <a:lnTo>
                    <a:pt x="126" y="55"/>
                  </a:lnTo>
                  <a:lnTo>
                    <a:pt x="126" y="49"/>
                  </a:lnTo>
                  <a:lnTo>
                    <a:pt x="126" y="45"/>
                  </a:lnTo>
                  <a:lnTo>
                    <a:pt x="126" y="41"/>
                  </a:lnTo>
                  <a:lnTo>
                    <a:pt x="126" y="38"/>
                  </a:lnTo>
                  <a:lnTo>
                    <a:pt x="126" y="34"/>
                  </a:lnTo>
                  <a:lnTo>
                    <a:pt x="126" y="32"/>
                  </a:lnTo>
                  <a:lnTo>
                    <a:pt x="126" y="28"/>
                  </a:lnTo>
                  <a:lnTo>
                    <a:pt x="126" y="26"/>
                  </a:lnTo>
                  <a:lnTo>
                    <a:pt x="124" y="22"/>
                  </a:lnTo>
                  <a:lnTo>
                    <a:pt x="124" y="19"/>
                  </a:lnTo>
                  <a:lnTo>
                    <a:pt x="124" y="17"/>
                  </a:lnTo>
                  <a:lnTo>
                    <a:pt x="124" y="15"/>
                  </a:lnTo>
                  <a:lnTo>
                    <a:pt x="124" y="11"/>
                  </a:lnTo>
                  <a:lnTo>
                    <a:pt x="124" y="5"/>
                  </a:lnTo>
                  <a:lnTo>
                    <a:pt x="124" y="2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11" y="28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auto">
            <a:xfrm>
              <a:off x="7673975" y="2646363"/>
              <a:ext cx="206375" cy="215900"/>
            </a:xfrm>
            <a:custGeom>
              <a:avLst/>
              <a:gdLst/>
              <a:ahLst/>
              <a:cxnLst>
                <a:cxn ang="0">
                  <a:pos x="34" y="239"/>
                </a:cxn>
                <a:cxn ang="0">
                  <a:pos x="51" y="228"/>
                </a:cxn>
                <a:cxn ang="0">
                  <a:pos x="70" y="218"/>
                </a:cxn>
                <a:cxn ang="0">
                  <a:pos x="85" y="203"/>
                </a:cxn>
                <a:cxn ang="0">
                  <a:pos x="102" y="192"/>
                </a:cxn>
                <a:cxn ang="0">
                  <a:pos x="119" y="175"/>
                </a:cxn>
                <a:cxn ang="0">
                  <a:pos x="135" y="161"/>
                </a:cxn>
                <a:cxn ang="0">
                  <a:pos x="150" y="144"/>
                </a:cxn>
                <a:cxn ang="0">
                  <a:pos x="163" y="129"/>
                </a:cxn>
                <a:cxn ang="0">
                  <a:pos x="178" y="112"/>
                </a:cxn>
                <a:cxn ang="0">
                  <a:pos x="192" y="97"/>
                </a:cxn>
                <a:cxn ang="0">
                  <a:pos x="203" y="81"/>
                </a:cxn>
                <a:cxn ang="0">
                  <a:pos x="214" y="66"/>
                </a:cxn>
                <a:cxn ang="0">
                  <a:pos x="222" y="55"/>
                </a:cxn>
                <a:cxn ang="0">
                  <a:pos x="231" y="42"/>
                </a:cxn>
                <a:cxn ang="0">
                  <a:pos x="239" y="30"/>
                </a:cxn>
                <a:cxn ang="0">
                  <a:pos x="245" y="21"/>
                </a:cxn>
                <a:cxn ang="0">
                  <a:pos x="252" y="9"/>
                </a:cxn>
                <a:cxn ang="0">
                  <a:pos x="256" y="2"/>
                </a:cxn>
                <a:cxn ang="0">
                  <a:pos x="256" y="4"/>
                </a:cxn>
                <a:cxn ang="0">
                  <a:pos x="254" y="15"/>
                </a:cxn>
                <a:cxn ang="0">
                  <a:pos x="250" y="26"/>
                </a:cxn>
                <a:cxn ang="0">
                  <a:pos x="245" y="40"/>
                </a:cxn>
                <a:cxn ang="0">
                  <a:pos x="239" y="53"/>
                </a:cxn>
                <a:cxn ang="0">
                  <a:pos x="237" y="62"/>
                </a:cxn>
                <a:cxn ang="0">
                  <a:pos x="233" y="70"/>
                </a:cxn>
                <a:cxn ang="0">
                  <a:pos x="230" y="80"/>
                </a:cxn>
                <a:cxn ang="0">
                  <a:pos x="226" y="91"/>
                </a:cxn>
                <a:cxn ang="0">
                  <a:pos x="220" y="100"/>
                </a:cxn>
                <a:cxn ang="0">
                  <a:pos x="214" y="110"/>
                </a:cxn>
                <a:cxn ang="0">
                  <a:pos x="209" y="119"/>
                </a:cxn>
                <a:cxn ang="0">
                  <a:pos x="203" y="131"/>
                </a:cxn>
                <a:cxn ang="0">
                  <a:pos x="197" y="140"/>
                </a:cxn>
                <a:cxn ang="0">
                  <a:pos x="190" y="150"/>
                </a:cxn>
                <a:cxn ang="0">
                  <a:pos x="182" y="159"/>
                </a:cxn>
                <a:cxn ang="0">
                  <a:pos x="174" y="169"/>
                </a:cxn>
                <a:cxn ang="0">
                  <a:pos x="167" y="178"/>
                </a:cxn>
                <a:cxn ang="0">
                  <a:pos x="155" y="186"/>
                </a:cxn>
                <a:cxn ang="0">
                  <a:pos x="146" y="194"/>
                </a:cxn>
                <a:cxn ang="0">
                  <a:pos x="135" y="203"/>
                </a:cxn>
                <a:cxn ang="0">
                  <a:pos x="125" y="211"/>
                </a:cxn>
                <a:cxn ang="0">
                  <a:pos x="114" y="216"/>
                </a:cxn>
                <a:cxn ang="0">
                  <a:pos x="102" y="222"/>
                </a:cxn>
                <a:cxn ang="0">
                  <a:pos x="93" y="230"/>
                </a:cxn>
                <a:cxn ang="0">
                  <a:pos x="81" y="235"/>
                </a:cxn>
                <a:cxn ang="0">
                  <a:pos x="70" y="241"/>
                </a:cxn>
                <a:cxn ang="0">
                  <a:pos x="60" y="247"/>
                </a:cxn>
                <a:cxn ang="0">
                  <a:pos x="49" y="251"/>
                </a:cxn>
                <a:cxn ang="0">
                  <a:pos x="39" y="254"/>
                </a:cxn>
                <a:cxn ang="0">
                  <a:pos x="30" y="258"/>
                </a:cxn>
                <a:cxn ang="0">
                  <a:pos x="19" y="264"/>
                </a:cxn>
                <a:cxn ang="0">
                  <a:pos x="7" y="268"/>
                </a:cxn>
                <a:cxn ang="0">
                  <a:pos x="0" y="272"/>
                </a:cxn>
              </a:cxnLst>
              <a:rect l="0" t="0" r="r" b="b"/>
              <a:pathLst>
                <a:path w="258" h="272">
                  <a:moveTo>
                    <a:pt x="22" y="245"/>
                  </a:moveTo>
                  <a:lnTo>
                    <a:pt x="28" y="241"/>
                  </a:lnTo>
                  <a:lnTo>
                    <a:pt x="34" y="239"/>
                  </a:lnTo>
                  <a:lnTo>
                    <a:pt x="39" y="234"/>
                  </a:lnTo>
                  <a:lnTo>
                    <a:pt x="47" y="232"/>
                  </a:lnTo>
                  <a:lnTo>
                    <a:pt x="51" y="228"/>
                  </a:lnTo>
                  <a:lnTo>
                    <a:pt x="58" y="224"/>
                  </a:lnTo>
                  <a:lnTo>
                    <a:pt x="64" y="220"/>
                  </a:lnTo>
                  <a:lnTo>
                    <a:pt x="70" y="218"/>
                  </a:lnTo>
                  <a:lnTo>
                    <a:pt x="76" y="213"/>
                  </a:lnTo>
                  <a:lnTo>
                    <a:pt x="81" y="209"/>
                  </a:lnTo>
                  <a:lnTo>
                    <a:pt x="85" y="203"/>
                  </a:lnTo>
                  <a:lnTo>
                    <a:pt x="93" y="199"/>
                  </a:lnTo>
                  <a:lnTo>
                    <a:pt x="96" y="195"/>
                  </a:lnTo>
                  <a:lnTo>
                    <a:pt x="102" y="192"/>
                  </a:lnTo>
                  <a:lnTo>
                    <a:pt x="108" y="184"/>
                  </a:lnTo>
                  <a:lnTo>
                    <a:pt x="114" y="180"/>
                  </a:lnTo>
                  <a:lnTo>
                    <a:pt x="119" y="175"/>
                  </a:lnTo>
                  <a:lnTo>
                    <a:pt x="125" y="171"/>
                  </a:lnTo>
                  <a:lnTo>
                    <a:pt x="129" y="165"/>
                  </a:lnTo>
                  <a:lnTo>
                    <a:pt x="135" y="161"/>
                  </a:lnTo>
                  <a:lnTo>
                    <a:pt x="140" y="154"/>
                  </a:lnTo>
                  <a:lnTo>
                    <a:pt x="146" y="150"/>
                  </a:lnTo>
                  <a:lnTo>
                    <a:pt x="150" y="144"/>
                  </a:lnTo>
                  <a:lnTo>
                    <a:pt x="155" y="140"/>
                  </a:lnTo>
                  <a:lnTo>
                    <a:pt x="159" y="135"/>
                  </a:lnTo>
                  <a:lnTo>
                    <a:pt x="163" y="129"/>
                  </a:lnTo>
                  <a:lnTo>
                    <a:pt x="169" y="123"/>
                  </a:lnTo>
                  <a:lnTo>
                    <a:pt x="173" y="118"/>
                  </a:lnTo>
                  <a:lnTo>
                    <a:pt x="178" y="112"/>
                  </a:lnTo>
                  <a:lnTo>
                    <a:pt x="182" y="108"/>
                  </a:lnTo>
                  <a:lnTo>
                    <a:pt x="186" y="100"/>
                  </a:lnTo>
                  <a:lnTo>
                    <a:pt x="192" y="97"/>
                  </a:lnTo>
                  <a:lnTo>
                    <a:pt x="195" y="91"/>
                  </a:lnTo>
                  <a:lnTo>
                    <a:pt x="197" y="87"/>
                  </a:lnTo>
                  <a:lnTo>
                    <a:pt x="203" y="81"/>
                  </a:lnTo>
                  <a:lnTo>
                    <a:pt x="205" y="78"/>
                  </a:lnTo>
                  <a:lnTo>
                    <a:pt x="209" y="72"/>
                  </a:lnTo>
                  <a:lnTo>
                    <a:pt x="214" y="66"/>
                  </a:lnTo>
                  <a:lnTo>
                    <a:pt x="216" y="62"/>
                  </a:lnTo>
                  <a:lnTo>
                    <a:pt x="220" y="59"/>
                  </a:lnTo>
                  <a:lnTo>
                    <a:pt x="222" y="55"/>
                  </a:lnTo>
                  <a:lnTo>
                    <a:pt x="226" y="49"/>
                  </a:lnTo>
                  <a:lnTo>
                    <a:pt x="230" y="43"/>
                  </a:lnTo>
                  <a:lnTo>
                    <a:pt x="231" y="42"/>
                  </a:lnTo>
                  <a:lnTo>
                    <a:pt x="235" y="36"/>
                  </a:lnTo>
                  <a:lnTo>
                    <a:pt x="237" y="32"/>
                  </a:lnTo>
                  <a:lnTo>
                    <a:pt x="239" y="30"/>
                  </a:lnTo>
                  <a:lnTo>
                    <a:pt x="241" y="26"/>
                  </a:lnTo>
                  <a:lnTo>
                    <a:pt x="243" y="23"/>
                  </a:lnTo>
                  <a:lnTo>
                    <a:pt x="245" y="21"/>
                  </a:lnTo>
                  <a:lnTo>
                    <a:pt x="249" y="17"/>
                  </a:lnTo>
                  <a:lnTo>
                    <a:pt x="249" y="15"/>
                  </a:lnTo>
                  <a:lnTo>
                    <a:pt x="252" y="9"/>
                  </a:lnTo>
                  <a:lnTo>
                    <a:pt x="254" y="5"/>
                  </a:lnTo>
                  <a:lnTo>
                    <a:pt x="256" y="2"/>
                  </a:lnTo>
                  <a:lnTo>
                    <a:pt x="256" y="2"/>
                  </a:lnTo>
                  <a:lnTo>
                    <a:pt x="258" y="0"/>
                  </a:lnTo>
                  <a:lnTo>
                    <a:pt x="258" y="2"/>
                  </a:lnTo>
                  <a:lnTo>
                    <a:pt x="256" y="4"/>
                  </a:lnTo>
                  <a:lnTo>
                    <a:pt x="254" y="7"/>
                  </a:lnTo>
                  <a:lnTo>
                    <a:pt x="254" y="9"/>
                  </a:lnTo>
                  <a:lnTo>
                    <a:pt x="254" y="15"/>
                  </a:lnTo>
                  <a:lnTo>
                    <a:pt x="252" y="17"/>
                  </a:lnTo>
                  <a:lnTo>
                    <a:pt x="252" y="21"/>
                  </a:lnTo>
                  <a:lnTo>
                    <a:pt x="250" y="26"/>
                  </a:lnTo>
                  <a:lnTo>
                    <a:pt x="249" y="30"/>
                  </a:lnTo>
                  <a:lnTo>
                    <a:pt x="247" y="34"/>
                  </a:lnTo>
                  <a:lnTo>
                    <a:pt x="245" y="40"/>
                  </a:lnTo>
                  <a:lnTo>
                    <a:pt x="243" y="43"/>
                  </a:lnTo>
                  <a:lnTo>
                    <a:pt x="241" y="49"/>
                  </a:lnTo>
                  <a:lnTo>
                    <a:pt x="239" y="53"/>
                  </a:lnTo>
                  <a:lnTo>
                    <a:pt x="239" y="57"/>
                  </a:lnTo>
                  <a:lnTo>
                    <a:pt x="237" y="59"/>
                  </a:lnTo>
                  <a:lnTo>
                    <a:pt x="237" y="62"/>
                  </a:lnTo>
                  <a:lnTo>
                    <a:pt x="237" y="64"/>
                  </a:lnTo>
                  <a:lnTo>
                    <a:pt x="235" y="66"/>
                  </a:lnTo>
                  <a:lnTo>
                    <a:pt x="233" y="70"/>
                  </a:lnTo>
                  <a:lnTo>
                    <a:pt x="231" y="74"/>
                  </a:lnTo>
                  <a:lnTo>
                    <a:pt x="231" y="78"/>
                  </a:lnTo>
                  <a:lnTo>
                    <a:pt x="230" y="80"/>
                  </a:lnTo>
                  <a:lnTo>
                    <a:pt x="228" y="83"/>
                  </a:lnTo>
                  <a:lnTo>
                    <a:pt x="228" y="87"/>
                  </a:lnTo>
                  <a:lnTo>
                    <a:pt x="226" y="91"/>
                  </a:lnTo>
                  <a:lnTo>
                    <a:pt x="224" y="93"/>
                  </a:lnTo>
                  <a:lnTo>
                    <a:pt x="222" y="97"/>
                  </a:lnTo>
                  <a:lnTo>
                    <a:pt x="220" y="100"/>
                  </a:lnTo>
                  <a:lnTo>
                    <a:pt x="218" y="102"/>
                  </a:lnTo>
                  <a:lnTo>
                    <a:pt x="216" y="108"/>
                  </a:lnTo>
                  <a:lnTo>
                    <a:pt x="214" y="110"/>
                  </a:lnTo>
                  <a:lnTo>
                    <a:pt x="214" y="114"/>
                  </a:lnTo>
                  <a:lnTo>
                    <a:pt x="211" y="116"/>
                  </a:lnTo>
                  <a:lnTo>
                    <a:pt x="209" y="119"/>
                  </a:lnTo>
                  <a:lnTo>
                    <a:pt x="207" y="123"/>
                  </a:lnTo>
                  <a:lnTo>
                    <a:pt x="205" y="127"/>
                  </a:lnTo>
                  <a:lnTo>
                    <a:pt x="203" y="131"/>
                  </a:lnTo>
                  <a:lnTo>
                    <a:pt x="201" y="133"/>
                  </a:lnTo>
                  <a:lnTo>
                    <a:pt x="199" y="137"/>
                  </a:lnTo>
                  <a:lnTo>
                    <a:pt x="197" y="140"/>
                  </a:lnTo>
                  <a:lnTo>
                    <a:pt x="195" y="144"/>
                  </a:lnTo>
                  <a:lnTo>
                    <a:pt x="193" y="146"/>
                  </a:lnTo>
                  <a:lnTo>
                    <a:pt x="190" y="150"/>
                  </a:lnTo>
                  <a:lnTo>
                    <a:pt x="188" y="152"/>
                  </a:lnTo>
                  <a:lnTo>
                    <a:pt x="184" y="157"/>
                  </a:lnTo>
                  <a:lnTo>
                    <a:pt x="182" y="159"/>
                  </a:lnTo>
                  <a:lnTo>
                    <a:pt x="180" y="163"/>
                  </a:lnTo>
                  <a:lnTo>
                    <a:pt x="178" y="165"/>
                  </a:lnTo>
                  <a:lnTo>
                    <a:pt x="174" y="169"/>
                  </a:lnTo>
                  <a:lnTo>
                    <a:pt x="171" y="171"/>
                  </a:lnTo>
                  <a:lnTo>
                    <a:pt x="169" y="175"/>
                  </a:lnTo>
                  <a:lnTo>
                    <a:pt x="167" y="178"/>
                  </a:lnTo>
                  <a:lnTo>
                    <a:pt x="163" y="180"/>
                  </a:lnTo>
                  <a:lnTo>
                    <a:pt x="159" y="182"/>
                  </a:lnTo>
                  <a:lnTo>
                    <a:pt x="155" y="186"/>
                  </a:lnTo>
                  <a:lnTo>
                    <a:pt x="154" y="188"/>
                  </a:lnTo>
                  <a:lnTo>
                    <a:pt x="150" y="192"/>
                  </a:lnTo>
                  <a:lnTo>
                    <a:pt x="146" y="194"/>
                  </a:lnTo>
                  <a:lnTo>
                    <a:pt x="142" y="197"/>
                  </a:lnTo>
                  <a:lnTo>
                    <a:pt x="140" y="199"/>
                  </a:lnTo>
                  <a:lnTo>
                    <a:pt x="135" y="203"/>
                  </a:lnTo>
                  <a:lnTo>
                    <a:pt x="133" y="205"/>
                  </a:lnTo>
                  <a:lnTo>
                    <a:pt x="129" y="207"/>
                  </a:lnTo>
                  <a:lnTo>
                    <a:pt x="125" y="211"/>
                  </a:lnTo>
                  <a:lnTo>
                    <a:pt x="121" y="213"/>
                  </a:lnTo>
                  <a:lnTo>
                    <a:pt x="117" y="215"/>
                  </a:lnTo>
                  <a:lnTo>
                    <a:pt x="114" y="216"/>
                  </a:lnTo>
                  <a:lnTo>
                    <a:pt x="110" y="218"/>
                  </a:lnTo>
                  <a:lnTo>
                    <a:pt x="106" y="220"/>
                  </a:lnTo>
                  <a:lnTo>
                    <a:pt x="102" y="222"/>
                  </a:lnTo>
                  <a:lnTo>
                    <a:pt x="98" y="226"/>
                  </a:lnTo>
                  <a:lnTo>
                    <a:pt x="95" y="230"/>
                  </a:lnTo>
                  <a:lnTo>
                    <a:pt x="93" y="230"/>
                  </a:lnTo>
                  <a:lnTo>
                    <a:pt x="89" y="232"/>
                  </a:lnTo>
                  <a:lnTo>
                    <a:pt x="83" y="234"/>
                  </a:lnTo>
                  <a:lnTo>
                    <a:pt x="81" y="235"/>
                  </a:lnTo>
                  <a:lnTo>
                    <a:pt x="77" y="237"/>
                  </a:lnTo>
                  <a:lnTo>
                    <a:pt x="74" y="239"/>
                  </a:lnTo>
                  <a:lnTo>
                    <a:pt x="70" y="241"/>
                  </a:lnTo>
                  <a:lnTo>
                    <a:pt x="66" y="243"/>
                  </a:lnTo>
                  <a:lnTo>
                    <a:pt x="62" y="245"/>
                  </a:lnTo>
                  <a:lnTo>
                    <a:pt x="60" y="247"/>
                  </a:lnTo>
                  <a:lnTo>
                    <a:pt x="55" y="247"/>
                  </a:lnTo>
                  <a:lnTo>
                    <a:pt x="53" y="251"/>
                  </a:lnTo>
                  <a:lnTo>
                    <a:pt x="49" y="251"/>
                  </a:lnTo>
                  <a:lnTo>
                    <a:pt x="45" y="253"/>
                  </a:lnTo>
                  <a:lnTo>
                    <a:pt x="43" y="253"/>
                  </a:lnTo>
                  <a:lnTo>
                    <a:pt x="39" y="254"/>
                  </a:lnTo>
                  <a:lnTo>
                    <a:pt x="38" y="256"/>
                  </a:lnTo>
                  <a:lnTo>
                    <a:pt x="34" y="256"/>
                  </a:lnTo>
                  <a:lnTo>
                    <a:pt x="30" y="258"/>
                  </a:lnTo>
                  <a:lnTo>
                    <a:pt x="28" y="260"/>
                  </a:lnTo>
                  <a:lnTo>
                    <a:pt x="24" y="262"/>
                  </a:lnTo>
                  <a:lnTo>
                    <a:pt x="19" y="264"/>
                  </a:lnTo>
                  <a:lnTo>
                    <a:pt x="13" y="266"/>
                  </a:lnTo>
                  <a:lnTo>
                    <a:pt x="9" y="268"/>
                  </a:lnTo>
                  <a:lnTo>
                    <a:pt x="7" y="268"/>
                  </a:lnTo>
                  <a:lnTo>
                    <a:pt x="3" y="270"/>
                  </a:lnTo>
                  <a:lnTo>
                    <a:pt x="1" y="270"/>
                  </a:lnTo>
                  <a:lnTo>
                    <a:pt x="0" y="272"/>
                  </a:lnTo>
                  <a:lnTo>
                    <a:pt x="22" y="245"/>
                  </a:lnTo>
                  <a:lnTo>
                    <a:pt x="22" y="24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auto">
            <a:xfrm>
              <a:off x="7685088" y="3459163"/>
              <a:ext cx="153987" cy="284162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30" y="0"/>
                </a:cxn>
                <a:cxn ang="0">
                  <a:pos x="47" y="4"/>
                </a:cxn>
                <a:cxn ang="0">
                  <a:pos x="64" y="10"/>
                </a:cxn>
                <a:cxn ang="0">
                  <a:pos x="82" y="15"/>
                </a:cxn>
                <a:cxn ang="0">
                  <a:pos x="99" y="25"/>
                </a:cxn>
                <a:cxn ang="0">
                  <a:pos x="116" y="36"/>
                </a:cxn>
                <a:cxn ang="0">
                  <a:pos x="131" y="48"/>
                </a:cxn>
                <a:cxn ang="0">
                  <a:pos x="144" y="61"/>
                </a:cxn>
                <a:cxn ang="0">
                  <a:pos x="158" y="76"/>
                </a:cxn>
                <a:cxn ang="0">
                  <a:pos x="169" y="91"/>
                </a:cxn>
                <a:cxn ang="0">
                  <a:pos x="179" y="108"/>
                </a:cxn>
                <a:cxn ang="0">
                  <a:pos x="184" y="126"/>
                </a:cxn>
                <a:cxn ang="0">
                  <a:pos x="190" y="146"/>
                </a:cxn>
                <a:cxn ang="0">
                  <a:pos x="192" y="165"/>
                </a:cxn>
                <a:cxn ang="0">
                  <a:pos x="192" y="186"/>
                </a:cxn>
                <a:cxn ang="0">
                  <a:pos x="190" y="207"/>
                </a:cxn>
                <a:cxn ang="0">
                  <a:pos x="186" y="226"/>
                </a:cxn>
                <a:cxn ang="0">
                  <a:pos x="180" y="243"/>
                </a:cxn>
                <a:cxn ang="0">
                  <a:pos x="173" y="262"/>
                </a:cxn>
                <a:cxn ang="0">
                  <a:pos x="165" y="278"/>
                </a:cxn>
                <a:cxn ang="0">
                  <a:pos x="158" y="293"/>
                </a:cxn>
                <a:cxn ang="0">
                  <a:pos x="148" y="306"/>
                </a:cxn>
                <a:cxn ang="0">
                  <a:pos x="141" y="319"/>
                </a:cxn>
                <a:cxn ang="0">
                  <a:pos x="127" y="336"/>
                </a:cxn>
                <a:cxn ang="0">
                  <a:pos x="112" y="350"/>
                </a:cxn>
                <a:cxn ang="0">
                  <a:pos x="101" y="357"/>
                </a:cxn>
                <a:cxn ang="0">
                  <a:pos x="106" y="350"/>
                </a:cxn>
                <a:cxn ang="0">
                  <a:pos x="118" y="333"/>
                </a:cxn>
                <a:cxn ang="0">
                  <a:pos x="127" y="319"/>
                </a:cxn>
                <a:cxn ang="0">
                  <a:pos x="133" y="306"/>
                </a:cxn>
                <a:cxn ang="0">
                  <a:pos x="141" y="293"/>
                </a:cxn>
                <a:cxn ang="0">
                  <a:pos x="148" y="278"/>
                </a:cxn>
                <a:cxn ang="0">
                  <a:pos x="154" y="260"/>
                </a:cxn>
                <a:cxn ang="0">
                  <a:pos x="158" y="243"/>
                </a:cxn>
                <a:cxn ang="0">
                  <a:pos x="163" y="226"/>
                </a:cxn>
                <a:cxn ang="0">
                  <a:pos x="165" y="207"/>
                </a:cxn>
                <a:cxn ang="0">
                  <a:pos x="165" y="188"/>
                </a:cxn>
                <a:cxn ang="0">
                  <a:pos x="163" y="169"/>
                </a:cxn>
                <a:cxn ang="0">
                  <a:pos x="158" y="148"/>
                </a:cxn>
                <a:cxn ang="0">
                  <a:pos x="152" y="129"/>
                </a:cxn>
                <a:cxn ang="0">
                  <a:pos x="142" y="110"/>
                </a:cxn>
                <a:cxn ang="0">
                  <a:pos x="131" y="91"/>
                </a:cxn>
                <a:cxn ang="0">
                  <a:pos x="120" y="76"/>
                </a:cxn>
                <a:cxn ang="0">
                  <a:pos x="106" y="63"/>
                </a:cxn>
                <a:cxn ang="0">
                  <a:pos x="95" y="50"/>
                </a:cxn>
                <a:cxn ang="0">
                  <a:pos x="82" y="40"/>
                </a:cxn>
                <a:cxn ang="0">
                  <a:pos x="70" y="31"/>
                </a:cxn>
                <a:cxn ang="0">
                  <a:pos x="59" y="25"/>
                </a:cxn>
                <a:cxn ang="0">
                  <a:pos x="47" y="17"/>
                </a:cxn>
                <a:cxn ang="0">
                  <a:pos x="28" y="8"/>
                </a:cxn>
                <a:cxn ang="0">
                  <a:pos x="11" y="4"/>
                </a:cxn>
                <a:cxn ang="0">
                  <a:pos x="0" y="0"/>
                </a:cxn>
              </a:cxnLst>
              <a:rect l="0" t="0" r="r" b="b"/>
              <a:pathLst>
                <a:path w="194" h="359">
                  <a:moveTo>
                    <a:pt x="0" y="0"/>
                  </a:moveTo>
                  <a:lnTo>
                    <a:pt x="4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4" y="4"/>
                  </a:lnTo>
                  <a:lnTo>
                    <a:pt x="47" y="4"/>
                  </a:lnTo>
                  <a:lnTo>
                    <a:pt x="51" y="6"/>
                  </a:lnTo>
                  <a:lnTo>
                    <a:pt x="57" y="6"/>
                  </a:lnTo>
                  <a:lnTo>
                    <a:pt x="61" y="8"/>
                  </a:lnTo>
                  <a:lnTo>
                    <a:pt x="64" y="10"/>
                  </a:lnTo>
                  <a:lnTo>
                    <a:pt x="70" y="12"/>
                  </a:lnTo>
                  <a:lnTo>
                    <a:pt x="74" y="13"/>
                  </a:lnTo>
                  <a:lnTo>
                    <a:pt x="78" y="15"/>
                  </a:lnTo>
                  <a:lnTo>
                    <a:pt x="82" y="15"/>
                  </a:lnTo>
                  <a:lnTo>
                    <a:pt x="85" y="17"/>
                  </a:lnTo>
                  <a:lnTo>
                    <a:pt x="89" y="21"/>
                  </a:lnTo>
                  <a:lnTo>
                    <a:pt x="95" y="23"/>
                  </a:lnTo>
                  <a:lnTo>
                    <a:pt x="99" y="25"/>
                  </a:lnTo>
                  <a:lnTo>
                    <a:pt x="103" y="27"/>
                  </a:lnTo>
                  <a:lnTo>
                    <a:pt x="106" y="31"/>
                  </a:lnTo>
                  <a:lnTo>
                    <a:pt x="112" y="32"/>
                  </a:lnTo>
                  <a:lnTo>
                    <a:pt x="116" y="36"/>
                  </a:lnTo>
                  <a:lnTo>
                    <a:pt x="120" y="38"/>
                  </a:lnTo>
                  <a:lnTo>
                    <a:pt x="122" y="42"/>
                  </a:lnTo>
                  <a:lnTo>
                    <a:pt x="127" y="44"/>
                  </a:lnTo>
                  <a:lnTo>
                    <a:pt x="131" y="48"/>
                  </a:lnTo>
                  <a:lnTo>
                    <a:pt x="135" y="51"/>
                  </a:lnTo>
                  <a:lnTo>
                    <a:pt x="137" y="55"/>
                  </a:lnTo>
                  <a:lnTo>
                    <a:pt x="141" y="57"/>
                  </a:lnTo>
                  <a:lnTo>
                    <a:pt x="144" y="61"/>
                  </a:lnTo>
                  <a:lnTo>
                    <a:pt x="148" y="65"/>
                  </a:lnTo>
                  <a:lnTo>
                    <a:pt x="150" y="67"/>
                  </a:lnTo>
                  <a:lnTo>
                    <a:pt x="154" y="72"/>
                  </a:lnTo>
                  <a:lnTo>
                    <a:pt x="158" y="76"/>
                  </a:lnTo>
                  <a:lnTo>
                    <a:pt x="160" y="78"/>
                  </a:lnTo>
                  <a:lnTo>
                    <a:pt x="163" y="84"/>
                  </a:lnTo>
                  <a:lnTo>
                    <a:pt x="167" y="86"/>
                  </a:lnTo>
                  <a:lnTo>
                    <a:pt x="169" y="91"/>
                  </a:lnTo>
                  <a:lnTo>
                    <a:pt x="171" y="95"/>
                  </a:lnTo>
                  <a:lnTo>
                    <a:pt x="173" y="99"/>
                  </a:lnTo>
                  <a:lnTo>
                    <a:pt x="175" y="105"/>
                  </a:lnTo>
                  <a:lnTo>
                    <a:pt x="179" y="108"/>
                  </a:lnTo>
                  <a:lnTo>
                    <a:pt x="180" y="112"/>
                  </a:lnTo>
                  <a:lnTo>
                    <a:pt x="182" y="118"/>
                  </a:lnTo>
                  <a:lnTo>
                    <a:pt x="184" y="122"/>
                  </a:lnTo>
                  <a:lnTo>
                    <a:pt x="184" y="126"/>
                  </a:lnTo>
                  <a:lnTo>
                    <a:pt x="188" y="131"/>
                  </a:lnTo>
                  <a:lnTo>
                    <a:pt x="188" y="135"/>
                  </a:lnTo>
                  <a:lnTo>
                    <a:pt x="190" y="141"/>
                  </a:lnTo>
                  <a:lnTo>
                    <a:pt x="190" y="146"/>
                  </a:lnTo>
                  <a:lnTo>
                    <a:pt x="192" y="150"/>
                  </a:lnTo>
                  <a:lnTo>
                    <a:pt x="192" y="154"/>
                  </a:lnTo>
                  <a:lnTo>
                    <a:pt x="192" y="160"/>
                  </a:lnTo>
                  <a:lnTo>
                    <a:pt x="192" y="165"/>
                  </a:lnTo>
                  <a:lnTo>
                    <a:pt x="194" y="171"/>
                  </a:lnTo>
                  <a:lnTo>
                    <a:pt x="194" y="177"/>
                  </a:lnTo>
                  <a:lnTo>
                    <a:pt x="194" y="181"/>
                  </a:lnTo>
                  <a:lnTo>
                    <a:pt x="192" y="186"/>
                  </a:lnTo>
                  <a:lnTo>
                    <a:pt x="192" y="192"/>
                  </a:lnTo>
                  <a:lnTo>
                    <a:pt x="192" y="198"/>
                  </a:lnTo>
                  <a:lnTo>
                    <a:pt x="190" y="202"/>
                  </a:lnTo>
                  <a:lnTo>
                    <a:pt x="190" y="207"/>
                  </a:lnTo>
                  <a:lnTo>
                    <a:pt x="190" y="213"/>
                  </a:lnTo>
                  <a:lnTo>
                    <a:pt x="188" y="217"/>
                  </a:lnTo>
                  <a:lnTo>
                    <a:pt x="188" y="221"/>
                  </a:lnTo>
                  <a:lnTo>
                    <a:pt x="186" y="226"/>
                  </a:lnTo>
                  <a:lnTo>
                    <a:pt x="184" y="232"/>
                  </a:lnTo>
                  <a:lnTo>
                    <a:pt x="184" y="236"/>
                  </a:lnTo>
                  <a:lnTo>
                    <a:pt x="182" y="240"/>
                  </a:lnTo>
                  <a:lnTo>
                    <a:pt x="180" y="243"/>
                  </a:lnTo>
                  <a:lnTo>
                    <a:pt x="179" y="249"/>
                  </a:lnTo>
                  <a:lnTo>
                    <a:pt x="177" y="253"/>
                  </a:lnTo>
                  <a:lnTo>
                    <a:pt x="175" y="259"/>
                  </a:lnTo>
                  <a:lnTo>
                    <a:pt x="173" y="262"/>
                  </a:lnTo>
                  <a:lnTo>
                    <a:pt x="171" y="268"/>
                  </a:lnTo>
                  <a:lnTo>
                    <a:pt x="169" y="272"/>
                  </a:lnTo>
                  <a:lnTo>
                    <a:pt x="167" y="274"/>
                  </a:lnTo>
                  <a:lnTo>
                    <a:pt x="165" y="278"/>
                  </a:lnTo>
                  <a:lnTo>
                    <a:pt x="165" y="283"/>
                  </a:lnTo>
                  <a:lnTo>
                    <a:pt x="160" y="287"/>
                  </a:lnTo>
                  <a:lnTo>
                    <a:pt x="160" y="289"/>
                  </a:lnTo>
                  <a:lnTo>
                    <a:pt x="158" y="293"/>
                  </a:lnTo>
                  <a:lnTo>
                    <a:pt x="156" y="298"/>
                  </a:lnTo>
                  <a:lnTo>
                    <a:pt x="154" y="300"/>
                  </a:lnTo>
                  <a:lnTo>
                    <a:pt x="150" y="304"/>
                  </a:lnTo>
                  <a:lnTo>
                    <a:pt x="148" y="306"/>
                  </a:lnTo>
                  <a:lnTo>
                    <a:pt x="146" y="310"/>
                  </a:lnTo>
                  <a:lnTo>
                    <a:pt x="144" y="312"/>
                  </a:lnTo>
                  <a:lnTo>
                    <a:pt x="142" y="317"/>
                  </a:lnTo>
                  <a:lnTo>
                    <a:pt x="141" y="319"/>
                  </a:lnTo>
                  <a:lnTo>
                    <a:pt x="139" y="323"/>
                  </a:lnTo>
                  <a:lnTo>
                    <a:pt x="133" y="327"/>
                  </a:lnTo>
                  <a:lnTo>
                    <a:pt x="129" y="333"/>
                  </a:lnTo>
                  <a:lnTo>
                    <a:pt x="127" y="336"/>
                  </a:lnTo>
                  <a:lnTo>
                    <a:pt x="122" y="342"/>
                  </a:lnTo>
                  <a:lnTo>
                    <a:pt x="118" y="344"/>
                  </a:lnTo>
                  <a:lnTo>
                    <a:pt x="116" y="348"/>
                  </a:lnTo>
                  <a:lnTo>
                    <a:pt x="112" y="350"/>
                  </a:lnTo>
                  <a:lnTo>
                    <a:pt x="110" y="354"/>
                  </a:lnTo>
                  <a:lnTo>
                    <a:pt x="104" y="357"/>
                  </a:lnTo>
                  <a:lnTo>
                    <a:pt x="101" y="359"/>
                  </a:lnTo>
                  <a:lnTo>
                    <a:pt x="101" y="357"/>
                  </a:lnTo>
                  <a:lnTo>
                    <a:pt x="103" y="357"/>
                  </a:lnTo>
                  <a:lnTo>
                    <a:pt x="103" y="355"/>
                  </a:lnTo>
                  <a:lnTo>
                    <a:pt x="104" y="354"/>
                  </a:lnTo>
                  <a:lnTo>
                    <a:pt x="106" y="350"/>
                  </a:lnTo>
                  <a:lnTo>
                    <a:pt x="110" y="346"/>
                  </a:lnTo>
                  <a:lnTo>
                    <a:pt x="112" y="342"/>
                  </a:lnTo>
                  <a:lnTo>
                    <a:pt x="116" y="338"/>
                  </a:lnTo>
                  <a:lnTo>
                    <a:pt x="118" y="333"/>
                  </a:lnTo>
                  <a:lnTo>
                    <a:pt x="122" y="329"/>
                  </a:lnTo>
                  <a:lnTo>
                    <a:pt x="123" y="325"/>
                  </a:lnTo>
                  <a:lnTo>
                    <a:pt x="123" y="323"/>
                  </a:lnTo>
                  <a:lnTo>
                    <a:pt x="127" y="319"/>
                  </a:lnTo>
                  <a:lnTo>
                    <a:pt x="127" y="317"/>
                  </a:lnTo>
                  <a:lnTo>
                    <a:pt x="131" y="312"/>
                  </a:lnTo>
                  <a:lnTo>
                    <a:pt x="133" y="310"/>
                  </a:lnTo>
                  <a:lnTo>
                    <a:pt x="133" y="306"/>
                  </a:lnTo>
                  <a:lnTo>
                    <a:pt x="135" y="302"/>
                  </a:lnTo>
                  <a:lnTo>
                    <a:pt x="137" y="300"/>
                  </a:lnTo>
                  <a:lnTo>
                    <a:pt x="139" y="297"/>
                  </a:lnTo>
                  <a:lnTo>
                    <a:pt x="141" y="293"/>
                  </a:lnTo>
                  <a:lnTo>
                    <a:pt x="142" y="289"/>
                  </a:lnTo>
                  <a:lnTo>
                    <a:pt x="144" y="285"/>
                  </a:lnTo>
                  <a:lnTo>
                    <a:pt x="146" y="283"/>
                  </a:lnTo>
                  <a:lnTo>
                    <a:pt x="148" y="278"/>
                  </a:lnTo>
                  <a:lnTo>
                    <a:pt x="150" y="274"/>
                  </a:lnTo>
                  <a:lnTo>
                    <a:pt x="150" y="270"/>
                  </a:lnTo>
                  <a:lnTo>
                    <a:pt x="152" y="266"/>
                  </a:lnTo>
                  <a:lnTo>
                    <a:pt x="154" y="260"/>
                  </a:lnTo>
                  <a:lnTo>
                    <a:pt x="156" y="257"/>
                  </a:lnTo>
                  <a:lnTo>
                    <a:pt x="156" y="253"/>
                  </a:lnTo>
                  <a:lnTo>
                    <a:pt x="158" y="249"/>
                  </a:lnTo>
                  <a:lnTo>
                    <a:pt x="158" y="243"/>
                  </a:lnTo>
                  <a:lnTo>
                    <a:pt x="160" y="240"/>
                  </a:lnTo>
                  <a:lnTo>
                    <a:pt x="160" y="236"/>
                  </a:lnTo>
                  <a:lnTo>
                    <a:pt x="161" y="230"/>
                  </a:lnTo>
                  <a:lnTo>
                    <a:pt x="163" y="226"/>
                  </a:lnTo>
                  <a:lnTo>
                    <a:pt x="165" y="221"/>
                  </a:lnTo>
                  <a:lnTo>
                    <a:pt x="165" y="217"/>
                  </a:lnTo>
                  <a:lnTo>
                    <a:pt x="165" y="213"/>
                  </a:lnTo>
                  <a:lnTo>
                    <a:pt x="165" y="207"/>
                  </a:lnTo>
                  <a:lnTo>
                    <a:pt x="167" y="203"/>
                  </a:lnTo>
                  <a:lnTo>
                    <a:pt x="165" y="198"/>
                  </a:lnTo>
                  <a:lnTo>
                    <a:pt x="165" y="192"/>
                  </a:lnTo>
                  <a:lnTo>
                    <a:pt x="165" y="188"/>
                  </a:lnTo>
                  <a:lnTo>
                    <a:pt x="165" y="183"/>
                  </a:lnTo>
                  <a:lnTo>
                    <a:pt x="165" y="179"/>
                  </a:lnTo>
                  <a:lnTo>
                    <a:pt x="165" y="173"/>
                  </a:lnTo>
                  <a:lnTo>
                    <a:pt x="163" y="169"/>
                  </a:lnTo>
                  <a:lnTo>
                    <a:pt x="163" y="165"/>
                  </a:lnTo>
                  <a:lnTo>
                    <a:pt x="160" y="160"/>
                  </a:lnTo>
                  <a:lnTo>
                    <a:pt x="160" y="154"/>
                  </a:lnTo>
                  <a:lnTo>
                    <a:pt x="158" y="148"/>
                  </a:lnTo>
                  <a:lnTo>
                    <a:pt x="158" y="145"/>
                  </a:lnTo>
                  <a:lnTo>
                    <a:pt x="156" y="139"/>
                  </a:lnTo>
                  <a:lnTo>
                    <a:pt x="154" y="133"/>
                  </a:lnTo>
                  <a:lnTo>
                    <a:pt x="152" y="129"/>
                  </a:lnTo>
                  <a:lnTo>
                    <a:pt x="150" y="126"/>
                  </a:lnTo>
                  <a:lnTo>
                    <a:pt x="148" y="120"/>
                  </a:lnTo>
                  <a:lnTo>
                    <a:pt x="144" y="114"/>
                  </a:lnTo>
                  <a:lnTo>
                    <a:pt x="142" y="110"/>
                  </a:lnTo>
                  <a:lnTo>
                    <a:pt x="139" y="105"/>
                  </a:lnTo>
                  <a:lnTo>
                    <a:pt x="137" y="101"/>
                  </a:lnTo>
                  <a:lnTo>
                    <a:pt x="133" y="97"/>
                  </a:lnTo>
                  <a:lnTo>
                    <a:pt x="131" y="91"/>
                  </a:lnTo>
                  <a:lnTo>
                    <a:pt x="127" y="88"/>
                  </a:lnTo>
                  <a:lnTo>
                    <a:pt x="127" y="84"/>
                  </a:lnTo>
                  <a:lnTo>
                    <a:pt x="122" y="80"/>
                  </a:lnTo>
                  <a:lnTo>
                    <a:pt x="120" y="76"/>
                  </a:lnTo>
                  <a:lnTo>
                    <a:pt x="116" y="74"/>
                  </a:lnTo>
                  <a:lnTo>
                    <a:pt x="114" y="69"/>
                  </a:lnTo>
                  <a:lnTo>
                    <a:pt x="110" y="65"/>
                  </a:lnTo>
                  <a:lnTo>
                    <a:pt x="106" y="63"/>
                  </a:lnTo>
                  <a:lnTo>
                    <a:pt x="104" y="61"/>
                  </a:lnTo>
                  <a:lnTo>
                    <a:pt x="101" y="57"/>
                  </a:lnTo>
                  <a:lnTo>
                    <a:pt x="99" y="53"/>
                  </a:lnTo>
                  <a:lnTo>
                    <a:pt x="95" y="50"/>
                  </a:lnTo>
                  <a:lnTo>
                    <a:pt x="93" y="48"/>
                  </a:lnTo>
                  <a:lnTo>
                    <a:pt x="87" y="44"/>
                  </a:lnTo>
                  <a:lnTo>
                    <a:pt x="85" y="42"/>
                  </a:lnTo>
                  <a:lnTo>
                    <a:pt x="82" y="40"/>
                  </a:lnTo>
                  <a:lnTo>
                    <a:pt x="80" y="38"/>
                  </a:lnTo>
                  <a:lnTo>
                    <a:pt x="76" y="34"/>
                  </a:lnTo>
                  <a:lnTo>
                    <a:pt x="72" y="32"/>
                  </a:lnTo>
                  <a:lnTo>
                    <a:pt x="70" y="31"/>
                  </a:lnTo>
                  <a:lnTo>
                    <a:pt x="66" y="29"/>
                  </a:lnTo>
                  <a:lnTo>
                    <a:pt x="64" y="27"/>
                  </a:lnTo>
                  <a:lnTo>
                    <a:pt x="61" y="25"/>
                  </a:lnTo>
                  <a:lnTo>
                    <a:pt x="59" y="25"/>
                  </a:lnTo>
                  <a:lnTo>
                    <a:pt x="55" y="23"/>
                  </a:lnTo>
                  <a:lnTo>
                    <a:pt x="51" y="21"/>
                  </a:lnTo>
                  <a:lnTo>
                    <a:pt x="49" y="17"/>
                  </a:lnTo>
                  <a:lnTo>
                    <a:pt x="47" y="17"/>
                  </a:lnTo>
                  <a:lnTo>
                    <a:pt x="44" y="15"/>
                  </a:lnTo>
                  <a:lnTo>
                    <a:pt x="38" y="13"/>
                  </a:lnTo>
                  <a:lnTo>
                    <a:pt x="34" y="10"/>
                  </a:lnTo>
                  <a:lnTo>
                    <a:pt x="28" y="8"/>
                  </a:lnTo>
                  <a:lnTo>
                    <a:pt x="25" y="8"/>
                  </a:lnTo>
                  <a:lnTo>
                    <a:pt x="19" y="6"/>
                  </a:lnTo>
                  <a:lnTo>
                    <a:pt x="15" y="4"/>
                  </a:lnTo>
                  <a:lnTo>
                    <a:pt x="11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auto">
            <a:xfrm>
              <a:off x="7718425" y="3359150"/>
              <a:ext cx="222250" cy="174625"/>
            </a:xfrm>
            <a:custGeom>
              <a:avLst/>
              <a:gdLst/>
              <a:ahLst/>
              <a:cxnLst>
                <a:cxn ang="0">
                  <a:pos x="123" y="19"/>
                </a:cxn>
                <a:cxn ang="0">
                  <a:pos x="142" y="28"/>
                </a:cxn>
                <a:cxn ang="0">
                  <a:pos x="159" y="38"/>
                </a:cxn>
                <a:cxn ang="0">
                  <a:pos x="175" y="47"/>
                </a:cxn>
                <a:cxn ang="0">
                  <a:pos x="188" y="60"/>
                </a:cxn>
                <a:cxn ang="0">
                  <a:pos x="201" y="70"/>
                </a:cxn>
                <a:cxn ang="0">
                  <a:pos x="213" y="83"/>
                </a:cxn>
                <a:cxn ang="0">
                  <a:pos x="222" y="97"/>
                </a:cxn>
                <a:cxn ang="0">
                  <a:pos x="232" y="112"/>
                </a:cxn>
                <a:cxn ang="0">
                  <a:pos x="241" y="121"/>
                </a:cxn>
                <a:cxn ang="0">
                  <a:pos x="249" y="135"/>
                </a:cxn>
                <a:cxn ang="0">
                  <a:pos x="254" y="148"/>
                </a:cxn>
                <a:cxn ang="0">
                  <a:pos x="260" y="159"/>
                </a:cxn>
                <a:cxn ang="0">
                  <a:pos x="264" y="171"/>
                </a:cxn>
                <a:cxn ang="0">
                  <a:pos x="268" y="182"/>
                </a:cxn>
                <a:cxn ang="0">
                  <a:pos x="270" y="190"/>
                </a:cxn>
                <a:cxn ang="0">
                  <a:pos x="273" y="203"/>
                </a:cxn>
                <a:cxn ang="0">
                  <a:pos x="277" y="214"/>
                </a:cxn>
                <a:cxn ang="0">
                  <a:pos x="279" y="220"/>
                </a:cxn>
                <a:cxn ang="0">
                  <a:pos x="273" y="211"/>
                </a:cxn>
                <a:cxn ang="0">
                  <a:pos x="268" y="203"/>
                </a:cxn>
                <a:cxn ang="0">
                  <a:pos x="260" y="190"/>
                </a:cxn>
                <a:cxn ang="0">
                  <a:pos x="251" y="176"/>
                </a:cxn>
                <a:cxn ang="0">
                  <a:pos x="241" y="163"/>
                </a:cxn>
                <a:cxn ang="0">
                  <a:pos x="233" y="154"/>
                </a:cxn>
                <a:cxn ang="0">
                  <a:pos x="228" y="146"/>
                </a:cxn>
                <a:cxn ang="0">
                  <a:pos x="220" y="137"/>
                </a:cxn>
                <a:cxn ang="0">
                  <a:pos x="213" y="129"/>
                </a:cxn>
                <a:cxn ang="0">
                  <a:pos x="207" y="118"/>
                </a:cxn>
                <a:cxn ang="0">
                  <a:pos x="197" y="108"/>
                </a:cxn>
                <a:cxn ang="0">
                  <a:pos x="188" y="100"/>
                </a:cxn>
                <a:cxn ang="0">
                  <a:pos x="180" y="91"/>
                </a:cxn>
                <a:cxn ang="0">
                  <a:pos x="171" y="83"/>
                </a:cxn>
                <a:cxn ang="0">
                  <a:pos x="161" y="74"/>
                </a:cxn>
                <a:cxn ang="0">
                  <a:pos x="152" y="68"/>
                </a:cxn>
                <a:cxn ang="0">
                  <a:pos x="140" y="60"/>
                </a:cxn>
                <a:cxn ang="0">
                  <a:pos x="131" y="53"/>
                </a:cxn>
                <a:cxn ang="0">
                  <a:pos x="119" y="47"/>
                </a:cxn>
                <a:cxn ang="0">
                  <a:pos x="108" y="41"/>
                </a:cxn>
                <a:cxn ang="0">
                  <a:pos x="99" y="36"/>
                </a:cxn>
                <a:cxn ang="0">
                  <a:pos x="89" y="32"/>
                </a:cxn>
                <a:cxn ang="0">
                  <a:pos x="78" y="26"/>
                </a:cxn>
                <a:cxn ang="0">
                  <a:pos x="68" y="24"/>
                </a:cxn>
                <a:cxn ang="0">
                  <a:pos x="57" y="19"/>
                </a:cxn>
                <a:cxn ang="0">
                  <a:pos x="47" y="17"/>
                </a:cxn>
                <a:cxn ang="0">
                  <a:pos x="40" y="13"/>
                </a:cxn>
                <a:cxn ang="0">
                  <a:pos x="30" y="11"/>
                </a:cxn>
                <a:cxn ang="0">
                  <a:pos x="21" y="9"/>
                </a:cxn>
                <a:cxn ang="0">
                  <a:pos x="9" y="5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7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1" y="3"/>
                </a:cxn>
                <a:cxn ang="0">
                  <a:pos x="57" y="5"/>
                </a:cxn>
                <a:cxn ang="0">
                  <a:pos x="70" y="9"/>
                </a:cxn>
                <a:cxn ang="0">
                  <a:pos x="81" y="9"/>
                </a:cxn>
                <a:cxn ang="0">
                  <a:pos x="95" y="13"/>
                </a:cxn>
                <a:cxn ang="0">
                  <a:pos x="104" y="13"/>
                </a:cxn>
                <a:cxn ang="0">
                  <a:pos x="110" y="15"/>
                </a:cxn>
              </a:cxnLst>
              <a:rect l="0" t="0" r="r" b="b"/>
              <a:pathLst>
                <a:path w="279" h="220">
                  <a:moveTo>
                    <a:pt x="110" y="15"/>
                  </a:moveTo>
                  <a:lnTo>
                    <a:pt x="116" y="17"/>
                  </a:lnTo>
                  <a:lnTo>
                    <a:pt x="123" y="19"/>
                  </a:lnTo>
                  <a:lnTo>
                    <a:pt x="129" y="22"/>
                  </a:lnTo>
                  <a:lnTo>
                    <a:pt x="137" y="24"/>
                  </a:lnTo>
                  <a:lnTo>
                    <a:pt x="142" y="28"/>
                  </a:lnTo>
                  <a:lnTo>
                    <a:pt x="148" y="32"/>
                  </a:lnTo>
                  <a:lnTo>
                    <a:pt x="152" y="34"/>
                  </a:lnTo>
                  <a:lnTo>
                    <a:pt x="159" y="38"/>
                  </a:lnTo>
                  <a:lnTo>
                    <a:pt x="163" y="41"/>
                  </a:lnTo>
                  <a:lnTo>
                    <a:pt x="169" y="45"/>
                  </a:lnTo>
                  <a:lnTo>
                    <a:pt x="175" y="47"/>
                  </a:lnTo>
                  <a:lnTo>
                    <a:pt x="180" y="51"/>
                  </a:lnTo>
                  <a:lnTo>
                    <a:pt x="184" y="55"/>
                  </a:lnTo>
                  <a:lnTo>
                    <a:pt x="188" y="60"/>
                  </a:lnTo>
                  <a:lnTo>
                    <a:pt x="194" y="62"/>
                  </a:lnTo>
                  <a:lnTo>
                    <a:pt x="197" y="68"/>
                  </a:lnTo>
                  <a:lnTo>
                    <a:pt x="201" y="70"/>
                  </a:lnTo>
                  <a:lnTo>
                    <a:pt x="207" y="74"/>
                  </a:lnTo>
                  <a:lnTo>
                    <a:pt x="209" y="80"/>
                  </a:lnTo>
                  <a:lnTo>
                    <a:pt x="213" y="83"/>
                  </a:lnTo>
                  <a:lnTo>
                    <a:pt x="216" y="87"/>
                  </a:lnTo>
                  <a:lnTo>
                    <a:pt x="220" y="93"/>
                  </a:lnTo>
                  <a:lnTo>
                    <a:pt x="222" y="97"/>
                  </a:lnTo>
                  <a:lnTo>
                    <a:pt x="228" y="100"/>
                  </a:lnTo>
                  <a:lnTo>
                    <a:pt x="228" y="106"/>
                  </a:lnTo>
                  <a:lnTo>
                    <a:pt x="232" y="112"/>
                  </a:lnTo>
                  <a:lnTo>
                    <a:pt x="235" y="114"/>
                  </a:lnTo>
                  <a:lnTo>
                    <a:pt x="237" y="118"/>
                  </a:lnTo>
                  <a:lnTo>
                    <a:pt x="241" y="121"/>
                  </a:lnTo>
                  <a:lnTo>
                    <a:pt x="245" y="127"/>
                  </a:lnTo>
                  <a:lnTo>
                    <a:pt x="247" y="131"/>
                  </a:lnTo>
                  <a:lnTo>
                    <a:pt x="249" y="135"/>
                  </a:lnTo>
                  <a:lnTo>
                    <a:pt x="251" y="138"/>
                  </a:lnTo>
                  <a:lnTo>
                    <a:pt x="253" y="142"/>
                  </a:lnTo>
                  <a:lnTo>
                    <a:pt x="254" y="148"/>
                  </a:lnTo>
                  <a:lnTo>
                    <a:pt x="256" y="152"/>
                  </a:lnTo>
                  <a:lnTo>
                    <a:pt x="256" y="156"/>
                  </a:lnTo>
                  <a:lnTo>
                    <a:pt x="260" y="159"/>
                  </a:lnTo>
                  <a:lnTo>
                    <a:pt x="260" y="163"/>
                  </a:lnTo>
                  <a:lnTo>
                    <a:pt x="262" y="167"/>
                  </a:lnTo>
                  <a:lnTo>
                    <a:pt x="264" y="171"/>
                  </a:lnTo>
                  <a:lnTo>
                    <a:pt x="266" y="175"/>
                  </a:lnTo>
                  <a:lnTo>
                    <a:pt x="266" y="176"/>
                  </a:lnTo>
                  <a:lnTo>
                    <a:pt x="268" y="182"/>
                  </a:lnTo>
                  <a:lnTo>
                    <a:pt x="268" y="184"/>
                  </a:lnTo>
                  <a:lnTo>
                    <a:pt x="270" y="188"/>
                  </a:lnTo>
                  <a:lnTo>
                    <a:pt x="270" y="190"/>
                  </a:lnTo>
                  <a:lnTo>
                    <a:pt x="272" y="194"/>
                  </a:lnTo>
                  <a:lnTo>
                    <a:pt x="272" y="199"/>
                  </a:lnTo>
                  <a:lnTo>
                    <a:pt x="273" y="203"/>
                  </a:lnTo>
                  <a:lnTo>
                    <a:pt x="275" y="209"/>
                  </a:lnTo>
                  <a:lnTo>
                    <a:pt x="275" y="211"/>
                  </a:lnTo>
                  <a:lnTo>
                    <a:pt x="277" y="214"/>
                  </a:lnTo>
                  <a:lnTo>
                    <a:pt x="277" y="216"/>
                  </a:lnTo>
                  <a:lnTo>
                    <a:pt x="277" y="218"/>
                  </a:lnTo>
                  <a:lnTo>
                    <a:pt x="279" y="220"/>
                  </a:lnTo>
                  <a:lnTo>
                    <a:pt x="277" y="216"/>
                  </a:lnTo>
                  <a:lnTo>
                    <a:pt x="275" y="214"/>
                  </a:lnTo>
                  <a:lnTo>
                    <a:pt x="273" y="211"/>
                  </a:lnTo>
                  <a:lnTo>
                    <a:pt x="272" y="209"/>
                  </a:lnTo>
                  <a:lnTo>
                    <a:pt x="270" y="207"/>
                  </a:lnTo>
                  <a:lnTo>
                    <a:pt x="268" y="203"/>
                  </a:lnTo>
                  <a:lnTo>
                    <a:pt x="266" y="199"/>
                  </a:lnTo>
                  <a:lnTo>
                    <a:pt x="262" y="195"/>
                  </a:lnTo>
                  <a:lnTo>
                    <a:pt x="260" y="190"/>
                  </a:lnTo>
                  <a:lnTo>
                    <a:pt x="256" y="186"/>
                  </a:lnTo>
                  <a:lnTo>
                    <a:pt x="254" y="182"/>
                  </a:lnTo>
                  <a:lnTo>
                    <a:pt x="251" y="176"/>
                  </a:lnTo>
                  <a:lnTo>
                    <a:pt x="247" y="171"/>
                  </a:lnTo>
                  <a:lnTo>
                    <a:pt x="245" y="167"/>
                  </a:lnTo>
                  <a:lnTo>
                    <a:pt x="241" y="163"/>
                  </a:lnTo>
                  <a:lnTo>
                    <a:pt x="239" y="159"/>
                  </a:lnTo>
                  <a:lnTo>
                    <a:pt x="235" y="157"/>
                  </a:lnTo>
                  <a:lnTo>
                    <a:pt x="233" y="154"/>
                  </a:lnTo>
                  <a:lnTo>
                    <a:pt x="232" y="152"/>
                  </a:lnTo>
                  <a:lnTo>
                    <a:pt x="230" y="148"/>
                  </a:lnTo>
                  <a:lnTo>
                    <a:pt x="228" y="146"/>
                  </a:lnTo>
                  <a:lnTo>
                    <a:pt x="228" y="142"/>
                  </a:lnTo>
                  <a:lnTo>
                    <a:pt x="222" y="140"/>
                  </a:lnTo>
                  <a:lnTo>
                    <a:pt x="220" y="137"/>
                  </a:lnTo>
                  <a:lnTo>
                    <a:pt x="218" y="133"/>
                  </a:lnTo>
                  <a:lnTo>
                    <a:pt x="216" y="131"/>
                  </a:lnTo>
                  <a:lnTo>
                    <a:pt x="213" y="129"/>
                  </a:lnTo>
                  <a:lnTo>
                    <a:pt x="211" y="125"/>
                  </a:lnTo>
                  <a:lnTo>
                    <a:pt x="209" y="121"/>
                  </a:lnTo>
                  <a:lnTo>
                    <a:pt x="207" y="118"/>
                  </a:lnTo>
                  <a:lnTo>
                    <a:pt x="201" y="116"/>
                  </a:lnTo>
                  <a:lnTo>
                    <a:pt x="199" y="112"/>
                  </a:lnTo>
                  <a:lnTo>
                    <a:pt x="197" y="108"/>
                  </a:lnTo>
                  <a:lnTo>
                    <a:pt x="195" y="106"/>
                  </a:lnTo>
                  <a:lnTo>
                    <a:pt x="192" y="102"/>
                  </a:lnTo>
                  <a:lnTo>
                    <a:pt x="188" y="100"/>
                  </a:lnTo>
                  <a:lnTo>
                    <a:pt x="186" y="97"/>
                  </a:lnTo>
                  <a:lnTo>
                    <a:pt x="182" y="95"/>
                  </a:lnTo>
                  <a:lnTo>
                    <a:pt x="180" y="91"/>
                  </a:lnTo>
                  <a:lnTo>
                    <a:pt x="176" y="87"/>
                  </a:lnTo>
                  <a:lnTo>
                    <a:pt x="175" y="85"/>
                  </a:lnTo>
                  <a:lnTo>
                    <a:pt x="171" y="83"/>
                  </a:lnTo>
                  <a:lnTo>
                    <a:pt x="167" y="80"/>
                  </a:lnTo>
                  <a:lnTo>
                    <a:pt x="165" y="78"/>
                  </a:lnTo>
                  <a:lnTo>
                    <a:pt x="161" y="74"/>
                  </a:lnTo>
                  <a:lnTo>
                    <a:pt x="159" y="72"/>
                  </a:lnTo>
                  <a:lnTo>
                    <a:pt x="156" y="70"/>
                  </a:lnTo>
                  <a:lnTo>
                    <a:pt x="152" y="68"/>
                  </a:lnTo>
                  <a:lnTo>
                    <a:pt x="148" y="66"/>
                  </a:lnTo>
                  <a:lnTo>
                    <a:pt x="144" y="62"/>
                  </a:lnTo>
                  <a:lnTo>
                    <a:pt x="140" y="60"/>
                  </a:lnTo>
                  <a:lnTo>
                    <a:pt x="138" y="59"/>
                  </a:lnTo>
                  <a:lnTo>
                    <a:pt x="135" y="55"/>
                  </a:lnTo>
                  <a:lnTo>
                    <a:pt x="131" y="53"/>
                  </a:lnTo>
                  <a:lnTo>
                    <a:pt x="127" y="51"/>
                  </a:lnTo>
                  <a:lnTo>
                    <a:pt x="123" y="49"/>
                  </a:lnTo>
                  <a:lnTo>
                    <a:pt x="119" y="47"/>
                  </a:lnTo>
                  <a:lnTo>
                    <a:pt x="116" y="45"/>
                  </a:lnTo>
                  <a:lnTo>
                    <a:pt x="112" y="43"/>
                  </a:lnTo>
                  <a:lnTo>
                    <a:pt x="108" y="41"/>
                  </a:lnTo>
                  <a:lnTo>
                    <a:pt x="106" y="40"/>
                  </a:lnTo>
                  <a:lnTo>
                    <a:pt x="102" y="38"/>
                  </a:lnTo>
                  <a:lnTo>
                    <a:pt x="99" y="36"/>
                  </a:lnTo>
                  <a:lnTo>
                    <a:pt x="95" y="34"/>
                  </a:lnTo>
                  <a:lnTo>
                    <a:pt x="91" y="34"/>
                  </a:lnTo>
                  <a:lnTo>
                    <a:pt x="89" y="32"/>
                  </a:lnTo>
                  <a:lnTo>
                    <a:pt x="85" y="30"/>
                  </a:lnTo>
                  <a:lnTo>
                    <a:pt x="80" y="30"/>
                  </a:lnTo>
                  <a:lnTo>
                    <a:pt x="78" y="26"/>
                  </a:lnTo>
                  <a:lnTo>
                    <a:pt x="74" y="26"/>
                  </a:lnTo>
                  <a:lnTo>
                    <a:pt x="70" y="24"/>
                  </a:lnTo>
                  <a:lnTo>
                    <a:pt x="68" y="24"/>
                  </a:lnTo>
                  <a:lnTo>
                    <a:pt x="62" y="22"/>
                  </a:lnTo>
                  <a:lnTo>
                    <a:pt x="61" y="21"/>
                  </a:lnTo>
                  <a:lnTo>
                    <a:pt x="57" y="19"/>
                  </a:lnTo>
                  <a:lnTo>
                    <a:pt x="55" y="19"/>
                  </a:lnTo>
                  <a:lnTo>
                    <a:pt x="51" y="19"/>
                  </a:lnTo>
                  <a:lnTo>
                    <a:pt x="47" y="17"/>
                  </a:lnTo>
                  <a:lnTo>
                    <a:pt x="43" y="15"/>
                  </a:lnTo>
                  <a:lnTo>
                    <a:pt x="41" y="15"/>
                  </a:lnTo>
                  <a:lnTo>
                    <a:pt x="40" y="13"/>
                  </a:lnTo>
                  <a:lnTo>
                    <a:pt x="38" y="13"/>
                  </a:lnTo>
                  <a:lnTo>
                    <a:pt x="34" y="13"/>
                  </a:lnTo>
                  <a:lnTo>
                    <a:pt x="30" y="11"/>
                  </a:lnTo>
                  <a:lnTo>
                    <a:pt x="28" y="11"/>
                  </a:lnTo>
                  <a:lnTo>
                    <a:pt x="26" y="11"/>
                  </a:lnTo>
                  <a:lnTo>
                    <a:pt x="21" y="9"/>
                  </a:lnTo>
                  <a:lnTo>
                    <a:pt x="17" y="7"/>
                  </a:lnTo>
                  <a:lnTo>
                    <a:pt x="13" y="5"/>
                  </a:lnTo>
                  <a:lnTo>
                    <a:pt x="9" y="5"/>
                  </a:lnTo>
                  <a:lnTo>
                    <a:pt x="5" y="3"/>
                  </a:lnTo>
                  <a:lnTo>
                    <a:pt x="3" y="3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8" y="2"/>
                  </a:lnTo>
                  <a:lnTo>
                    <a:pt x="32" y="2"/>
                  </a:lnTo>
                  <a:lnTo>
                    <a:pt x="38" y="2"/>
                  </a:lnTo>
                  <a:lnTo>
                    <a:pt x="41" y="3"/>
                  </a:lnTo>
                  <a:lnTo>
                    <a:pt x="45" y="3"/>
                  </a:lnTo>
                  <a:lnTo>
                    <a:pt x="51" y="5"/>
                  </a:lnTo>
                  <a:lnTo>
                    <a:pt x="57" y="5"/>
                  </a:lnTo>
                  <a:lnTo>
                    <a:pt x="61" y="7"/>
                  </a:lnTo>
                  <a:lnTo>
                    <a:pt x="64" y="7"/>
                  </a:lnTo>
                  <a:lnTo>
                    <a:pt x="70" y="9"/>
                  </a:lnTo>
                  <a:lnTo>
                    <a:pt x="74" y="9"/>
                  </a:lnTo>
                  <a:lnTo>
                    <a:pt x="80" y="9"/>
                  </a:lnTo>
                  <a:lnTo>
                    <a:pt x="81" y="9"/>
                  </a:lnTo>
                  <a:lnTo>
                    <a:pt x="87" y="11"/>
                  </a:lnTo>
                  <a:lnTo>
                    <a:pt x="91" y="11"/>
                  </a:lnTo>
                  <a:lnTo>
                    <a:pt x="95" y="13"/>
                  </a:lnTo>
                  <a:lnTo>
                    <a:pt x="99" y="13"/>
                  </a:lnTo>
                  <a:lnTo>
                    <a:pt x="100" y="13"/>
                  </a:lnTo>
                  <a:lnTo>
                    <a:pt x="104" y="13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5"/>
                  </a:lnTo>
                  <a:lnTo>
                    <a:pt x="110" y="1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auto">
            <a:xfrm>
              <a:off x="7405688" y="3367088"/>
              <a:ext cx="161925" cy="273050"/>
            </a:xfrm>
            <a:custGeom>
              <a:avLst/>
              <a:gdLst/>
              <a:ahLst/>
              <a:cxnLst>
                <a:cxn ang="0">
                  <a:pos x="116" y="44"/>
                </a:cxn>
                <a:cxn ang="0">
                  <a:pos x="93" y="65"/>
                </a:cxn>
                <a:cxn ang="0">
                  <a:pos x="72" y="86"/>
                </a:cxn>
                <a:cxn ang="0">
                  <a:pos x="55" y="105"/>
                </a:cxn>
                <a:cxn ang="0">
                  <a:pos x="42" y="126"/>
                </a:cxn>
                <a:cxn ang="0">
                  <a:pos x="31" y="147"/>
                </a:cxn>
                <a:cxn ang="0">
                  <a:pos x="21" y="166"/>
                </a:cxn>
                <a:cxn ang="0">
                  <a:pos x="13" y="186"/>
                </a:cxn>
                <a:cxn ang="0">
                  <a:pos x="8" y="205"/>
                </a:cxn>
                <a:cxn ang="0">
                  <a:pos x="4" y="224"/>
                </a:cxn>
                <a:cxn ang="0">
                  <a:pos x="4" y="245"/>
                </a:cxn>
                <a:cxn ang="0">
                  <a:pos x="0" y="261"/>
                </a:cxn>
                <a:cxn ang="0">
                  <a:pos x="0" y="276"/>
                </a:cxn>
                <a:cxn ang="0">
                  <a:pos x="2" y="293"/>
                </a:cxn>
                <a:cxn ang="0">
                  <a:pos x="4" y="304"/>
                </a:cxn>
                <a:cxn ang="0">
                  <a:pos x="4" y="318"/>
                </a:cxn>
                <a:cxn ang="0">
                  <a:pos x="8" y="327"/>
                </a:cxn>
                <a:cxn ang="0">
                  <a:pos x="12" y="337"/>
                </a:cxn>
                <a:cxn ang="0">
                  <a:pos x="15" y="344"/>
                </a:cxn>
                <a:cxn ang="0">
                  <a:pos x="19" y="340"/>
                </a:cxn>
                <a:cxn ang="0">
                  <a:pos x="19" y="333"/>
                </a:cxn>
                <a:cxn ang="0">
                  <a:pos x="21" y="318"/>
                </a:cxn>
                <a:cxn ang="0">
                  <a:pos x="23" y="306"/>
                </a:cxn>
                <a:cxn ang="0">
                  <a:pos x="23" y="297"/>
                </a:cxn>
                <a:cxn ang="0">
                  <a:pos x="25" y="285"/>
                </a:cxn>
                <a:cxn ang="0">
                  <a:pos x="29" y="274"/>
                </a:cxn>
                <a:cxn ang="0">
                  <a:pos x="31" y="262"/>
                </a:cxn>
                <a:cxn ang="0">
                  <a:pos x="32" y="251"/>
                </a:cxn>
                <a:cxn ang="0">
                  <a:pos x="34" y="238"/>
                </a:cxn>
                <a:cxn ang="0">
                  <a:pos x="36" y="226"/>
                </a:cxn>
                <a:cxn ang="0">
                  <a:pos x="38" y="213"/>
                </a:cxn>
                <a:cxn ang="0">
                  <a:pos x="44" y="202"/>
                </a:cxn>
                <a:cxn ang="0">
                  <a:pos x="48" y="190"/>
                </a:cxn>
                <a:cxn ang="0">
                  <a:pos x="50" y="179"/>
                </a:cxn>
                <a:cxn ang="0">
                  <a:pos x="55" y="166"/>
                </a:cxn>
                <a:cxn ang="0">
                  <a:pos x="59" y="156"/>
                </a:cxn>
                <a:cxn ang="0">
                  <a:pos x="63" y="147"/>
                </a:cxn>
                <a:cxn ang="0">
                  <a:pos x="69" y="137"/>
                </a:cxn>
                <a:cxn ang="0">
                  <a:pos x="74" y="128"/>
                </a:cxn>
                <a:cxn ang="0">
                  <a:pos x="82" y="120"/>
                </a:cxn>
                <a:cxn ang="0">
                  <a:pos x="90" y="109"/>
                </a:cxn>
                <a:cxn ang="0">
                  <a:pos x="95" y="99"/>
                </a:cxn>
                <a:cxn ang="0">
                  <a:pos x="105" y="91"/>
                </a:cxn>
                <a:cxn ang="0">
                  <a:pos x="114" y="82"/>
                </a:cxn>
                <a:cxn ang="0">
                  <a:pos x="122" y="72"/>
                </a:cxn>
                <a:cxn ang="0">
                  <a:pos x="129" y="63"/>
                </a:cxn>
                <a:cxn ang="0">
                  <a:pos x="141" y="57"/>
                </a:cxn>
                <a:cxn ang="0">
                  <a:pos x="150" y="48"/>
                </a:cxn>
                <a:cxn ang="0">
                  <a:pos x="158" y="40"/>
                </a:cxn>
                <a:cxn ang="0">
                  <a:pos x="173" y="27"/>
                </a:cxn>
                <a:cxn ang="0">
                  <a:pos x="188" y="15"/>
                </a:cxn>
                <a:cxn ang="0">
                  <a:pos x="198" y="6"/>
                </a:cxn>
                <a:cxn ang="0">
                  <a:pos x="204" y="2"/>
                </a:cxn>
                <a:cxn ang="0">
                  <a:pos x="198" y="4"/>
                </a:cxn>
                <a:cxn ang="0">
                  <a:pos x="185" y="10"/>
                </a:cxn>
                <a:cxn ang="0">
                  <a:pos x="175" y="15"/>
                </a:cxn>
                <a:cxn ang="0">
                  <a:pos x="166" y="17"/>
                </a:cxn>
                <a:cxn ang="0">
                  <a:pos x="158" y="23"/>
                </a:cxn>
                <a:cxn ang="0">
                  <a:pos x="150" y="25"/>
                </a:cxn>
                <a:cxn ang="0">
                  <a:pos x="137" y="31"/>
                </a:cxn>
                <a:cxn ang="0">
                  <a:pos x="133" y="34"/>
                </a:cxn>
              </a:cxnLst>
              <a:rect l="0" t="0" r="r" b="b"/>
              <a:pathLst>
                <a:path w="204" h="344">
                  <a:moveTo>
                    <a:pt x="133" y="34"/>
                  </a:moveTo>
                  <a:lnTo>
                    <a:pt x="124" y="40"/>
                  </a:lnTo>
                  <a:lnTo>
                    <a:pt x="116" y="44"/>
                  </a:lnTo>
                  <a:lnTo>
                    <a:pt x="107" y="51"/>
                  </a:lnTo>
                  <a:lnTo>
                    <a:pt x="101" y="59"/>
                  </a:lnTo>
                  <a:lnTo>
                    <a:pt x="93" y="65"/>
                  </a:lnTo>
                  <a:lnTo>
                    <a:pt x="86" y="72"/>
                  </a:lnTo>
                  <a:lnTo>
                    <a:pt x="80" y="78"/>
                  </a:lnTo>
                  <a:lnTo>
                    <a:pt x="72" y="86"/>
                  </a:lnTo>
                  <a:lnTo>
                    <a:pt x="67" y="91"/>
                  </a:lnTo>
                  <a:lnTo>
                    <a:pt x="61" y="97"/>
                  </a:lnTo>
                  <a:lnTo>
                    <a:pt x="55" y="105"/>
                  </a:lnTo>
                  <a:lnTo>
                    <a:pt x="51" y="112"/>
                  </a:lnTo>
                  <a:lnTo>
                    <a:pt x="48" y="120"/>
                  </a:lnTo>
                  <a:lnTo>
                    <a:pt x="42" y="126"/>
                  </a:lnTo>
                  <a:lnTo>
                    <a:pt x="38" y="131"/>
                  </a:lnTo>
                  <a:lnTo>
                    <a:pt x="34" y="141"/>
                  </a:lnTo>
                  <a:lnTo>
                    <a:pt x="31" y="147"/>
                  </a:lnTo>
                  <a:lnTo>
                    <a:pt x="29" y="154"/>
                  </a:lnTo>
                  <a:lnTo>
                    <a:pt x="23" y="160"/>
                  </a:lnTo>
                  <a:lnTo>
                    <a:pt x="21" y="166"/>
                  </a:lnTo>
                  <a:lnTo>
                    <a:pt x="19" y="173"/>
                  </a:lnTo>
                  <a:lnTo>
                    <a:pt x="15" y="179"/>
                  </a:lnTo>
                  <a:lnTo>
                    <a:pt x="13" y="186"/>
                  </a:lnTo>
                  <a:lnTo>
                    <a:pt x="12" y="194"/>
                  </a:lnTo>
                  <a:lnTo>
                    <a:pt x="10" y="200"/>
                  </a:lnTo>
                  <a:lnTo>
                    <a:pt x="8" y="205"/>
                  </a:lnTo>
                  <a:lnTo>
                    <a:pt x="8" y="213"/>
                  </a:lnTo>
                  <a:lnTo>
                    <a:pt x="4" y="219"/>
                  </a:lnTo>
                  <a:lnTo>
                    <a:pt x="4" y="224"/>
                  </a:lnTo>
                  <a:lnTo>
                    <a:pt x="4" y="232"/>
                  </a:lnTo>
                  <a:lnTo>
                    <a:pt x="4" y="238"/>
                  </a:lnTo>
                  <a:lnTo>
                    <a:pt x="4" y="245"/>
                  </a:lnTo>
                  <a:lnTo>
                    <a:pt x="2" y="249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0" y="266"/>
                  </a:lnTo>
                  <a:lnTo>
                    <a:pt x="0" y="270"/>
                  </a:lnTo>
                  <a:lnTo>
                    <a:pt x="0" y="276"/>
                  </a:lnTo>
                  <a:lnTo>
                    <a:pt x="0" y="281"/>
                  </a:lnTo>
                  <a:lnTo>
                    <a:pt x="2" y="287"/>
                  </a:lnTo>
                  <a:lnTo>
                    <a:pt x="2" y="293"/>
                  </a:lnTo>
                  <a:lnTo>
                    <a:pt x="2" y="297"/>
                  </a:lnTo>
                  <a:lnTo>
                    <a:pt x="4" y="300"/>
                  </a:lnTo>
                  <a:lnTo>
                    <a:pt x="4" y="304"/>
                  </a:lnTo>
                  <a:lnTo>
                    <a:pt x="4" y="308"/>
                  </a:lnTo>
                  <a:lnTo>
                    <a:pt x="4" y="314"/>
                  </a:lnTo>
                  <a:lnTo>
                    <a:pt x="4" y="318"/>
                  </a:lnTo>
                  <a:lnTo>
                    <a:pt x="8" y="319"/>
                  </a:lnTo>
                  <a:lnTo>
                    <a:pt x="8" y="323"/>
                  </a:lnTo>
                  <a:lnTo>
                    <a:pt x="8" y="327"/>
                  </a:lnTo>
                  <a:lnTo>
                    <a:pt x="10" y="329"/>
                  </a:lnTo>
                  <a:lnTo>
                    <a:pt x="10" y="333"/>
                  </a:lnTo>
                  <a:lnTo>
                    <a:pt x="12" y="337"/>
                  </a:lnTo>
                  <a:lnTo>
                    <a:pt x="13" y="340"/>
                  </a:lnTo>
                  <a:lnTo>
                    <a:pt x="15" y="342"/>
                  </a:lnTo>
                  <a:lnTo>
                    <a:pt x="15" y="344"/>
                  </a:lnTo>
                  <a:lnTo>
                    <a:pt x="17" y="344"/>
                  </a:lnTo>
                  <a:lnTo>
                    <a:pt x="19" y="342"/>
                  </a:lnTo>
                  <a:lnTo>
                    <a:pt x="19" y="340"/>
                  </a:lnTo>
                  <a:lnTo>
                    <a:pt x="19" y="338"/>
                  </a:lnTo>
                  <a:lnTo>
                    <a:pt x="19" y="337"/>
                  </a:lnTo>
                  <a:lnTo>
                    <a:pt x="19" y="333"/>
                  </a:lnTo>
                  <a:lnTo>
                    <a:pt x="21" y="329"/>
                  </a:lnTo>
                  <a:lnTo>
                    <a:pt x="21" y="323"/>
                  </a:lnTo>
                  <a:lnTo>
                    <a:pt x="21" y="318"/>
                  </a:lnTo>
                  <a:lnTo>
                    <a:pt x="23" y="314"/>
                  </a:lnTo>
                  <a:lnTo>
                    <a:pt x="23" y="308"/>
                  </a:lnTo>
                  <a:lnTo>
                    <a:pt x="23" y="306"/>
                  </a:lnTo>
                  <a:lnTo>
                    <a:pt x="23" y="302"/>
                  </a:lnTo>
                  <a:lnTo>
                    <a:pt x="23" y="299"/>
                  </a:lnTo>
                  <a:lnTo>
                    <a:pt x="23" y="297"/>
                  </a:lnTo>
                  <a:lnTo>
                    <a:pt x="25" y="293"/>
                  </a:lnTo>
                  <a:lnTo>
                    <a:pt x="25" y="289"/>
                  </a:lnTo>
                  <a:lnTo>
                    <a:pt x="25" y="285"/>
                  </a:lnTo>
                  <a:lnTo>
                    <a:pt x="25" y="281"/>
                  </a:lnTo>
                  <a:lnTo>
                    <a:pt x="29" y="280"/>
                  </a:lnTo>
                  <a:lnTo>
                    <a:pt x="29" y="274"/>
                  </a:lnTo>
                  <a:lnTo>
                    <a:pt x="29" y="270"/>
                  </a:lnTo>
                  <a:lnTo>
                    <a:pt x="31" y="266"/>
                  </a:lnTo>
                  <a:lnTo>
                    <a:pt x="31" y="262"/>
                  </a:lnTo>
                  <a:lnTo>
                    <a:pt x="31" y="261"/>
                  </a:lnTo>
                  <a:lnTo>
                    <a:pt x="32" y="255"/>
                  </a:lnTo>
                  <a:lnTo>
                    <a:pt x="32" y="251"/>
                  </a:lnTo>
                  <a:lnTo>
                    <a:pt x="32" y="247"/>
                  </a:lnTo>
                  <a:lnTo>
                    <a:pt x="34" y="243"/>
                  </a:lnTo>
                  <a:lnTo>
                    <a:pt x="34" y="238"/>
                  </a:lnTo>
                  <a:lnTo>
                    <a:pt x="34" y="234"/>
                  </a:lnTo>
                  <a:lnTo>
                    <a:pt x="36" y="230"/>
                  </a:lnTo>
                  <a:lnTo>
                    <a:pt x="36" y="226"/>
                  </a:lnTo>
                  <a:lnTo>
                    <a:pt x="38" y="223"/>
                  </a:lnTo>
                  <a:lnTo>
                    <a:pt x="38" y="217"/>
                  </a:lnTo>
                  <a:lnTo>
                    <a:pt x="38" y="213"/>
                  </a:lnTo>
                  <a:lnTo>
                    <a:pt x="40" y="211"/>
                  </a:lnTo>
                  <a:lnTo>
                    <a:pt x="42" y="205"/>
                  </a:lnTo>
                  <a:lnTo>
                    <a:pt x="44" y="202"/>
                  </a:lnTo>
                  <a:lnTo>
                    <a:pt x="44" y="198"/>
                  </a:lnTo>
                  <a:lnTo>
                    <a:pt x="46" y="194"/>
                  </a:lnTo>
                  <a:lnTo>
                    <a:pt x="48" y="190"/>
                  </a:lnTo>
                  <a:lnTo>
                    <a:pt x="48" y="186"/>
                  </a:lnTo>
                  <a:lnTo>
                    <a:pt x="50" y="181"/>
                  </a:lnTo>
                  <a:lnTo>
                    <a:pt x="50" y="179"/>
                  </a:lnTo>
                  <a:lnTo>
                    <a:pt x="51" y="173"/>
                  </a:lnTo>
                  <a:lnTo>
                    <a:pt x="51" y="171"/>
                  </a:lnTo>
                  <a:lnTo>
                    <a:pt x="55" y="166"/>
                  </a:lnTo>
                  <a:lnTo>
                    <a:pt x="55" y="164"/>
                  </a:lnTo>
                  <a:lnTo>
                    <a:pt x="57" y="160"/>
                  </a:lnTo>
                  <a:lnTo>
                    <a:pt x="59" y="156"/>
                  </a:lnTo>
                  <a:lnTo>
                    <a:pt x="59" y="152"/>
                  </a:lnTo>
                  <a:lnTo>
                    <a:pt x="61" y="148"/>
                  </a:lnTo>
                  <a:lnTo>
                    <a:pt x="63" y="147"/>
                  </a:lnTo>
                  <a:lnTo>
                    <a:pt x="67" y="143"/>
                  </a:lnTo>
                  <a:lnTo>
                    <a:pt x="67" y="141"/>
                  </a:lnTo>
                  <a:lnTo>
                    <a:pt x="69" y="137"/>
                  </a:lnTo>
                  <a:lnTo>
                    <a:pt x="71" y="133"/>
                  </a:lnTo>
                  <a:lnTo>
                    <a:pt x="72" y="131"/>
                  </a:lnTo>
                  <a:lnTo>
                    <a:pt x="74" y="128"/>
                  </a:lnTo>
                  <a:lnTo>
                    <a:pt x="76" y="124"/>
                  </a:lnTo>
                  <a:lnTo>
                    <a:pt x="80" y="122"/>
                  </a:lnTo>
                  <a:lnTo>
                    <a:pt x="82" y="120"/>
                  </a:lnTo>
                  <a:lnTo>
                    <a:pt x="84" y="116"/>
                  </a:lnTo>
                  <a:lnTo>
                    <a:pt x="86" y="112"/>
                  </a:lnTo>
                  <a:lnTo>
                    <a:pt x="90" y="109"/>
                  </a:lnTo>
                  <a:lnTo>
                    <a:pt x="90" y="107"/>
                  </a:lnTo>
                  <a:lnTo>
                    <a:pt x="93" y="103"/>
                  </a:lnTo>
                  <a:lnTo>
                    <a:pt x="95" y="99"/>
                  </a:lnTo>
                  <a:lnTo>
                    <a:pt x="99" y="97"/>
                  </a:lnTo>
                  <a:lnTo>
                    <a:pt x="101" y="95"/>
                  </a:lnTo>
                  <a:lnTo>
                    <a:pt x="105" y="91"/>
                  </a:lnTo>
                  <a:lnTo>
                    <a:pt x="107" y="88"/>
                  </a:lnTo>
                  <a:lnTo>
                    <a:pt x="110" y="86"/>
                  </a:lnTo>
                  <a:lnTo>
                    <a:pt x="114" y="82"/>
                  </a:lnTo>
                  <a:lnTo>
                    <a:pt x="116" y="78"/>
                  </a:lnTo>
                  <a:lnTo>
                    <a:pt x="118" y="76"/>
                  </a:lnTo>
                  <a:lnTo>
                    <a:pt x="122" y="72"/>
                  </a:lnTo>
                  <a:lnTo>
                    <a:pt x="126" y="71"/>
                  </a:lnTo>
                  <a:lnTo>
                    <a:pt x="128" y="69"/>
                  </a:lnTo>
                  <a:lnTo>
                    <a:pt x="129" y="63"/>
                  </a:lnTo>
                  <a:lnTo>
                    <a:pt x="133" y="61"/>
                  </a:lnTo>
                  <a:lnTo>
                    <a:pt x="137" y="59"/>
                  </a:lnTo>
                  <a:lnTo>
                    <a:pt x="141" y="57"/>
                  </a:lnTo>
                  <a:lnTo>
                    <a:pt x="143" y="53"/>
                  </a:lnTo>
                  <a:lnTo>
                    <a:pt x="145" y="51"/>
                  </a:lnTo>
                  <a:lnTo>
                    <a:pt x="150" y="48"/>
                  </a:lnTo>
                  <a:lnTo>
                    <a:pt x="152" y="44"/>
                  </a:lnTo>
                  <a:lnTo>
                    <a:pt x="154" y="42"/>
                  </a:lnTo>
                  <a:lnTo>
                    <a:pt x="158" y="40"/>
                  </a:lnTo>
                  <a:lnTo>
                    <a:pt x="164" y="36"/>
                  </a:lnTo>
                  <a:lnTo>
                    <a:pt x="169" y="31"/>
                  </a:lnTo>
                  <a:lnTo>
                    <a:pt x="173" y="27"/>
                  </a:lnTo>
                  <a:lnTo>
                    <a:pt x="179" y="23"/>
                  </a:lnTo>
                  <a:lnTo>
                    <a:pt x="185" y="17"/>
                  </a:lnTo>
                  <a:lnTo>
                    <a:pt x="188" y="15"/>
                  </a:lnTo>
                  <a:lnTo>
                    <a:pt x="190" y="10"/>
                  </a:lnTo>
                  <a:lnTo>
                    <a:pt x="196" y="10"/>
                  </a:lnTo>
                  <a:lnTo>
                    <a:pt x="198" y="6"/>
                  </a:lnTo>
                  <a:lnTo>
                    <a:pt x="200" y="4"/>
                  </a:lnTo>
                  <a:lnTo>
                    <a:pt x="202" y="2"/>
                  </a:lnTo>
                  <a:lnTo>
                    <a:pt x="204" y="2"/>
                  </a:lnTo>
                  <a:lnTo>
                    <a:pt x="204" y="0"/>
                  </a:lnTo>
                  <a:lnTo>
                    <a:pt x="202" y="2"/>
                  </a:lnTo>
                  <a:lnTo>
                    <a:pt x="198" y="4"/>
                  </a:lnTo>
                  <a:lnTo>
                    <a:pt x="192" y="6"/>
                  </a:lnTo>
                  <a:lnTo>
                    <a:pt x="188" y="8"/>
                  </a:lnTo>
                  <a:lnTo>
                    <a:pt x="185" y="10"/>
                  </a:lnTo>
                  <a:lnTo>
                    <a:pt x="179" y="10"/>
                  </a:lnTo>
                  <a:lnTo>
                    <a:pt x="177" y="13"/>
                  </a:lnTo>
                  <a:lnTo>
                    <a:pt x="175" y="15"/>
                  </a:lnTo>
                  <a:lnTo>
                    <a:pt x="171" y="15"/>
                  </a:lnTo>
                  <a:lnTo>
                    <a:pt x="169" y="17"/>
                  </a:lnTo>
                  <a:lnTo>
                    <a:pt x="166" y="17"/>
                  </a:lnTo>
                  <a:lnTo>
                    <a:pt x="164" y="21"/>
                  </a:lnTo>
                  <a:lnTo>
                    <a:pt x="160" y="21"/>
                  </a:lnTo>
                  <a:lnTo>
                    <a:pt x="158" y="23"/>
                  </a:lnTo>
                  <a:lnTo>
                    <a:pt x="154" y="23"/>
                  </a:lnTo>
                  <a:lnTo>
                    <a:pt x="152" y="25"/>
                  </a:lnTo>
                  <a:lnTo>
                    <a:pt x="150" y="25"/>
                  </a:lnTo>
                  <a:lnTo>
                    <a:pt x="145" y="27"/>
                  </a:lnTo>
                  <a:lnTo>
                    <a:pt x="141" y="31"/>
                  </a:lnTo>
                  <a:lnTo>
                    <a:pt x="137" y="31"/>
                  </a:lnTo>
                  <a:lnTo>
                    <a:pt x="135" y="32"/>
                  </a:lnTo>
                  <a:lnTo>
                    <a:pt x="133" y="34"/>
                  </a:lnTo>
                  <a:lnTo>
                    <a:pt x="133" y="3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auto">
            <a:xfrm>
              <a:off x="7526338" y="3832225"/>
              <a:ext cx="323850" cy="587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44" y="42"/>
                </a:cxn>
                <a:cxn ang="0">
                  <a:pos x="71" y="54"/>
                </a:cxn>
                <a:cxn ang="0">
                  <a:pos x="95" y="61"/>
                </a:cxn>
                <a:cxn ang="0">
                  <a:pos x="120" y="67"/>
                </a:cxn>
                <a:cxn ang="0">
                  <a:pos x="143" y="71"/>
                </a:cxn>
                <a:cxn ang="0">
                  <a:pos x="166" y="73"/>
                </a:cxn>
                <a:cxn ang="0">
                  <a:pos x="188" y="74"/>
                </a:cxn>
                <a:cxn ang="0">
                  <a:pos x="207" y="73"/>
                </a:cxn>
                <a:cxn ang="0">
                  <a:pos x="226" y="73"/>
                </a:cxn>
                <a:cxn ang="0">
                  <a:pos x="244" y="71"/>
                </a:cxn>
                <a:cxn ang="0">
                  <a:pos x="261" y="67"/>
                </a:cxn>
                <a:cxn ang="0">
                  <a:pos x="272" y="65"/>
                </a:cxn>
                <a:cxn ang="0">
                  <a:pos x="283" y="61"/>
                </a:cxn>
                <a:cxn ang="0">
                  <a:pos x="299" y="61"/>
                </a:cxn>
                <a:cxn ang="0">
                  <a:pos x="310" y="57"/>
                </a:cxn>
                <a:cxn ang="0">
                  <a:pos x="323" y="52"/>
                </a:cxn>
                <a:cxn ang="0">
                  <a:pos x="342" y="42"/>
                </a:cxn>
                <a:cxn ang="0">
                  <a:pos x="360" y="33"/>
                </a:cxn>
                <a:cxn ang="0">
                  <a:pos x="377" y="21"/>
                </a:cxn>
                <a:cxn ang="0">
                  <a:pos x="390" y="10"/>
                </a:cxn>
                <a:cxn ang="0">
                  <a:pos x="401" y="4"/>
                </a:cxn>
                <a:cxn ang="0">
                  <a:pos x="405" y="0"/>
                </a:cxn>
                <a:cxn ang="0">
                  <a:pos x="396" y="4"/>
                </a:cxn>
                <a:cxn ang="0">
                  <a:pos x="380" y="10"/>
                </a:cxn>
                <a:cxn ang="0">
                  <a:pos x="363" y="14"/>
                </a:cxn>
                <a:cxn ang="0">
                  <a:pos x="350" y="19"/>
                </a:cxn>
                <a:cxn ang="0">
                  <a:pos x="337" y="21"/>
                </a:cxn>
                <a:cxn ang="0">
                  <a:pos x="322" y="25"/>
                </a:cxn>
                <a:cxn ang="0">
                  <a:pos x="304" y="27"/>
                </a:cxn>
                <a:cxn ang="0">
                  <a:pos x="285" y="33"/>
                </a:cxn>
                <a:cxn ang="0">
                  <a:pos x="268" y="35"/>
                </a:cxn>
                <a:cxn ang="0">
                  <a:pos x="247" y="38"/>
                </a:cxn>
                <a:cxn ang="0">
                  <a:pos x="228" y="38"/>
                </a:cxn>
                <a:cxn ang="0">
                  <a:pos x="206" y="42"/>
                </a:cxn>
                <a:cxn ang="0">
                  <a:pos x="183" y="42"/>
                </a:cxn>
                <a:cxn ang="0">
                  <a:pos x="164" y="42"/>
                </a:cxn>
                <a:cxn ang="0">
                  <a:pos x="143" y="42"/>
                </a:cxn>
                <a:cxn ang="0">
                  <a:pos x="126" y="40"/>
                </a:cxn>
                <a:cxn ang="0">
                  <a:pos x="107" y="38"/>
                </a:cxn>
                <a:cxn ang="0">
                  <a:pos x="88" y="36"/>
                </a:cxn>
                <a:cxn ang="0">
                  <a:pos x="72" y="35"/>
                </a:cxn>
                <a:cxn ang="0">
                  <a:pos x="57" y="33"/>
                </a:cxn>
                <a:cxn ang="0">
                  <a:pos x="44" y="29"/>
                </a:cxn>
                <a:cxn ang="0">
                  <a:pos x="33" y="27"/>
                </a:cxn>
                <a:cxn ang="0">
                  <a:pos x="19" y="25"/>
                </a:cxn>
                <a:cxn ang="0">
                  <a:pos x="6" y="21"/>
                </a:cxn>
                <a:cxn ang="0">
                  <a:pos x="0" y="21"/>
                </a:cxn>
              </a:cxnLst>
              <a:rect l="0" t="0" r="r" b="b"/>
              <a:pathLst>
                <a:path w="407" h="74">
                  <a:moveTo>
                    <a:pt x="0" y="21"/>
                  </a:moveTo>
                  <a:lnTo>
                    <a:pt x="6" y="23"/>
                  </a:lnTo>
                  <a:lnTo>
                    <a:pt x="12" y="27"/>
                  </a:lnTo>
                  <a:lnTo>
                    <a:pt x="19" y="31"/>
                  </a:lnTo>
                  <a:lnTo>
                    <a:pt x="25" y="35"/>
                  </a:lnTo>
                  <a:lnTo>
                    <a:pt x="33" y="38"/>
                  </a:lnTo>
                  <a:lnTo>
                    <a:pt x="38" y="40"/>
                  </a:lnTo>
                  <a:lnTo>
                    <a:pt x="44" y="42"/>
                  </a:lnTo>
                  <a:lnTo>
                    <a:pt x="52" y="46"/>
                  </a:lnTo>
                  <a:lnTo>
                    <a:pt x="57" y="48"/>
                  </a:lnTo>
                  <a:lnTo>
                    <a:pt x="63" y="50"/>
                  </a:lnTo>
                  <a:lnTo>
                    <a:pt x="71" y="54"/>
                  </a:lnTo>
                  <a:lnTo>
                    <a:pt x="76" y="55"/>
                  </a:lnTo>
                  <a:lnTo>
                    <a:pt x="84" y="57"/>
                  </a:lnTo>
                  <a:lnTo>
                    <a:pt x="90" y="59"/>
                  </a:lnTo>
                  <a:lnTo>
                    <a:pt x="95" y="61"/>
                  </a:lnTo>
                  <a:lnTo>
                    <a:pt x="103" y="63"/>
                  </a:lnTo>
                  <a:lnTo>
                    <a:pt x="109" y="63"/>
                  </a:lnTo>
                  <a:lnTo>
                    <a:pt x="114" y="65"/>
                  </a:lnTo>
                  <a:lnTo>
                    <a:pt x="120" y="67"/>
                  </a:lnTo>
                  <a:lnTo>
                    <a:pt x="126" y="69"/>
                  </a:lnTo>
                  <a:lnTo>
                    <a:pt x="131" y="69"/>
                  </a:lnTo>
                  <a:lnTo>
                    <a:pt x="139" y="71"/>
                  </a:lnTo>
                  <a:lnTo>
                    <a:pt x="143" y="71"/>
                  </a:lnTo>
                  <a:lnTo>
                    <a:pt x="149" y="73"/>
                  </a:lnTo>
                  <a:lnTo>
                    <a:pt x="156" y="73"/>
                  </a:lnTo>
                  <a:lnTo>
                    <a:pt x="162" y="73"/>
                  </a:lnTo>
                  <a:lnTo>
                    <a:pt x="166" y="73"/>
                  </a:lnTo>
                  <a:lnTo>
                    <a:pt x="173" y="73"/>
                  </a:lnTo>
                  <a:lnTo>
                    <a:pt x="177" y="73"/>
                  </a:lnTo>
                  <a:lnTo>
                    <a:pt x="183" y="74"/>
                  </a:lnTo>
                  <a:lnTo>
                    <a:pt x="188" y="74"/>
                  </a:lnTo>
                  <a:lnTo>
                    <a:pt x="194" y="74"/>
                  </a:lnTo>
                  <a:lnTo>
                    <a:pt x="198" y="74"/>
                  </a:lnTo>
                  <a:lnTo>
                    <a:pt x="202" y="73"/>
                  </a:lnTo>
                  <a:lnTo>
                    <a:pt x="207" y="73"/>
                  </a:lnTo>
                  <a:lnTo>
                    <a:pt x="213" y="73"/>
                  </a:lnTo>
                  <a:lnTo>
                    <a:pt x="217" y="73"/>
                  </a:lnTo>
                  <a:lnTo>
                    <a:pt x="223" y="73"/>
                  </a:lnTo>
                  <a:lnTo>
                    <a:pt x="226" y="73"/>
                  </a:lnTo>
                  <a:lnTo>
                    <a:pt x="230" y="73"/>
                  </a:lnTo>
                  <a:lnTo>
                    <a:pt x="236" y="71"/>
                  </a:lnTo>
                  <a:lnTo>
                    <a:pt x="240" y="71"/>
                  </a:lnTo>
                  <a:lnTo>
                    <a:pt x="244" y="71"/>
                  </a:lnTo>
                  <a:lnTo>
                    <a:pt x="247" y="69"/>
                  </a:lnTo>
                  <a:lnTo>
                    <a:pt x="251" y="69"/>
                  </a:lnTo>
                  <a:lnTo>
                    <a:pt x="255" y="69"/>
                  </a:lnTo>
                  <a:lnTo>
                    <a:pt x="261" y="67"/>
                  </a:lnTo>
                  <a:lnTo>
                    <a:pt x="264" y="67"/>
                  </a:lnTo>
                  <a:lnTo>
                    <a:pt x="266" y="65"/>
                  </a:lnTo>
                  <a:lnTo>
                    <a:pt x="270" y="65"/>
                  </a:lnTo>
                  <a:lnTo>
                    <a:pt x="272" y="65"/>
                  </a:lnTo>
                  <a:lnTo>
                    <a:pt x="276" y="63"/>
                  </a:lnTo>
                  <a:lnTo>
                    <a:pt x="280" y="63"/>
                  </a:lnTo>
                  <a:lnTo>
                    <a:pt x="282" y="63"/>
                  </a:lnTo>
                  <a:lnTo>
                    <a:pt x="283" y="61"/>
                  </a:lnTo>
                  <a:lnTo>
                    <a:pt x="287" y="61"/>
                  </a:lnTo>
                  <a:lnTo>
                    <a:pt x="293" y="61"/>
                  </a:lnTo>
                  <a:lnTo>
                    <a:pt x="297" y="61"/>
                  </a:lnTo>
                  <a:lnTo>
                    <a:pt x="299" y="61"/>
                  </a:lnTo>
                  <a:lnTo>
                    <a:pt x="303" y="61"/>
                  </a:lnTo>
                  <a:lnTo>
                    <a:pt x="304" y="59"/>
                  </a:lnTo>
                  <a:lnTo>
                    <a:pt x="306" y="59"/>
                  </a:lnTo>
                  <a:lnTo>
                    <a:pt x="310" y="57"/>
                  </a:lnTo>
                  <a:lnTo>
                    <a:pt x="314" y="57"/>
                  </a:lnTo>
                  <a:lnTo>
                    <a:pt x="316" y="55"/>
                  </a:lnTo>
                  <a:lnTo>
                    <a:pt x="322" y="55"/>
                  </a:lnTo>
                  <a:lnTo>
                    <a:pt x="323" y="52"/>
                  </a:lnTo>
                  <a:lnTo>
                    <a:pt x="329" y="50"/>
                  </a:lnTo>
                  <a:lnTo>
                    <a:pt x="333" y="48"/>
                  </a:lnTo>
                  <a:lnTo>
                    <a:pt x="337" y="44"/>
                  </a:lnTo>
                  <a:lnTo>
                    <a:pt x="342" y="42"/>
                  </a:lnTo>
                  <a:lnTo>
                    <a:pt x="346" y="40"/>
                  </a:lnTo>
                  <a:lnTo>
                    <a:pt x="350" y="38"/>
                  </a:lnTo>
                  <a:lnTo>
                    <a:pt x="356" y="35"/>
                  </a:lnTo>
                  <a:lnTo>
                    <a:pt x="360" y="33"/>
                  </a:lnTo>
                  <a:lnTo>
                    <a:pt x="365" y="29"/>
                  </a:lnTo>
                  <a:lnTo>
                    <a:pt x="369" y="27"/>
                  </a:lnTo>
                  <a:lnTo>
                    <a:pt x="373" y="23"/>
                  </a:lnTo>
                  <a:lnTo>
                    <a:pt x="377" y="21"/>
                  </a:lnTo>
                  <a:lnTo>
                    <a:pt x="380" y="19"/>
                  </a:lnTo>
                  <a:lnTo>
                    <a:pt x="384" y="14"/>
                  </a:lnTo>
                  <a:lnTo>
                    <a:pt x="388" y="14"/>
                  </a:lnTo>
                  <a:lnTo>
                    <a:pt x="390" y="10"/>
                  </a:lnTo>
                  <a:lnTo>
                    <a:pt x="394" y="10"/>
                  </a:lnTo>
                  <a:lnTo>
                    <a:pt x="398" y="8"/>
                  </a:lnTo>
                  <a:lnTo>
                    <a:pt x="399" y="4"/>
                  </a:lnTo>
                  <a:lnTo>
                    <a:pt x="401" y="4"/>
                  </a:lnTo>
                  <a:lnTo>
                    <a:pt x="403" y="2"/>
                  </a:lnTo>
                  <a:lnTo>
                    <a:pt x="407" y="0"/>
                  </a:lnTo>
                  <a:lnTo>
                    <a:pt x="407" y="0"/>
                  </a:lnTo>
                  <a:lnTo>
                    <a:pt x="405" y="0"/>
                  </a:lnTo>
                  <a:lnTo>
                    <a:pt x="403" y="2"/>
                  </a:lnTo>
                  <a:lnTo>
                    <a:pt x="401" y="2"/>
                  </a:lnTo>
                  <a:lnTo>
                    <a:pt x="399" y="2"/>
                  </a:lnTo>
                  <a:lnTo>
                    <a:pt x="396" y="4"/>
                  </a:lnTo>
                  <a:lnTo>
                    <a:pt x="394" y="4"/>
                  </a:lnTo>
                  <a:lnTo>
                    <a:pt x="390" y="6"/>
                  </a:lnTo>
                  <a:lnTo>
                    <a:pt x="384" y="8"/>
                  </a:lnTo>
                  <a:lnTo>
                    <a:pt x="380" y="10"/>
                  </a:lnTo>
                  <a:lnTo>
                    <a:pt x="377" y="10"/>
                  </a:lnTo>
                  <a:lnTo>
                    <a:pt x="371" y="12"/>
                  </a:lnTo>
                  <a:lnTo>
                    <a:pt x="367" y="14"/>
                  </a:lnTo>
                  <a:lnTo>
                    <a:pt x="363" y="14"/>
                  </a:lnTo>
                  <a:lnTo>
                    <a:pt x="360" y="16"/>
                  </a:lnTo>
                  <a:lnTo>
                    <a:pt x="356" y="16"/>
                  </a:lnTo>
                  <a:lnTo>
                    <a:pt x="354" y="19"/>
                  </a:lnTo>
                  <a:lnTo>
                    <a:pt x="350" y="19"/>
                  </a:lnTo>
                  <a:lnTo>
                    <a:pt x="346" y="19"/>
                  </a:lnTo>
                  <a:lnTo>
                    <a:pt x="342" y="21"/>
                  </a:lnTo>
                  <a:lnTo>
                    <a:pt x="341" y="21"/>
                  </a:lnTo>
                  <a:lnTo>
                    <a:pt x="337" y="21"/>
                  </a:lnTo>
                  <a:lnTo>
                    <a:pt x="333" y="23"/>
                  </a:lnTo>
                  <a:lnTo>
                    <a:pt x="329" y="23"/>
                  </a:lnTo>
                  <a:lnTo>
                    <a:pt x="327" y="25"/>
                  </a:lnTo>
                  <a:lnTo>
                    <a:pt x="322" y="25"/>
                  </a:lnTo>
                  <a:lnTo>
                    <a:pt x="316" y="25"/>
                  </a:lnTo>
                  <a:lnTo>
                    <a:pt x="312" y="27"/>
                  </a:lnTo>
                  <a:lnTo>
                    <a:pt x="310" y="27"/>
                  </a:lnTo>
                  <a:lnTo>
                    <a:pt x="304" y="27"/>
                  </a:lnTo>
                  <a:lnTo>
                    <a:pt x="301" y="29"/>
                  </a:lnTo>
                  <a:lnTo>
                    <a:pt x="297" y="29"/>
                  </a:lnTo>
                  <a:lnTo>
                    <a:pt x="293" y="31"/>
                  </a:lnTo>
                  <a:lnTo>
                    <a:pt x="285" y="33"/>
                  </a:lnTo>
                  <a:lnTo>
                    <a:pt x="282" y="33"/>
                  </a:lnTo>
                  <a:lnTo>
                    <a:pt x="278" y="33"/>
                  </a:lnTo>
                  <a:lnTo>
                    <a:pt x="272" y="33"/>
                  </a:lnTo>
                  <a:lnTo>
                    <a:pt x="268" y="35"/>
                  </a:lnTo>
                  <a:lnTo>
                    <a:pt x="263" y="36"/>
                  </a:lnTo>
                  <a:lnTo>
                    <a:pt x="259" y="36"/>
                  </a:lnTo>
                  <a:lnTo>
                    <a:pt x="253" y="36"/>
                  </a:lnTo>
                  <a:lnTo>
                    <a:pt x="247" y="38"/>
                  </a:lnTo>
                  <a:lnTo>
                    <a:pt x="244" y="38"/>
                  </a:lnTo>
                  <a:lnTo>
                    <a:pt x="238" y="38"/>
                  </a:lnTo>
                  <a:lnTo>
                    <a:pt x="234" y="38"/>
                  </a:lnTo>
                  <a:lnTo>
                    <a:pt x="228" y="38"/>
                  </a:lnTo>
                  <a:lnTo>
                    <a:pt x="223" y="40"/>
                  </a:lnTo>
                  <a:lnTo>
                    <a:pt x="217" y="40"/>
                  </a:lnTo>
                  <a:lnTo>
                    <a:pt x="213" y="42"/>
                  </a:lnTo>
                  <a:lnTo>
                    <a:pt x="206" y="42"/>
                  </a:lnTo>
                  <a:lnTo>
                    <a:pt x="200" y="42"/>
                  </a:lnTo>
                  <a:lnTo>
                    <a:pt x="194" y="42"/>
                  </a:lnTo>
                  <a:lnTo>
                    <a:pt x="190" y="42"/>
                  </a:lnTo>
                  <a:lnTo>
                    <a:pt x="183" y="42"/>
                  </a:lnTo>
                  <a:lnTo>
                    <a:pt x="179" y="42"/>
                  </a:lnTo>
                  <a:lnTo>
                    <a:pt x="173" y="42"/>
                  </a:lnTo>
                  <a:lnTo>
                    <a:pt x="168" y="42"/>
                  </a:lnTo>
                  <a:lnTo>
                    <a:pt x="164" y="42"/>
                  </a:lnTo>
                  <a:lnTo>
                    <a:pt x="160" y="42"/>
                  </a:lnTo>
                  <a:lnTo>
                    <a:pt x="154" y="42"/>
                  </a:lnTo>
                  <a:lnTo>
                    <a:pt x="149" y="42"/>
                  </a:lnTo>
                  <a:lnTo>
                    <a:pt x="143" y="42"/>
                  </a:lnTo>
                  <a:lnTo>
                    <a:pt x="139" y="42"/>
                  </a:lnTo>
                  <a:lnTo>
                    <a:pt x="133" y="42"/>
                  </a:lnTo>
                  <a:lnTo>
                    <a:pt x="130" y="42"/>
                  </a:lnTo>
                  <a:lnTo>
                    <a:pt x="126" y="40"/>
                  </a:lnTo>
                  <a:lnTo>
                    <a:pt x="120" y="40"/>
                  </a:lnTo>
                  <a:lnTo>
                    <a:pt x="114" y="38"/>
                  </a:lnTo>
                  <a:lnTo>
                    <a:pt x="111" y="38"/>
                  </a:lnTo>
                  <a:lnTo>
                    <a:pt x="107" y="38"/>
                  </a:lnTo>
                  <a:lnTo>
                    <a:pt x="101" y="38"/>
                  </a:lnTo>
                  <a:lnTo>
                    <a:pt x="97" y="38"/>
                  </a:lnTo>
                  <a:lnTo>
                    <a:pt x="93" y="38"/>
                  </a:lnTo>
                  <a:lnTo>
                    <a:pt x="88" y="36"/>
                  </a:lnTo>
                  <a:lnTo>
                    <a:pt x="84" y="36"/>
                  </a:lnTo>
                  <a:lnTo>
                    <a:pt x="80" y="36"/>
                  </a:lnTo>
                  <a:lnTo>
                    <a:pt x="76" y="36"/>
                  </a:lnTo>
                  <a:lnTo>
                    <a:pt x="72" y="35"/>
                  </a:lnTo>
                  <a:lnTo>
                    <a:pt x="69" y="33"/>
                  </a:lnTo>
                  <a:lnTo>
                    <a:pt x="63" y="33"/>
                  </a:lnTo>
                  <a:lnTo>
                    <a:pt x="61" y="33"/>
                  </a:lnTo>
                  <a:lnTo>
                    <a:pt x="57" y="33"/>
                  </a:lnTo>
                  <a:lnTo>
                    <a:pt x="53" y="33"/>
                  </a:lnTo>
                  <a:lnTo>
                    <a:pt x="52" y="31"/>
                  </a:lnTo>
                  <a:lnTo>
                    <a:pt x="48" y="29"/>
                  </a:lnTo>
                  <a:lnTo>
                    <a:pt x="44" y="29"/>
                  </a:lnTo>
                  <a:lnTo>
                    <a:pt x="40" y="29"/>
                  </a:lnTo>
                  <a:lnTo>
                    <a:pt x="38" y="27"/>
                  </a:lnTo>
                  <a:lnTo>
                    <a:pt x="36" y="27"/>
                  </a:lnTo>
                  <a:lnTo>
                    <a:pt x="33" y="27"/>
                  </a:lnTo>
                  <a:lnTo>
                    <a:pt x="29" y="27"/>
                  </a:lnTo>
                  <a:lnTo>
                    <a:pt x="27" y="25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5" y="23"/>
                  </a:lnTo>
                  <a:lnTo>
                    <a:pt x="12" y="23"/>
                  </a:lnTo>
                  <a:lnTo>
                    <a:pt x="8" y="21"/>
                  </a:lnTo>
                  <a:lnTo>
                    <a:pt x="6" y="21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auto">
            <a:xfrm>
              <a:off x="7299325" y="2249488"/>
              <a:ext cx="446087" cy="17462"/>
            </a:xfrm>
            <a:custGeom>
              <a:avLst/>
              <a:gdLst/>
              <a:ahLst/>
              <a:cxnLst>
                <a:cxn ang="0">
                  <a:pos x="110" y="4"/>
                </a:cxn>
                <a:cxn ang="0">
                  <a:pos x="129" y="2"/>
                </a:cxn>
                <a:cxn ang="0">
                  <a:pos x="150" y="0"/>
                </a:cxn>
                <a:cxn ang="0">
                  <a:pos x="175" y="0"/>
                </a:cxn>
                <a:cxn ang="0">
                  <a:pos x="204" y="0"/>
                </a:cxn>
                <a:cxn ang="0">
                  <a:pos x="232" y="0"/>
                </a:cxn>
                <a:cxn ang="0">
                  <a:pos x="264" y="0"/>
                </a:cxn>
                <a:cxn ang="0">
                  <a:pos x="297" y="2"/>
                </a:cxn>
                <a:cxn ang="0">
                  <a:pos x="329" y="4"/>
                </a:cxn>
                <a:cxn ang="0">
                  <a:pos x="361" y="4"/>
                </a:cxn>
                <a:cxn ang="0">
                  <a:pos x="394" y="6"/>
                </a:cxn>
                <a:cxn ang="0">
                  <a:pos x="426" y="8"/>
                </a:cxn>
                <a:cxn ang="0">
                  <a:pos x="453" y="8"/>
                </a:cxn>
                <a:cxn ang="0">
                  <a:pos x="479" y="10"/>
                </a:cxn>
                <a:cxn ang="0">
                  <a:pos x="504" y="12"/>
                </a:cxn>
                <a:cxn ang="0">
                  <a:pos x="523" y="13"/>
                </a:cxn>
                <a:cxn ang="0">
                  <a:pos x="540" y="15"/>
                </a:cxn>
                <a:cxn ang="0">
                  <a:pos x="551" y="17"/>
                </a:cxn>
                <a:cxn ang="0">
                  <a:pos x="561" y="17"/>
                </a:cxn>
                <a:cxn ang="0">
                  <a:pos x="559" y="19"/>
                </a:cxn>
                <a:cxn ang="0">
                  <a:pos x="551" y="21"/>
                </a:cxn>
                <a:cxn ang="0">
                  <a:pos x="536" y="21"/>
                </a:cxn>
                <a:cxn ang="0">
                  <a:pos x="515" y="21"/>
                </a:cxn>
                <a:cxn ang="0">
                  <a:pos x="493" y="21"/>
                </a:cxn>
                <a:cxn ang="0">
                  <a:pos x="464" y="21"/>
                </a:cxn>
                <a:cxn ang="0">
                  <a:pos x="434" y="21"/>
                </a:cxn>
                <a:cxn ang="0">
                  <a:pos x="399" y="23"/>
                </a:cxn>
                <a:cxn ang="0">
                  <a:pos x="363" y="23"/>
                </a:cxn>
                <a:cxn ang="0">
                  <a:pos x="327" y="23"/>
                </a:cxn>
                <a:cxn ang="0">
                  <a:pos x="289" y="23"/>
                </a:cxn>
                <a:cxn ang="0">
                  <a:pos x="253" y="23"/>
                </a:cxn>
                <a:cxn ang="0">
                  <a:pos x="215" y="23"/>
                </a:cxn>
                <a:cxn ang="0">
                  <a:pos x="179" y="23"/>
                </a:cxn>
                <a:cxn ang="0">
                  <a:pos x="143" y="21"/>
                </a:cxn>
                <a:cxn ang="0">
                  <a:pos x="110" y="21"/>
                </a:cxn>
                <a:cxn ang="0">
                  <a:pos x="82" y="21"/>
                </a:cxn>
                <a:cxn ang="0">
                  <a:pos x="57" y="21"/>
                </a:cxn>
                <a:cxn ang="0">
                  <a:pos x="34" y="19"/>
                </a:cxn>
                <a:cxn ang="0">
                  <a:pos x="17" y="19"/>
                </a:cxn>
                <a:cxn ang="0">
                  <a:pos x="6" y="17"/>
                </a:cxn>
                <a:cxn ang="0">
                  <a:pos x="0" y="17"/>
                </a:cxn>
                <a:cxn ang="0">
                  <a:pos x="6" y="13"/>
                </a:cxn>
                <a:cxn ang="0">
                  <a:pos x="19" y="10"/>
                </a:cxn>
                <a:cxn ang="0">
                  <a:pos x="33" y="8"/>
                </a:cxn>
                <a:cxn ang="0">
                  <a:pos x="44" y="6"/>
                </a:cxn>
                <a:cxn ang="0">
                  <a:pos x="57" y="4"/>
                </a:cxn>
                <a:cxn ang="0">
                  <a:pos x="69" y="4"/>
                </a:cxn>
                <a:cxn ang="0">
                  <a:pos x="78" y="4"/>
                </a:cxn>
                <a:cxn ang="0">
                  <a:pos x="88" y="4"/>
                </a:cxn>
                <a:cxn ang="0">
                  <a:pos x="97" y="4"/>
                </a:cxn>
                <a:cxn ang="0">
                  <a:pos x="101" y="4"/>
                </a:cxn>
              </a:cxnLst>
              <a:rect l="0" t="0" r="r" b="b"/>
              <a:pathLst>
                <a:path w="563" h="23">
                  <a:moveTo>
                    <a:pt x="101" y="4"/>
                  </a:moveTo>
                  <a:lnTo>
                    <a:pt x="107" y="4"/>
                  </a:lnTo>
                  <a:lnTo>
                    <a:pt x="110" y="4"/>
                  </a:lnTo>
                  <a:lnTo>
                    <a:pt x="116" y="2"/>
                  </a:lnTo>
                  <a:lnTo>
                    <a:pt x="122" y="2"/>
                  </a:lnTo>
                  <a:lnTo>
                    <a:pt x="129" y="2"/>
                  </a:lnTo>
                  <a:lnTo>
                    <a:pt x="135" y="0"/>
                  </a:lnTo>
                  <a:lnTo>
                    <a:pt x="143" y="0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67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4" y="0"/>
                  </a:lnTo>
                  <a:lnTo>
                    <a:pt x="204" y="0"/>
                  </a:lnTo>
                  <a:lnTo>
                    <a:pt x="213" y="0"/>
                  </a:lnTo>
                  <a:lnTo>
                    <a:pt x="225" y="0"/>
                  </a:lnTo>
                  <a:lnTo>
                    <a:pt x="232" y="0"/>
                  </a:lnTo>
                  <a:lnTo>
                    <a:pt x="244" y="0"/>
                  </a:lnTo>
                  <a:lnTo>
                    <a:pt x="253" y="0"/>
                  </a:lnTo>
                  <a:lnTo>
                    <a:pt x="264" y="0"/>
                  </a:lnTo>
                  <a:lnTo>
                    <a:pt x="276" y="0"/>
                  </a:lnTo>
                  <a:lnTo>
                    <a:pt x="285" y="2"/>
                  </a:lnTo>
                  <a:lnTo>
                    <a:pt x="297" y="2"/>
                  </a:lnTo>
                  <a:lnTo>
                    <a:pt x="306" y="4"/>
                  </a:lnTo>
                  <a:lnTo>
                    <a:pt x="320" y="4"/>
                  </a:lnTo>
                  <a:lnTo>
                    <a:pt x="329" y="4"/>
                  </a:lnTo>
                  <a:lnTo>
                    <a:pt x="340" y="4"/>
                  </a:lnTo>
                  <a:lnTo>
                    <a:pt x="350" y="4"/>
                  </a:lnTo>
                  <a:lnTo>
                    <a:pt x="361" y="4"/>
                  </a:lnTo>
                  <a:lnTo>
                    <a:pt x="373" y="6"/>
                  </a:lnTo>
                  <a:lnTo>
                    <a:pt x="382" y="6"/>
                  </a:lnTo>
                  <a:lnTo>
                    <a:pt x="394" y="6"/>
                  </a:lnTo>
                  <a:lnTo>
                    <a:pt x="403" y="6"/>
                  </a:lnTo>
                  <a:lnTo>
                    <a:pt x="415" y="6"/>
                  </a:lnTo>
                  <a:lnTo>
                    <a:pt x="426" y="8"/>
                  </a:lnTo>
                  <a:lnTo>
                    <a:pt x="434" y="8"/>
                  </a:lnTo>
                  <a:lnTo>
                    <a:pt x="443" y="8"/>
                  </a:lnTo>
                  <a:lnTo>
                    <a:pt x="453" y="8"/>
                  </a:lnTo>
                  <a:lnTo>
                    <a:pt x="462" y="10"/>
                  </a:lnTo>
                  <a:lnTo>
                    <a:pt x="470" y="10"/>
                  </a:lnTo>
                  <a:lnTo>
                    <a:pt x="479" y="10"/>
                  </a:lnTo>
                  <a:lnTo>
                    <a:pt x="487" y="10"/>
                  </a:lnTo>
                  <a:lnTo>
                    <a:pt x="496" y="10"/>
                  </a:lnTo>
                  <a:lnTo>
                    <a:pt x="504" y="12"/>
                  </a:lnTo>
                  <a:lnTo>
                    <a:pt x="512" y="12"/>
                  </a:lnTo>
                  <a:lnTo>
                    <a:pt x="517" y="13"/>
                  </a:lnTo>
                  <a:lnTo>
                    <a:pt x="523" y="13"/>
                  </a:lnTo>
                  <a:lnTo>
                    <a:pt x="531" y="13"/>
                  </a:lnTo>
                  <a:lnTo>
                    <a:pt x="536" y="13"/>
                  </a:lnTo>
                  <a:lnTo>
                    <a:pt x="540" y="15"/>
                  </a:lnTo>
                  <a:lnTo>
                    <a:pt x="546" y="15"/>
                  </a:lnTo>
                  <a:lnTo>
                    <a:pt x="550" y="17"/>
                  </a:lnTo>
                  <a:lnTo>
                    <a:pt x="551" y="17"/>
                  </a:lnTo>
                  <a:lnTo>
                    <a:pt x="557" y="17"/>
                  </a:lnTo>
                  <a:lnTo>
                    <a:pt x="559" y="17"/>
                  </a:lnTo>
                  <a:lnTo>
                    <a:pt x="561" y="17"/>
                  </a:lnTo>
                  <a:lnTo>
                    <a:pt x="563" y="19"/>
                  </a:lnTo>
                  <a:lnTo>
                    <a:pt x="561" y="19"/>
                  </a:lnTo>
                  <a:lnTo>
                    <a:pt x="559" y="19"/>
                  </a:lnTo>
                  <a:lnTo>
                    <a:pt x="557" y="19"/>
                  </a:lnTo>
                  <a:lnTo>
                    <a:pt x="555" y="21"/>
                  </a:lnTo>
                  <a:lnTo>
                    <a:pt x="551" y="21"/>
                  </a:lnTo>
                  <a:lnTo>
                    <a:pt x="548" y="21"/>
                  </a:lnTo>
                  <a:lnTo>
                    <a:pt x="542" y="21"/>
                  </a:lnTo>
                  <a:lnTo>
                    <a:pt x="536" y="21"/>
                  </a:lnTo>
                  <a:lnTo>
                    <a:pt x="531" y="21"/>
                  </a:lnTo>
                  <a:lnTo>
                    <a:pt x="523" y="21"/>
                  </a:lnTo>
                  <a:lnTo>
                    <a:pt x="515" y="21"/>
                  </a:lnTo>
                  <a:lnTo>
                    <a:pt x="508" y="21"/>
                  </a:lnTo>
                  <a:lnTo>
                    <a:pt x="500" y="21"/>
                  </a:lnTo>
                  <a:lnTo>
                    <a:pt x="493" y="21"/>
                  </a:lnTo>
                  <a:lnTo>
                    <a:pt x="483" y="21"/>
                  </a:lnTo>
                  <a:lnTo>
                    <a:pt x="475" y="21"/>
                  </a:lnTo>
                  <a:lnTo>
                    <a:pt x="464" y="21"/>
                  </a:lnTo>
                  <a:lnTo>
                    <a:pt x="453" y="21"/>
                  </a:lnTo>
                  <a:lnTo>
                    <a:pt x="443" y="21"/>
                  </a:lnTo>
                  <a:lnTo>
                    <a:pt x="434" y="21"/>
                  </a:lnTo>
                  <a:lnTo>
                    <a:pt x="422" y="23"/>
                  </a:lnTo>
                  <a:lnTo>
                    <a:pt x="413" y="23"/>
                  </a:lnTo>
                  <a:lnTo>
                    <a:pt x="399" y="23"/>
                  </a:lnTo>
                  <a:lnTo>
                    <a:pt x="388" y="23"/>
                  </a:lnTo>
                  <a:lnTo>
                    <a:pt x="377" y="23"/>
                  </a:lnTo>
                  <a:lnTo>
                    <a:pt x="363" y="23"/>
                  </a:lnTo>
                  <a:lnTo>
                    <a:pt x="350" y="23"/>
                  </a:lnTo>
                  <a:lnTo>
                    <a:pt x="339" y="23"/>
                  </a:lnTo>
                  <a:lnTo>
                    <a:pt x="327" y="23"/>
                  </a:lnTo>
                  <a:lnTo>
                    <a:pt x="314" y="23"/>
                  </a:lnTo>
                  <a:lnTo>
                    <a:pt x="302" y="23"/>
                  </a:lnTo>
                  <a:lnTo>
                    <a:pt x="289" y="23"/>
                  </a:lnTo>
                  <a:lnTo>
                    <a:pt x="278" y="23"/>
                  </a:lnTo>
                  <a:lnTo>
                    <a:pt x="264" y="23"/>
                  </a:lnTo>
                  <a:lnTo>
                    <a:pt x="253" y="23"/>
                  </a:lnTo>
                  <a:lnTo>
                    <a:pt x="240" y="23"/>
                  </a:lnTo>
                  <a:lnTo>
                    <a:pt x="226" y="23"/>
                  </a:lnTo>
                  <a:lnTo>
                    <a:pt x="215" y="23"/>
                  </a:lnTo>
                  <a:lnTo>
                    <a:pt x="202" y="23"/>
                  </a:lnTo>
                  <a:lnTo>
                    <a:pt x="190" y="23"/>
                  </a:lnTo>
                  <a:lnTo>
                    <a:pt x="179" y="23"/>
                  </a:lnTo>
                  <a:lnTo>
                    <a:pt x="167" y="21"/>
                  </a:lnTo>
                  <a:lnTo>
                    <a:pt x="154" y="21"/>
                  </a:lnTo>
                  <a:lnTo>
                    <a:pt x="143" y="21"/>
                  </a:lnTo>
                  <a:lnTo>
                    <a:pt x="133" y="21"/>
                  </a:lnTo>
                  <a:lnTo>
                    <a:pt x="122" y="21"/>
                  </a:lnTo>
                  <a:lnTo>
                    <a:pt x="110" y="21"/>
                  </a:lnTo>
                  <a:lnTo>
                    <a:pt x="101" y="21"/>
                  </a:lnTo>
                  <a:lnTo>
                    <a:pt x="91" y="21"/>
                  </a:lnTo>
                  <a:lnTo>
                    <a:pt x="82" y="21"/>
                  </a:lnTo>
                  <a:lnTo>
                    <a:pt x="72" y="21"/>
                  </a:lnTo>
                  <a:lnTo>
                    <a:pt x="65" y="21"/>
                  </a:lnTo>
                  <a:lnTo>
                    <a:pt x="57" y="21"/>
                  </a:lnTo>
                  <a:lnTo>
                    <a:pt x="48" y="21"/>
                  </a:lnTo>
                  <a:lnTo>
                    <a:pt x="42" y="19"/>
                  </a:lnTo>
                  <a:lnTo>
                    <a:pt x="34" y="19"/>
                  </a:lnTo>
                  <a:lnTo>
                    <a:pt x="29" y="19"/>
                  </a:lnTo>
                  <a:lnTo>
                    <a:pt x="23" y="19"/>
                  </a:lnTo>
                  <a:lnTo>
                    <a:pt x="17" y="19"/>
                  </a:lnTo>
                  <a:lnTo>
                    <a:pt x="13" y="17"/>
                  </a:lnTo>
                  <a:lnTo>
                    <a:pt x="10" y="17"/>
                  </a:lnTo>
                  <a:lnTo>
                    <a:pt x="6" y="17"/>
                  </a:lnTo>
                  <a:lnTo>
                    <a:pt x="2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2" y="13"/>
                  </a:lnTo>
                  <a:lnTo>
                    <a:pt x="6" y="13"/>
                  </a:lnTo>
                  <a:lnTo>
                    <a:pt x="12" y="10"/>
                  </a:lnTo>
                  <a:lnTo>
                    <a:pt x="15" y="10"/>
                  </a:lnTo>
                  <a:lnTo>
                    <a:pt x="19" y="10"/>
                  </a:lnTo>
                  <a:lnTo>
                    <a:pt x="25" y="8"/>
                  </a:lnTo>
                  <a:lnTo>
                    <a:pt x="29" y="8"/>
                  </a:lnTo>
                  <a:lnTo>
                    <a:pt x="33" y="8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50" y="6"/>
                  </a:lnTo>
                  <a:lnTo>
                    <a:pt x="53" y="6"/>
                  </a:lnTo>
                  <a:lnTo>
                    <a:pt x="57" y="4"/>
                  </a:lnTo>
                  <a:lnTo>
                    <a:pt x="61" y="4"/>
                  </a:lnTo>
                  <a:lnTo>
                    <a:pt x="65" y="4"/>
                  </a:lnTo>
                  <a:lnTo>
                    <a:pt x="69" y="4"/>
                  </a:lnTo>
                  <a:lnTo>
                    <a:pt x="72" y="4"/>
                  </a:lnTo>
                  <a:lnTo>
                    <a:pt x="76" y="4"/>
                  </a:lnTo>
                  <a:lnTo>
                    <a:pt x="78" y="4"/>
                  </a:lnTo>
                  <a:lnTo>
                    <a:pt x="82" y="4"/>
                  </a:lnTo>
                  <a:lnTo>
                    <a:pt x="84" y="4"/>
                  </a:lnTo>
                  <a:lnTo>
                    <a:pt x="88" y="4"/>
                  </a:lnTo>
                  <a:lnTo>
                    <a:pt x="90" y="4"/>
                  </a:lnTo>
                  <a:lnTo>
                    <a:pt x="93" y="4"/>
                  </a:lnTo>
                  <a:lnTo>
                    <a:pt x="97" y="4"/>
                  </a:lnTo>
                  <a:lnTo>
                    <a:pt x="99" y="4"/>
                  </a:lnTo>
                  <a:lnTo>
                    <a:pt x="101" y="4"/>
                  </a:lnTo>
                  <a:lnTo>
                    <a:pt x="101" y="4"/>
                  </a:lnTo>
                  <a:lnTo>
                    <a:pt x="101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auto">
            <a:xfrm>
              <a:off x="7313613" y="3513138"/>
              <a:ext cx="63500" cy="287337"/>
            </a:xfrm>
            <a:custGeom>
              <a:avLst/>
              <a:gdLst/>
              <a:ahLst/>
              <a:cxnLst>
                <a:cxn ang="0">
                  <a:pos x="6" y="102"/>
                </a:cxn>
                <a:cxn ang="0">
                  <a:pos x="2" y="127"/>
                </a:cxn>
                <a:cxn ang="0">
                  <a:pos x="2" y="152"/>
                </a:cxn>
                <a:cxn ang="0">
                  <a:pos x="6" y="178"/>
                </a:cxn>
                <a:cxn ang="0">
                  <a:pos x="10" y="201"/>
                </a:cxn>
                <a:cxn ang="0">
                  <a:pos x="15" y="226"/>
                </a:cxn>
                <a:cxn ang="0">
                  <a:pos x="23" y="248"/>
                </a:cxn>
                <a:cxn ang="0">
                  <a:pos x="33" y="269"/>
                </a:cxn>
                <a:cxn ang="0">
                  <a:pos x="42" y="288"/>
                </a:cxn>
                <a:cxn ang="0">
                  <a:pos x="50" y="307"/>
                </a:cxn>
                <a:cxn ang="0">
                  <a:pos x="57" y="323"/>
                </a:cxn>
                <a:cxn ang="0">
                  <a:pos x="67" y="338"/>
                </a:cxn>
                <a:cxn ang="0">
                  <a:pos x="72" y="347"/>
                </a:cxn>
                <a:cxn ang="0">
                  <a:pos x="80" y="361"/>
                </a:cxn>
                <a:cxn ang="0">
                  <a:pos x="78" y="359"/>
                </a:cxn>
                <a:cxn ang="0">
                  <a:pos x="71" y="345"/>
                </a:cxn>
                <a:cxn ang="0">
                  <a:pos x="65" y="330"/>
                </a:cxn>
                <a:cxn ang="0">
                  <a:pos x="63" y="319"/>
                </a:cxn>
                <a:cxn ang="0">
                  <a:pos x="57" y="305"/>
                </a:cxn>
                <a:cxn ang="0">
                  <a:pos x="53" y="292"/>
                </a:cxn>
                <a:cxn ang="0">
                  <a:pos x="50" y="277"/>
                </a:cxn>
                <a:cxn ang="0">
                  <a:pos x="46" y="262"/>
                </a:cxn>
                <a:cxn ang="0">
                  <a:pos x="42" y="248"/>
                </a:cxn>
                <a:cxn ang="0">
                  <a:pos x="40" y="231"/>
                </a:cxn>
                <a:cxn ang="0">
                  <a:pos x="34" y="218"/>
                </a:cxn>
                <a:cxn ang="0">
                  <a:pos x="33" y="203"/>
                </a:cxn>
                <a:cxn ang="0">
                  <a:pos x="29" y="191"/>
                </a:cxn>
                <a:cxn ang="0">
                  <a:pos x="29" y="180"/>
                </a:cxn>
                <a:cxn ang="0">
                  <a:pos x="27" y="169"/>
                </a:cxn>
                <a:cxn ang="0">
                  <a:pos x="25" y="155"/>
                </a:cxn>
                <a:cxn ang="0">
                  <a:pos x="25" y="144"/>
                </a:cxn>
                <a:cxn ang="0">
                  <a:pos x="25" y="129"/>
                </a:cxn>
                <a:cxn ang="0">
                  <a:pos x="27" y="114"/>
                </a:cxn>
                <a:cxn ang="0">
                  <a:pos x="29" y="98"/>
                </a:cxn>
                <a:cxn ang="0">
                  <a:pos x="29" y="83"/>
                </a:cxn>
                <a:cxn ang="0">
                  <a:pos x="31" y="70"/>
                </a:cxn>
                <a:cxn ang="0">
                  <a:pos x="33" y="53"/>
                </a:cxn>
                <a:cxn ang="0">
                  <a:pos x="34" y="41"/>
                </a:cxn>
                <a:cxn ang="0">
                  <a:pos x="34" y="28"/>
                </a:cxn>
                <a:cxn ang="0">
                  <a:pos x="38" y="15"/>
                </a:cxn>
                <a:cxn ang="0">
                  <a:pos x="36" y="1"/>
                </a:cxn>
                <a:cxn ang="0">
                  <a:pos x="29" y="9"/>
                </a:cxn>
                <a:cxn ang="0">
                  <a:pos x="23" y="20"/>
                </a:cxn>
                <a:cxn ang="0">
                  <a:pos x="19" y="34"/>
                </a:cxn>
                <a:cxn ang="0">
                  <a:pos x="17" y="49"/>
                </a:cxn>
                <a:cxn ang="0">
                  <a:pos x="14" y="62"/>
                </a:cxn>
                <a:cxn ang="0">
                  <a:pos x="12" y="74"/>
                </a:cxn>
                <a:cxn ang="0">
                  <a:pos x="10" y="85"/>
                </a:cxn>
              </a:cxnLst>
              <a:rect l="0" t="0" r="r" b="b"/>
              <a:pathLst>
                <a:path w="80" h="362">
                  <a:moveTo>
                    <a:pt x="10" y="85"/>
                  </a:moveTo>
                  <a:lnTo>
                    <a:pt x="8" y="91"/>
                  </a:lnTo>
                  <a:lnTo>
                    <a:pt x="8" y="96"/>
                  </a:lnTo>
                  <a:lnTo>
                    <a:pt x="6" y="102"/>
                  </a:lnTo>
                  <a:lnTo>
                    <a:pt x="6" y="110"/>
                  </a:lnTo>
                  <a:lnTo>
                    <a:pt x="4" y="115"/>
                  </a:lnTo>
                  <a:lnTo>
                    <a:pt x="2" y="121"/>
                  </a:lnTo>
                  <a:lnTo>
                    <a:pt x="2" y="127"/>
                  </a:lnTo>
                  <a:lnTo>
                    <a:pt x="2" y="133"/>
                  </a:lnTo>
                  <a:lnTo>
                    <a:pt x="0" y="138"/>
                  </a:lnTo>
                  <a:lnTo>
                    <a:pt x="0" y="146"/>
                  </a:lnTo>
                  <a:lnTo>
                    <a:pt x="2" y="152"/>
                  </a:lnTo>
                  <a:lnTo>
                    <a:pt x="2" y="157"/>
                  </a:lnTo>
                  <a:lnTo>
                    <a:pt x="2" y="165"/>
                  </a:lnTo>
                  <a:lnTo>
                    <a:pt x="4" y="171"/>
                  </a:lnTo>
                  <a:lnTo>
                    <a:pt x="6" y="178"/>
                  </a:lnTo>
                  <a:lnTo>
                    <a:pt x="6" y="184"/>
                  </a:lnTo>
                  <a:lnTo>
                    <a:pt x="8" y="190"/>
                  </a:lnTo>
                  <a:lnTo>
                    <a:pt x="8" y="195"/>
                  </a:lnTo>
                  <a:lnTo>
                    <a:pt x="10" y="201"/>
                  </a:lnTo>
                  <a:lnTo>
                    <a:pt x="12" y="207"/>
                  </a:lnTo>
                  <a:lnTo>
                    <a:pt x="12" y="214"/>
                  </a:lnTo>
                  <a:lnTo>
                    <a:pt x="14" y="218"/>
                  </a:lnTo>
                  <a:lnTo>
                    <a:pt x="15" y="226"/>
                  </a:lnTo>
                  <a:lnTo>
                    <a:pt x="17" y="231"/>
                  </a:lnTo>
                  <a:lnTo>
                    <a:pt x="19" y="237"/>
                  </a:lnTo>
                  <a:lnTo>
                    <a:pt x="21" y="241"/>
                  </a:lnTo>
                  <a:lnTo>
                    <a:pt x="23" y="248"/>
                  </a:lnTo>
                  <a:lnTo>
                    <a:pt x="25" y="254"/>
                  </a:lnTo>
                  <a:lnTo>
                    <a:pt x="29" y="258"/>
                  </a:lnTo>
                  <a:lnTo>
                    <a:pt x="31" y="264"/>
                  </a:lnTo>
                  <a:lnTo>
                    <a:pt x="33" y="269"/>
                  </a:lnTo>
                  <a:lnTo>
                    <a:pt x="34" y="275"/>
                  </a:lnTo>
                  <a:lnTo>
                    <a:pt x="36" y="279"/>
                  </a:lnTo>
                  <a:lnTo>
                    <a:pt x="40" y="285"/>
                  </a:lnTo>
                  <a:lnTo>
                    <a:pt x="42" y="288"/>
                  </a:lnTo>
                  <a:lnTo>
                    <a:pt x="44" y="294"/>
                  </a:lnTo>
                  <a:lnTo>
                    <a:pt x="46" y="300"/>
                  </a:lnTo>
                  <a:lnTo>
                    <a:pt x="48" y="304"/>
                  </a:lnTo>
                  <a:lnTo>
                    <a:pt x="50" y="307"/>
                  </a:lnTo>
                  <a:lnTo>
                    <a:pt x="52" y="311"/>
                  </a:lnTo>
                  <a:lnTo>
                    <a:pt x="53" y="315"/>
                  </a:lnTo>
                  <a:lnTo>
                    <a:pt x="57" y="321"/>
                  </a:lnTo>
                  <a:lnTo>
                    <a:pt x="57" y="323"/>
                  </a:lnTo>
                  <a:lnTo>
                    <a:pt x="61" y="328"/>
                  </a:lnTo>
                  <a:lnTo>
                    <a:pt x="63" y="330"/>
                  </a:lnTo>
                  <a:lnTo>
                    <a:pt x="65" y="334"/>
                  </a:lnTo>
                  <a:lnTo>
                    <a:pt x="67" y="338"/>
                  </a:lnTo>
                  <a:lnTo>
                    <a:pt x="67" y="342"/>
                  </a:lnTo>
                  <a:lnTo>
                    <a:pt x="69" y="343"/>
                  </a:lnTo>
                  <a:lnTo>
                    <a:pt x="71" y="345"/>
                  </a:lnTo>
                  <a:lnTo>
                    <a:pt x="72" y="347"/>
                  </a:lnTo>
                  <a:lnTo>
                    <a:pt x="74" y="351"/>
                  </a:lnTo>
                  <a:lnTo>
                    <a:pt x="76" y="355"/>
                  </a:lnTo>
                  <a:lnTo>
                    <a:pt x="78" y="359"/>
                  </a:lnTo>
                  <a:lnTo>
                    <a:pt x="80" y="361"/>
                  </a:lnTo>
                  <a:lnTo>
                    <a:pt x="80" y="362"/>
                  </a:lnTo>
                  <a:lnTo>
                    <a:pt x="80" y="362"/>
                  </a:lnTo>
                  <a:lnTo>
                    <a:pt x="78" y="361"/>
                  </a:lnTo>
                  <a:lnTo>
                    <a:pt x="78" y="359"/>
                  </a:lnTo>
                  <a:lnTo>
                    <a:pt x="76" y="357"/>
                  </a:lnTo>
                  <a:lnTo>
                    <a:pt x="74" y="355"/>
                  </a:lnTo>
                  <a:lnTo>
                    <a:pt x="72" y="349"/>
                  </a:lnTo>
                  <a:lnTo>
                    <a:pt x="71" y="345"/>
                  </a:lnTo>
                  <a:lnTo>
                    <a:pt x="69" y="342"/>
                  </a:lnTo>
                  <a:lnTo>
                    <a:pt x="67" y="336"/>
                  </a:lnTo>
                  <a:lnTo>
                    <a:pt x="67" y="334"/>
                  </a:lnTo>
                  <a:lnTo>
                    <a:pt x="65" y="330"/>
                  </a:lnTo>
                  <a:lnTo>
                    <a:pt x="65" y="328"/>
                  </a:lnTo>
                  <a:lnTo>
                    <a:pt x="63" y="324"/>
                  </a:lnTo>
                  <a:lnTo>
                    <a:pt x="63" y="323"/>
                  </a:lnTo>
                  <a:lnTo>
                    <a:pt x="63" y="319"/>
                  </a:lnTo>
                  <a:lnTo>
                    <a:pt x="61" y="315"/>
                  </a:lnTo>
                  <a:lnTo>
                    <a:pt x="59" y="313"/>
                  </a:lnTo>
                  <a:lnTo>
                    <a:pt x="59" y="309"/>
                  </a:lnTo>
                  <a:lnTo>
                    <a:pt x="57" y="305"/>
                  </a:lnTo>
                  <a:lnTo>
                    <a:pt x="57" y="302"/>
                  </a:lnTo>
                  <a:lnTo>
                    <a:pt x="57" y="300"/>
                  </a:lnTo>
                  <a:lnTo>
                    <a:pt x="53" y="294"/>
                  </a:lnTo>
                  <a:lnTo>
                    <a:pt x="53" y="292"/>
                  </a:lnTo>
                  <a:lnTo>
                    <a:pt x="52" y="288"/>
                  </a:lnTo>
                  <a:lnTo>
                    <a:pt x="52" y="285"/>
                  </a:lnTo>
                  <a:lnTo>
                    <a:pt x="52" y="281"/>
                  </a:lnTo>
                  <a:lnTo>
                    <a:pt x="50" y="277"/>
                  </a:lnTo>
                  <a:lnTo>
                    <a:pt x="48" y="273"/>
                  </a:lnTo>
                  <a:lnTo>
                    <a:pt x="48" y="271"/>
                  </a:lnTo>
                  <a:lnTo>
                    <a:pt x="46" y="266"/>
                  </a:lnTo>
                  <a:lnTo>
                    <a:pt x="46" y="262"/>
                  </a:lnTo>
                  <a:lnTo>
                    <a:pt x="44" y="258"/>
                  </a:lnTo>
                  <a:lnTo>
                    <a:pt x="44" y="254"/>
                  </a:lnTo>
                  <a:lnTo>
                    <a:pt x="42" y="250"/>
                  </a:lnTo>
                  <a:lnTo>
                    <a:pt x="42" y="248"/>
                  </a:lnTo>
                  <a:lnTo>
                    <a:pt x="40" y="243"/>
                  </a:lnTo>
                  <a:lnTo>
                    <a:pt x="40" y="239"/>
                  </a:lnTo>
                  <a:lnTo>
                    <a:pt x="40" y="235"/>
                  </a:lnTo>
                  <a:lnTo>
                    <a:pt x="40" y="231"/>
                  </a:lnTo>
                  <a:lnTo>
                    <a:pt x="38" y="228"/>
                  </a:lnTo>
                  <a:lnTo>
                    <a:pt x="36" y="226"/>
                  </a:lnTo>
                  <a:lnTo>
                    <a:pt x="34" y="220"/>
                  </a:lnTo>
                  <a:lnTo>
                    <a:pt x="34" y="218"/>
                  </a:lnTo>
                  <a:lnTo>
                    <a:pt x="33" y="214"/>
                  </a:lnTo>
                  <a:lnTo>
                    <a:pt x="33" y="209"/>
                  </a:lnTo>
                  <a:lnTo>
                    <a:pt x="33" y="207"/>
                  </a:lnTo>
                  <a:lnTo>
                    <a:pt x="33" y="203"/>
                  </a:lnTo>
                  <a:lnTo>
                    <a:pt x="31" y="199"/>
                  </a:lnTo>
                  <a:lnTo>
                    <a:pt x="31" y="197"/>
                  </a:lnTo>
                  <a:lnTo>
                    <a:pt x="31" y="193"/>
                  </a:lnTo>
                  <a:lnTo>
                    <a:pt x="29" y="191"/>
                  </a:lnTo>
                  <a:lnTo>
                    <a:pt x="29" y="188"/>
                  </a:lnTo>
                  <a:lnTo>
                    <a:pt x="29" y="184"/>
                  </a:lnTo>
                  <a:lnTo>
                    <a:pt x="29" y="182"/>
                  </a:lnTo>
                  <a:lnTo>
                    <a:pt x="29" y="180"/>
                  </a:lnTo>
                  <a:lnTo>
                    <a:pt x="29" y="174"/>
                  </a:lnTo>
                  <a:lnTo>
                    <a:pt x="29" y="172"/>
                  </a:lnTo>
                  <a:lnTo>
                    <a:pt x="27" y="171"/>
                  </a:lnTo>
                  <a:lnTo>
                    <a:pt x="27" y="169"/>
                  </a:lnTo>
                  <a:lnTo>
                    <a:pt x="25" y="165"/>
                  </a:lnTo>
                  <a:lnTo>
                    <a:pt x="25" y="163"/>
                  </a:lnTo>
                  <a:lnTo>
                    <a:pt x="25" y="159"/>
                  </a:lnTo>
                  <a:lnTo>
                    <a:pt x="25" y="155"/>
                  </a:lnTo>
                  <a:lnTo>
                    <a:pt x="25" y="152"/>
                  </a:lnTo>
                  <a:lnTo>
                    <a:pt x="25" y="152"/>
                  </a:lnTo>
                  <a:lnTo>
                    <a:pt x="25" y="146"/>
                  </a:lnTo>
                  <a:lnTo>
                    <a:pt x="25" y="144"/>
                  </a:lnTo>
                  <a:lnTo>
                    <a:pt x="25" y="138"/>
                  </a:lnTo>
                  <a:lnTo>
                    <a:pt x="25" y="136"/>
                  </a:lnTo>
                  <a:lnTo>
                    <a:pt x="25" y="133"/>
                  </a:lnTo>
                  <a:lnTo>
                    <a:pt x="25" y="129"/>
                  </a:lnTo>
                  <a:lnTo>
                    <a:pt x="27" y="125"/>
                  </a:lnTo>
                  <a:lnTo>
                    <a:pt x="27" y="121"/>
                  </a:lnTo>
                  <a:lnTo>
                    <a:pt x="27" y="117"/>
                  </a:lnTo>
                  <a:lnTo>
                    <a:pt x="27" y="114"/>
                  </a:lnTo>
                  <a:lnTo>
                    <a:pt x="27" y="110"/>
                  </a:lnTo>
                  <a:lnTo>
                    <a:pt x="29" y="108"/>
                  </a:lnTo>
                  <a:lnTo>
                    <a:pt x="29" y="102"/>
                  </a:lnTo>
                  <a:lnTo>
                    <a:pt x="29" y="98"/>
                  </a:lnTo>
                  <a:lnTo>
                    <a:pt x="29" y="95"/>
                  </a:lnTo>
                  <a:lnTo>
                    <a:pt x="29" y="91"/>
                  </a:lnTo>
                  <a:lnTo>
                    <a:pt x="29" y="87"/>
                  </a:lnTo>
                  <a:lnTo>
                    <a:pt x="29" y="83"/>
                  </a:lnTo>
                  <a:lnTo>
                    <a:pt x="31" y="79"/>
                  </a:lnTo>
                  <a:lnTo>
                    <a:pt x="31" y="76"/>
                  </a:lnTo>
                  <a:lnTo>
                    <a:pt x="31" y="74"/>
                  </a:lnTo>
                  <a:lnTo>
                    <a:pt x="31" y="70"/>
                  </a:lnTo>
                  <a:lnTo>
                    <a:pt x="33" y="64"/>
                  </a:lnTo>
                  <a:lnTo>
                    <a:pt x="33" y="62"/>
                  </a:lnTo>
                  <a:lnTo>
                    <a:pt x="33" y="57"/>
                  </a:lnTo>
                  <a:lnTo>
                    <a:pt x="33" y="53"/>
                  </a:lnTo>
                  <a:lnTo>
                    <a:pt x="33" y="51"/>
                  </a:lnTo>
                  <a:lnTo>
                    <a:pt x="33" y="47"/>
                  </a:lnTo>
                  <a:lnTo>
                    <a:pt x="33" y="43"/>
                  </a:lnTo>
                  <a:lnTo>
                    <a:pt x="34" y="41"/>
                  </a:lnTo>
                  <a:lnTo>
                    <a:pt x="34" y="39"/>
                  </a:lnTo>
                  <a:lnTo>
                    <a:pt x="34" y="36"/>
                  </a:lnTo>
                  <a:lnTo>
                    <a:pt x="34" y="32"/>
                  </a:lnTo>
                  <a:lnTo>
                    <a:pt x="34" y="28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6" y="19"/>
                  </a:lnTo>
                  <a:lnTo>
                    <a:pt x="38" y="15"/>
                  </a:lnTo>
                  <a:lnTo>
                    <a:pt x="36" y="9"/>
                  </a:lnTo>
                  <a:lnTo>
                    <a:pt x="36" y="7"/>
                  </a:lnTo>
                  <a:lnTo>
                    <a:pt x="36" y="5"/>
                  </a:lnTo>
                  <a:lnTo>
                    <a:pt x="36" y="1"/>
                  </a:lnTo>
                  <a:lnTo>
                    <a:pt x="34" y="0"/>
                  </a:lnTo>
                  <a:lnTo>
                    <a:pt x="33" y="1"/>
                  </a:lnTo>
                  <a:lnTo>
                    <a:pt x="31" y="5"/>
                  </a:lnTo>
                  <a:lnTo>
                    <a:pt x="29" y="9"/>
                  </a:lnTo>
                  <a:lnTo>
                    <a:pt x="27" y="11"/>
                  </a:lnTo>
                  <a:lnTo>
                    <a:pt x="25" y="15"/>
                  </a:lnTo>
                  <a:lnTo>
                    <a:pt x="25" y="17"/>
                  </a:lnTo>
                  <a:lnTo>
                    <a:pt x="23" y="20"/>
                  </a:lnTo>
                  <a:lnTo>
                    <a:pt x="23" y="22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19" y="34"/>
                  </a:lnTo>
                  <a:lnTo>
                    <a:pt x="17" y="38"/>
                  </a:lnTo>
                  <a:lnTo>
                    <a:pt x="17" y="41"/>
                  </a:lnTo>
                  <a:lnTo>
                    <a:pt x="17" y="45"/>
                  </a:lnTo>
                  <a:lnTo>
                    <a:pt x="17" y="49"/>
                  </a:lnTo>
                  <a:lnTo>
                    <a:pt x="15" y="51"/>
                  </a:lnTo>
                  <a:lnTo>
                    <a:pt x="15" y="55"/>
                  </a:lnTo>
                  <a:lnTo>
                    <a:pt x="14" y="58"/>
                  </a:lnTo>
                  <a:lnTo>
                    <a:pt x="14" y="62"/>
                  </a:lnTo>
                  <a:lnTo>
                    <a:pt x="12" y="64"/>
                  </a:lnTo>
                  <a:lnTo>
                    <a:pt x="12" y="68"/>
                  </a:lnTo>
                  <a:lnTo>
                    <a:pt x="12" y="70"/>
                  </a:lnTo>
                  <a:lnTo>
                    <a:pt x="12" y="74"/>
                  </a:lnTo>
                  <a:lnTo>
                    <a:pt x="12" y="77"/>
                  </a:lnTo>
                  <a:lnTo>
                    <a:pt x="10" y="81"/>
                  </a:lnTo>
                  <a:lnTo>
                    <a:pt x="10" y="85"/>
                  </a:lnTo>
                  <a:lnTo>
                    <a:pt x="10" y="85"/>
                  </a:lnTo>
                  <a:lnTo>
                    <a:pt x="10" y="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auto">
            <a:xfrm>
              <a:off x="7539038" y="3246438"/>
              <a:ext cx="295275" cy="55562"/>
            </a:xfrm>
            <a:custGeom>
              <a:avLst/>
              <a:gdLst/>
              <a:ahLst/>
              <a:cxnLst>
                <a:cxn ang="0">
                  <a:pos x="46" y="19"/>
                </a:cxn>
                <a:cxn ang="0">
                  <a:pos x="73" y="12"/>
                </a:cxn>
                <a:cxn ang="0">
                  <a:pos x="101" y="4"/>
                </a:cxn>
                <a:cxn ang="0">
                  <a:pos x="126" y="2"/>
                </a:cxn>
                <a:cxn ang="0">
                  <a:pos x="151" y="0"/>
                </a:cxn>
                <a:cxn ang="0">
                  <a:pos x="175" y="0"/>
                </a:cxn>
                <a:cxn ang="0">
                  <a:pos x="200" y="2"/>
                </a:cxn>
                <a:cxn ang="0">
                  <a:pos x="221" y="4"/>
                </a:cxn>
                <a:cxn ang="0">
                  <a:pos x="244" y="10"/>
                </a:cxn>
                <a:cxn ang="0">
                  <a:pos x="265" y="15"/>
                </a:cxn>
                <a:cxn ang="0">
                  <a:pos x="282" y="21"/>
                </a:cxn>
                <a:cxn ang="0">
                  <a:pos x="299" y="29"/>
                </a:cxn>
                <a:cxn ang="0">
                  <a:pos x="314" y="34"/>
                </a:cxn>
                <a:cxn ang="0">
                  <a:pos x="327" y="40"/>
                </a:cxn>
                <a:cxn ang="0">
                  <a:pos x="341" y="48"/>
                </a:cxn>
                <a:cxn ang="0">
                  <a:pos x="350" y="53"/>
                </a:cxn>
                <a:cxn ang="0">
                  <a:pos x="360" y="59"/>
                </a:cxn>
                <a:cxn ang="0">
                  <a:pos x="367" y="65"/>
                </a:cxn>
                <a:cxn ang="0">
                  <a:pos x="373" y="70"/>
                </a:cxn>
                <a:cxn ang="0">
                  <a:pos x="364" y="67"/>
                </a:cxn>
                <a:cxn ang="0">
                  <a:pos x="352" y="63"/>
                </a:cxn>
                <a:cxn ang="0">
                  <a:pos x="339" y="59"/>
                </a:cxn>
                <a:cxn ang="0">
                  <a:pos x="331" y="57"/>
                </a:cxn>
                <a:cxn ang="0">
                  <a:pos x="322" y="53"/>
                </a:cxn>
                <a:cxn ang="0">
                  <a:pos x="312" y="51"/>
                </a:cxn>
                <a:cxn ang="0">
                  <a:pos x="301" y="50"/>
                </a:cxn>
                <a:cxn ang="0">
                  <a:pos x="291" y="48"/>
                </a:cxn>
                <a:cxn ang="0">
                  <a:pos x="282" y="44"/>
                </a:cxn>
                <a:cxn ang="0">
                  <a:pos x="270" y="40"/>
                </a:cxn>
                <a:cxn ang="0">
                  <a:pos x="259" y="38"/>
                </a:cxn>
                <a:cxn ang="0">
                  <a:pos x="248" y="36"/>
                </a:cxn>
                <a:cxn ang="0">
                  <a:pos x="236" y="34"/>
                </a:cxn>
                <a:cxn ang="0">
                  <a:pos x="225" y="32"/>
                </a:cxn>
                <a:cxn ang="0">
                  <a:pos x="213" y="31"/>
                </a:cxn>
                <a:cxn ang="0">
                  <a:pos x="202" y="29"/>
                </a:cxn>
                <a:cxn ang="0">
                  <a:pos x="192" y="27"/>
                </a:cxn>
                <a:cxn ang="0">
                  <a:pos x="181" y="25"/>
                </a:cxn>
                <a:cxn ang="0">
                  <a:pos x="173" y="25"/>
                </a:cxn>
                <a:cxn ang="0">
                  <a:pos x="162" y="23"/>
                </a:cxn>
                <a:cxn ang="0">
                  <a:pos x="151" y="23"/>
                </a:cxn>
                <a:cxn ang="0">
                  <a:pos x="141" y="23"/>
                </a:cxn>
                <a:cxn ang="0">
                  <a:pos x="130" y="23"/>
                </a:cxn>
                <a:cxn ang="0">
                  <a:pos x="120" y="25"/>
                </a:cxn>
                <a:cxn ang="0">
                  <a:pos x="109" y="25"/>
                </a:cxn>
                <a:cxn ang="0">
                  <a:pos x="97" y="27"/>
                </a:cxn>
                <a:cxn ang="0">
                  <a:pos x="86" y="29"/>
                </a:cxn>
                <a:cxn ang="0">
                  <a:pos x="76" y="31"/>
                </a:cxn>
                <a:cxn ang="0">
                  <a:pos x="65" y="32"/>
                </a:cxn>
                <a:cxn ang="0">
                  <a:pos x="56" y="34"/>
                </a:cxn>
                <a:cxn ang="0">
                  <a:pos x="46" y="36"/>
                </a:cxn>
                <a:cxn ang="0">
                  <a:pos x="37" y="38"/>
                </a:cxn>
                <a:cxn ang="0">
                  <a:pos x="29" y="38"/>
                </a:cxn>
                <a:cxn ang="0">
                  <a:pos x="18" y="42"/>
                </a:cxn>
                <a:cxn ang="0">
                  <a:pos x="6" y="44"/>
                </a:cxn>
                <a:cxn ang="0">
                  <a:pos x="0" y="48"/>
                </a:cxn>
              </a:cxnLst>
              <a:rect l="0" t="0" r="r" b="b"/>
              <a:pathLst>
                <a:path w="373" h="70">
                  <a:moveTo>
                    <a:pt x="29" y="29"/>
                  </a:moveTo>
                  <a:lnTo>
                    <a:pt x="37" y="23"/>
                  </a:lnTo>
                  <a:lnTo>
                    <a:pt x="46" y="19"/>
                  </a:lnTo>
                  <a:lnTo>
                    <a:pt x="56" y="15"/>
                  </a:lnTo>
                  <a:lnTo>
                    <a:pt x="65" y="13"/>
                  </a:lnTo>
                  <a:lnTo>
                    <a:pt x="73" y="12"/>
                  </a:lnTo>
                  <a:lnTo>
                    <a:pt x="82" y="10"/>
                  </a:lnTo>
                  <a:lnTo>
                    <a:pt x="92" y="6"/>
                  </a:lnTo>
                  <a:lnTo>
                    <a:pt x="101" y="4"/>
                  </a:lnTo>
                  <a:lnTo>
                    <a:pt x="109" y="4"/>
                  </a:lnTo>
                  <a:lnTo>
                    <a:pt x="116" y="2"/>
                  </a:lnTo>
                  <a:lnTo>
                    <a:pt x="126" y="2"/>
                  </a:lnTo>
                  <a:lnTo>
                    <a:pt x="134" y="0"/>
                  </a:lnTo>
                  <a:lnTo>
                    <a:pt x="143" y="0"/>
                  </a:lnTo>
                  <a:lnTo>
                    <a:pt x="151" y="0"/>
                  </a:lnTo>
                  <a:lnTo>
                    <a:pt x="160" y="0"/>
                  </a:lnTo>
                  <a:lnTo>
                    <a:pt x="168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1" y="0"/>
                  </a:lnTo>
                  <a:lnTo>
                    <a:pt x="200" y="2"/>
                  </a:lnTo>
                  <a:lnTo>
                    <a:pt x="206" y="2"/>
                  </a:lnTo>
                  <a:lnTo>
                    <a:pt x="213" y="4"/>
                  </a:lnTo>
                  <a:lnTo>
                    <a:pt x="221" y="4"/>
                  </a:lnTo>
                  <a:lnTo>
                    <a:pt x="230" y="6"/>
                  </a:lnTo>
                  <a:lnTo>
                    <a:pt x="236" y="8"/>
                  </a:lnTo>
                  <a:lnTo>
                    <a:pt x="244" y="10"/>
                  </a:lnTo>
                  <a:lnTo>
                    <a:pt x="249" y="12"/>
                  </a:lnTo>
                  <a:lnTo>
                    <a:pt x="257" y="13"/>
                  </a:lnTo>
                  <a:lnTo>
                    <a:pt x="265" y="15"/>
                  </a:lnTo>
                  <a:lnTo>
                    <a:pt x="270" y="17"/>
                  </a:lnTo>
                  <a:lnTo>
                    <a:pt x="274" y="19"/>
                  </a:lnTo>
                  <a:lnTo>
                    <a:pt x="282" y="21"/>
                  </a:lnTo>
                  <a:lnTo>
                    <a:pt x="288" y="23"/>
                  </a:lnTo>
                  <a:lnTo>
                    <a:pt x="293" y="25"/>
                  </a:lnTo>
                  <a:lnTo>
                    <a:pt x="299" y="29"/>
                  </a:lnTo>
                  <a:lnTo>
                    <a:pt x="305" y="31"/>
                  </a:lnTo>
                  <a:lnTo>
                    <a:pt x="308" y="32"/>
                  </a:lnTo>
                  <a:lnTo>
                    <a:pt x="314" y="34"/>
                  </a:lnTo>
                  <a:lnTo>
                    <a:pt x="318" y="36"/>
                  </a:lnTo>
                  <a:lnTo>
                    <a:pt x="324" y="38"/>
                  </a:lnTo>
                  <a:lnTo>
                    <a:pt x="327" y="40"/>
                  </a:lnTo>
                  <a:lnTo>
                    <a:pt x="333" y="42"/>
                  </a:lnTo>
                  <a:lnTo>
                    <a:pt x="335" y="44"/>
                  </a:lnTo>
                  <a:lnTo>
                    <a:pt x="341" y="48"/>
                  </a:lnTo>
                  <a:lnTo>
                    <a:pt x="343" y="50"/>
                  </a:lnTo>
                  <a:lnTo>
                    <a:pt x="346" y="51"/>
                  </a:lnTo>
                  <a:lnTo>
                    <a:pt x="350" y="53"/>
                  </a:lnTo>
                  <a:lnTo>
                    <a:pt x="354" y="57"/>
                  </a:lnTo>
                  <a:lnTo>
                    <a:pt x="356" y="57"/>
                  </a:lnTo>
                  <a:lnTo>
                    <a:pt x="360" y="59"/>
                  </a:lnTo>
                  <a:lnTo>
                    <a:pt x="362" y="61"/>
                  </a:lnTo>
                  <a:lnTo>
                    <a:pt x="364" y="63"/>
                  </a:lnTo>
                  <a:lnTo>
                    <a:pt x="367" y="65"/>
                  </a:lnTo>
                  <a:lnTo>
                    <a:pt x="369" y="69"/>
                  </a:lnTo>
                  <a:lnTo>
                    <a:pt x="373" y="70"/>
                  </a:lnTo>
                  <a:lnTo>
                    <a:pt x="373" y="70"/>
                  </a:lnTo>
                  <a:lnTo>
                    <a:pt x="369" y="70"/>
                  </a:lnTo>
                  <a:lnTo>
                    <a:pt x="367" y="69"/>
                  </a:lnTo>
                  <a:lnTo>
                    <a:pt x="364" y="67"/>
                  </a:lnTo>
                  <a:lnTo>
                    <a:pt x="360" y="67"/>
                  </a:lnTo>
                  <a:lnTo>
                    <a:pt x="356" y="65"/>
                  </a:lnTo>
                  <a:lnTo>
                    <a:pt x="352" y="63"/>
                  </a:lnTo>
                  <a:lnTo>
                    <a:pt x="346" y="63"/>
                  </a:lnTo>
                  <a:lnTo>
                    <a:pt x="343" y="61"/>
                  </a:lnTo>
                  <a:lnTo>
                    <a:pt x="339" y="59"/>
                  </a:lnTo>
                  <a:lnTo>
                    <a:pt x="337" y="59"/>
                  </a:lnTo>
                  <a:lnTo>
                    <a:pt x="333" y="57"/>
                  </a:lnTo>
                  <a:lnTo>
                    <a:pt x="331" y="57"/>
                  </a:lnTo>
                  <a:lnTo>
                    <a:pt x="327" y="57"/>
                  </a:lnTo>
                  <a:lnTo>
                    <a:pt x="326" y="55"/>
                  </a:lnTo>
                  <a:lnTo>
                    <a:pt x="322" y="53"/>
                  </a:lnTo>
                  <a:lnTo>
                    <a:pt x="320" y="53"/>
                  </a:lnTo>
                  <a:lnTo>
                    <a:pt x="316" y="51"/>
                  </a:lnTo>
                  <a:lnTo>
                    <a:pt x="312" y="51"/>
                  </a:lnTo>
                  <a:lnTo>
                    <a:pt x="308" y="51"/>
                  </a:lnTo>
                  <a:lnTo>
                    <a:pt x="307" y="50"/>
                  </a:lnTo>
                  <a:lnTo>
                    <a:pt x="301" y="50"/>
                  </a:lnTo>
                  <a:lnTo>
                    <a:pt x="299" y="50"/>
                  </a:lnTo>
                  <a:lnTo>
                    <a:pt x="295" y="48"/>
                  </a:lnTo>
                  <a:lnTo>
                    <a:pt x="291" y="48"/>
                  </a:lnTo>
                  <a:lnTo>
                    <a:pt x="288" y="46"/>
                  </a:lnTo>
                  <a:lnTo>
                    <a:pt x="284" y="44"/>
                  </a:lnTo>
                  <a:lnTo>
                    <a:pt x="282" y="44"/>
                  </a:lnTo>
                  <a:lnTo>
                    <a:pt x="278" y="42"/>
                  </a:lnTo>
                  <a:lnTo>
                    <a:pt x="272" y="42"/>
                  </a:lnTo>
                  <a:lnTo>
                    <a:pt x="270" y="40"/>
                  </a:lnTo>
                  <a:lnTo>
                    <a:pt x="267" y="40"/>
                  </a:lnTo>
                  <a:lnTo>
                    <a:pt x="263" y="40"/>
                  </a:lnTo>
                  <a:lnTo>
                    <a:pt x="259" y="38"/>
                  </a:lnTo>
                  <a:lnTo>
                    <a:pt x="255" y="38"/>
                  </a:lnTo>
                  <a:lnTo>
                    <a:pt x="251" y="38"/>
                  </a:lnTo>
                  <a:lnTo>
                    <a:pt x="248" y="36"/>
                  </a:lnTo>
                  <a:lnTo>
                    <a:pt x="244" y="36"/>
                  </a:lnTo>
                  <a:lnTo>
                    <a:pt x="240" y="36"/>
                  </a:lnTo>
                  <a:lnTo>
                    <a:pt x="236" y="34"/>
                  </a:lnTo>
                  <a:lnTo>
                    <a:pt x="232" y="34"/>
                  </a:lnTo>
                  <a:lnTo>
                    <a:pt x="229" y="34"/>
                  </a:lnTo>
                  <a:lnTo>
                    <a:pt x="225" y="32"/>
                  </a:lnTo>
                  <a:lnTo>
                    <a:pt x="221" y="31"/>
                  </a:lnTo>
                  <a:lnTo>
                    <a:pt x="217" y="31"/>
                  </a:lnTo>
                  <a:lnTo>
                    <a:pt x="213" y="31"/>
                  </a:lnTo>
                  <a:lnTo>
                    <a:pt x="210" y="29"/>
                  </a:lnTo>
                  <a:lnTo>
                    <a:pt x="206" y="29"/>
                  </a:lnTo>
                  <a:lnTo>
                    <a:pt x="202" y="29"/>
                  </a:lnTo>
                  <a:lnTo>
                    <a:pt x="198" y="29"/>
                  </a:lnTo>
                  <a:lnTo>
                    <a:pt x="196" y="27"/>
                  </a:lnTo>
                  <a:lnTo>
                    <a:pt x="192" y="27"/>
                  </a:lnTo>
                  <a:lnTo>
                    <a:pt x="189" y="27"/>
                  </a:lnTo>
                  <a:lnTo>
                    <a:pt x="185" y="25"/>
                  </a:lnTo>
                  <a:lnTo>
                    <a:pt x="181" y="25"/>
                  </a:lnTo>
                  <a:lnTo>
                    <a:pt x="179" y="25"/>
                  </a:lnTo>
                  <a:lnTo>
                    <a:pt x="177" y="25"/>
                  </a:lnTo>
                  <a:lnTo>
                    <a:pt x="173" y="25"/>
                  </a:lnTo>
                  <a:lnTo>
                    <a:pt x="168" y="23"/>
                  </a:lnTo>
                  <a:lnTo>
                    <a:pt x="166" y="23"/>
                  </a:lnTo>
                  <a:lnTo>
                    <a:pt x="162" y="23"/>
                  </a:lnTo>
                  <a:lnTo>
                    <a:pt x="158" y="23"/>
                  </a:lnTo>
                  <a:lnTo>
                    <a:pt x="156" y="23"/>
                  </a:lnTo>
                  <a:lnTo>
                    <a:pt x="151" y="23"/>
                  </a:lnTo>
                  <a:lnTo>
                    <a:pt x="149" y="23"/>
                  </a:lnTo>
                  <a:lnTo>
                    <a:pt x="145" y="23"/>
                  </a:lnTo>
                  <a:lnTo>
                    <a:pt x="141" y="23"/>
                  </a:lnTo>
                  <a:lnTo>
                    <a:pt x="139" y="23"/>
                  </a:lnTo>
                  <a:lnTo>
                    <a:pt x="134" y="23"/>
                  </a:lnTo>
                  <a:lnTo>
                    <a:pt x="130" y="23"/>
                  </a:lnTo>
                  <a:lnTo>
                    <a:pt x="128" y="23"/>
                  </a:lnTo>
                  <a:lnTo>
                    <a:pt x="124" y="25"/>
                  </a:lnTo>
                  <a:lnTo>
                    <a:pt x="120" y="25"/>
                  </a:lnTo>
                  <a:lnTo>
                    <a:pt x="116" y="25"/>
                  </a:lnTo>
                  <a:lnTo>
                    <a:pt x="113" y="25"/>
                  </a:lnTo>
                  <a:lnTo>
                    <a:pt x="109" y="25"/>
                  </a:lnTo>
                  <a:lnTo>
                    <a:pt x="105" y="27"/>
                  </a:lnTo>
                  <a:lnTo>
                    <a:pt x="101" y="27"/>
                  </a:lnTo>
                  <a:lnTo>
                    <a:pt x="97" y="27"/>
                  </a:lnTo>
                  <a:lnTo>
                    <a:pt x="94" y="29"/>
                  </a:lnTo>
                  <a:lnTo>
                    <a:pt x="92" y="29"/>
                  </a:lnTo>
                  <a:lnTo>
                    <a:pt x="86" y="29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6" y="31"/>
                  </a:lnTo>
                  <a:lnTo>
                    <a:pt x="73" y="31"/>
                  </a:lnTo>
                  <a:lnTo>
                    <a:pt x="69" y="31"/>
                  </a:lnTo>
                  <a:lnTo>
                    <a:pt x="65" y="32"/>
                  </a:lnTo>
                  <a:lnTo>
                    <a:pt x="61" y="34"/>
                  </a:lnTo>
                  <a:lnTo>
                    <a:pt x="59" y="34"/>
                  </a:lnTo>
                  <a:lnTo>
                    <a:pt x="56" y="34"/>
                  </a:lnTo>
                  <a:lnTo>
                    <a:pt x="54" y="34"/>
                  </a:lnTo>
                  <a:lnTo>
                    <a:pt x="48" y="34"/>
                  </a:lnTo>
                  <a:lnTo>
                    <a:pt x="46" y="36"/>
                  </a:lnTo>
                  <a:lnTo>
                    <a:pt x="42" y="36"/>
                  </a:lnTo>
                  <a:lnTo>
                    <a:pt x="40" y="36"/>
                  </a:lnTo>
                  <a:lnTo>
                    <a:pt x="37" y="38"/>
                  </a:lnTo>
                  <a:lnTo>
                    <a:pt x="35" y="38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5" y="38"/>
                  </a:lnTo>
                  <a:lnTo>
                    <a:pt x="21" y="40"/>
                  </a:lnTo>
                  <a:lnTo>
                    <a:pt x="18" y="42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6" y="44"/>
                  </a:lnTo>
                  <a:lnTo>
                    <a:pt x="4" y="44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29" y="29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auto">
            <a:xfrm>
              <a:off x="7897813" y="3681413"/>
              <a:ext cx="136525" cy="219075"/>
            </a:xfrm>
            <a:custGeom>
              <a:avLst/>
              <a:gdLst/>
              <a:ahLst/>
              <a:cxnLst>
                <a:cxn ang="0">
                  <a:pos x="171" y="6"/>
                </a:cxn>
                <a:cxn ang="0">
                  <a:pos x="169" y="16"/>
                </a:cxn>
                <a:cxn ang="0">
                  <a:pos x="169" y="25"/>
                </a:cxn>
                <a:cxn ang="0">
                  <a:pos x="165" y="31"/>
                </a:cxn>
                <a:cxn ang="0">
                  <a:pos x="165" y="42"/>
                </a:cxn>
                <a:cxn ang="0">
                  <a:pos x="163" y="50"/>
                </a:cxn>
                <a:cxn ang="0">
                  <a:pos x="161" y="61"/>
                </a:cxn>
                <a:cxn ang="0">
                  <a:pos x="160" y="73"/>
                </a:cxn>
                <a:cxn ang="0">
                  <a:pos x="156" y="82"/>
                </a:cxn>
                <a:cxn ang="0">
                  <a:pos x="152" y="95"/>
                </a:cxn>
                <a:cxn ang="0">
                  <a:pos x="150" y="107"/>
                </a:cxn>
                <a:cxn ang="0">
                  <a:pos x="146" y="116"/>
                </a:cxn>
                <a:cxn ang="0">
                  <a:pos x="144" y="130"/>
                </a:cxn>
                <a:cxn ang="0">
                  <a:pos x="139" y="141"/>
                </a:cxn>
                <a:cxn ang="0">
                  <a:pos x="133" y="150"/>
                </a:cxn>
                <a:cxn ang="0">
                  <a:pos x="127" y="160"/>
                </a:cxn>
                <a:cxn ang="0">
                  <a:pos x="123" y="171"/>
                </a:cxn>
                <a:cxn ang="0">
                  <a:pos x="116" y="181"/>
                </a:cxn>
                <a:cxn ang="0">
                  <a:pos x="104" y="194"/>
                </a:cxn>
                <a:cxn ang="0">
                  <a:pos x="91" y="211"/>
                </a:cxn>
                <a:cxn ang="0">
                  <a:pos x="76" y="225"/>
                </a:cxn>
                <a:cxn ang="0">
                  <a:pos x="61" y="236"/>
                </a:cxn>
                <a:cxn ang="0">
                  <a:pos x="47" y="247"/>
                </a:cxn>
                <a:cxn ang="0">
                  <a:pos x="34" y="255"/>
                </a:cxn>
                <a:cxn ang="0">
                  <a:pos x="23" y="264"/>
                </a:cxn>
                <a:cxn ang="0">
                  <a:pos x="13" y="270"/>
                </a:cxn>
                <a:cxn ang="0">
                  <a:pos x="2" y="274"/>
                </a:cxn>
                <a:cxn ang="0">
                  <a:pos x="2" y="274"/>
                </a:cxn>
                <a:cxn ang="0">
                  <a:pos x="7" y="266"/>
                </a:cxn>
                <a:cxn ang="0">
                  <a:pos x="19" y="255"/>
                </a:cxn>
                <a:cxn ang="0">
                  <a:pos x="32" y="244"/>
                </a:cxn>
                <a:cxn ang="0">
                  <a:pos x="46" y="228"/>
                </a:cxn>
                <a:cxn ang="0">
                  <a:pos x="57" y="217"/>
                </a:cxn>
                <a:cxn ang="0">
                  <a:pos x="65" y="206"/>
                </a:cxn>
                <a:cxn ang="0">
                  <a:pos x="80" y="190"/>
                </a:cxn>
                <a:cxn ang="0">
                  <a:pos x="93" y="177"/>
                </a:cxn>
                <a:cxn ang="0">
                  <a:pos x="103" y="164"/>
                </a:cxn>
                <a:cxn ang="0">
                  <a:pos x="108" y="154"/>
                </a:cxn>
                <a:cxn ang="0">
                  <a:pos x="112" y="147"/>
                </a:cxn>
                <a:cxn ang="0">
                  <a:pos x="116" y="135"/>
                </a:cxn>
                <a:cxn ang="0">
                  <a:pos x="123" y="120"/>
                </a:cxn>
                <a:cxn ang="0">
                  <a:pos x="125" y="111"/>
                </a:cxn>
                <a:cxn ang="0">
                  <a:pos x="129" y="101"/>
                </a:cxn>
                <a:cxn ang="0">
                  <a:pos x="133" y="92"/>
                </a:cxn>
                <a:cxn ang="0">
                  <a:pos x="139" y="82"/>
                </a:cxn>
                <a:cxn ang="0">
                  <a:pos x="142" y="73"/>
                </a:cxn>
                <a:cxn ang="0">
                  <a:pos x="146" y="61"/>
                </a:cxn>
                <a:cxn ang="0">
                  <a:pos x="150" y="52"/>
                </a:cxn>
                <a:cxn ang="0">
                  <a:pos x="152" y="42"/>
                </a:cxn>
                <a:cxn ang="0">
                  <a:pos x="156" y="33"/>
                </a:cxn>
                <a:cxn ang="0">
                  <a:pos x="160" y="25"/>
                </a:cxn>
                <a:cxn ang="0">
                  <a:pos x="163" y="16"/>
                </a:cxn>
                <a:cxn ang="0">
                  <a:pos x="169" y="6"/>
                </a:cxn>
                <a:cxn ang="0">
                  <a:pos x="173" y="0"/>
                </a:cxn>
              </a:cxnLst>
              <a:rect l="0" t="0" r="r" b="b"/>
              <a:pathLst>
                <a:path w="173" h="276">
                  <a:moveTo>
                    <a:pt x="173" y="0"/>
                  </a:moveTo>
                  <a:lnTo>
                    <a:pt x="171" y="2"/>
                  </a:lnTo>
                  <a:lnTo>
                    <a:pt x="171" y="6"/>
                  </a:lnTo>
                  <a:lnTo>
                    <a:pt x="169" y="8"/>
                  </a:lnTo>
                  <a:lnTo>
                    <a:pt x="169" y="12"/>
                  </a:lnTo>
                  <a:lnTo>
                    <a:pt x="169" y="16"/>
                  </a:lnTo>
                  <a:lnTo>
                    <a:pt x="169" y="19"/>
                  </a:lnTo>
                  <a:lnTo>
                    <a:pt x="169" y="21"/>
                  </a:lnTo>
                  <a:lnTo>
                    <a:pt x="169" y="25"/>
                  </a:lnTo>
                  <a:lnTo>
                    <a:pt x="167" y="27"/>
                  </a:lnTo>
                  <a:lnTo>
                    <a:pt x="167" y="29"/>
                  </a:lnTo>
                  <a:lnTo>
                    <a:pt x="165" y="31"/>
                  </a:lnTo>
                  <a:lnTo>
                    <a:pt x="165" y="36"/>
                  </a:lnTo>
                  <a:lnTo>
                    <a:pt x="165" y="38"/>
                  </a:lnTo>
                  <a:lnTo>
                    <a:pt x="165" y="42"/>
                  </a:lnTo>
                  <a:lnTo>
                    <a:pt x="163" y="44"/>
                  </a:lnTo>
                  <a:lnTo>
                    <a:pt x="163" y="48"/>
                  </a:lnTo>
                  <a:lnTo>
                    <a:pt x="163" y="50"/>
                  </a:lnTo>
                  <a:lnTo>
                    <a:pt x="163" y="55"/>
                  </a:lnTo>
                  <a:lnTo>
                    <a:pt x="161" y="57"/>
                  </a:lnTo>
                  <a:lnTo>
                    <a:pt x="161" y="61"/>
                  </a:lnTo>
                  <a:lnTo>
                    <a:pt x="161" y="65"/>
                  </a:lnTo>
                  <a:lnTo>
                    <a:pt x="161" y="69"/>
                  </a:lnTo>
                  <a:lnTo>
                    <a:pt x="160" y="73"/>
                  </a:lnTo>
                  <a:lnTo>
                    <a:pt x="160" y="76"/>
                  </a:lnTo>
                  <a:lnTo>
                    <a:pt x="158" y="78"/>
                  </a:lnTo>
                  <a:lnTo>
                    <a:pt x="156" y="82"/>
                  </a:lnTo>
                  <a:lnTo>
                    <a:pt x="156" y="88"/>
                  </a:lnTo>
                  <a:lnTo>
                    <a:pt x="156" y="90"/>
                  </a:lnTo>
                  <a:lnTo>
                    <a:pt x="152" y="95"/>
                  </a:lnTo>
                  <a:lnTo>
                    <a:pt x="152" y="97"/>
                  </a:lnTo>
                  <a:lnTo>
                    <a:pt x="150" y="101"/>
                  </a:lnTo>
                  <a:lnTo>
                    <a:pt x="150" y="107"/>
                  </a:lnTo>
                  <a:lnTo>
                    <a:pt x="150" y="109"/>
                  </a:lnTo>
                  <a:lnTo>
                    <a:pt x="148" y="112"/>
                  </a:lnTo>
                  <a:lnTo>
                    <a:pt x="146" y="116"/>
                  </a:lnTo>
                  <a:lnTo>
                    <a:pt x="146" y="122"/>
                  </a:lnTo>
                  <a:lnTo>
                    <a:pt x="144" y="124"/>
                  </a:lnTo>
                  <a:lnTo>
                    <a:pt x="144" y="130"/>
                  </a:lnTo>
                  <a:lnTo>
                    <a:pt x="141" y="131"/>
                  </a:lnTo>
                  <a:lnTo>
                    <a:pt x="141" y="135"/>
                  </a:lnTo>
                  <a:lnTo>
                    <a:pt x="139" y="141"/>
                  </a:lnTo>
                  <a:lnTo>
                    <a:pt x="137" y="143"/>
                  </a:lnTo>
                  <a:lnTo>
                    <a:pt x="135" y="147"/>
                  </a:lnTo>
                  <a:lnTo>
                    <a:pt x="133" y="150"/>
                  </a:lnTo>
                  <a:lnTo>
                    <a:pt x="133" y="154"/>
                  </a:lnTo>
                  <a:lnTo>
                    <a:pt x="129" y="158"/>
                  </a:lnTo>
                  <a:lnTo>
                    <a:pt x="127" y="160"/>
                  </a:lnTo>
                  <a:lnTo>
                    <a:pt x="127" y="164"/>
                  </a:lnTo>
                  <a:lnTo>
                    <a:pt x="125" y="168"/>
                  </a:lnTo>
                  <a:lnTo>
                    <a:pt x="123" y="171"/>
                  </a:lnTo>
                  <a:lnTo>
                    <a:pt x="122" y="175"/>
                  </a:lnTo>
                  <a:lnTo>
                    <a:pt x="118" y="179"/>
                  </a:lnTo>
                  <a:lnTo>
                    <a:pt x="116" y="181"/>
                  </a:lnTo>
                  <a:lnTo>
                    <a:pt x="114" y="185"/>
                  </a:lnTo>
                  <a:lnTo>
                    <a:pt x="110" y="188"/>
                  </a:lnTo>
                  <a:lnTo>
                    <a:pt x="104" y="194"/>
                  </a:lnTo>
                  <a:lnTo>
                    <a:pt x="99" y="200"/>
                  </a:lnTo>
                  <a:lnTo>
                    <a:pt x="95" y="206"/>
                  </a:lnTo>
                  <a:lnTo>
                    <a:pt x="91" y="211"/>
                  </a:lnTo>
                  <a:lnTo>
                    <a:pt x="85" y="215"/>
                  </a:lnTo>
                  <a:lnTo>
                    <a:pt x="80" y="219"/>
                  </a:lnTo>
                  <a:lnTo>
                    <a:pt x="76" y="225"/>
                  </a:lnTo>
                  <a:lnTo>
                    <a:pt x="70" y="228"/>
                  </a:lnTo>
                  <a:lnTo>
                    <a:pt x="65" y="232"/>
                  </a:lnTo>
                  <a:lnTo>
                    <a:pt x="61" y="236"/>
                  </a:lnTo>
                  <a:lnTo>
                    <a:pt x="57" y="240"/>
                  </a:lnTo>
                  <a:lnTo>
                    <a:pt x="53" y="245"/>
                  </a:lnTo>
                  <a:lnTo>
                    <a:pt x="47" y="247"/>
                  </a:lnTo>
                  <a:lnTo>
                    <a:pt x="42" y="251"/>
                  </a:lnTo>
                  <a:lnTo>
                    <a:pt x="40" y="253"/>
                  </a:lnTo>
                  <a:lnTo>
                    <a:pt x="34" y="255"/>
                  </a:lnTo>
                  <a:lnTo>
                    <a:pt x="30" y="259"/>
                  </a:lnTo>
                  <a:lnTo>
                    <a:pt x="27" y="261"/>
                  </a:lnTo>
                  <a:lnTo>
                    <a:pt x="23" y="264"/>
                  </a:lnTo>
                  <a:lnTo>
                    <a:pt x="19" y="264"/>
                  </a:lnTo>
                  <a:lnTo>
                    <a:pt x="17" y="266"/>
                  </a:lnTo>
                  <a:lnTo>
                    <a:pt x="13" y="270"/>
                  </a:lnTo>
                  <a:lnTo>
                    <a:pt x="9" y="270"/>
                  </a:lnTo>
                  <a:lnTo>
                    <a:pt x="6" y="274"/>
                  </a:lnTo>
                  <a:lnTo>
                    <a:pt x="2" y="274"/>
                  </a:lnTo>
                  <a:lnTo>
                    <a:pt x="2" y="276"/>
                  </a:lnTo>
                  <a:lnTo>
                    <a:pt x="0" y="276"/>
                  </a:lnTo>
                  <a:lnTo>
                    <a:pt x="2" y="274"/>
                  </a:lnTo>
                  <a:lnTo>
                    <a:pt x="4" y="272"/>
                  </a:lnTo>
                  <a:lnTo>
                    <a:pt x="6" y="270"/>
                  </a:lnTo>
                  <a:lnTo>
                    <a:pt x="7" y="266"/>
                  </a:lnTo>
                  <a:lnTo>
                    <a:pt x="11" y="264"/>
                  </a:lnTo>
                  <a:lnTo>
                    <a:pt x="17" y="261"/>
                  </a:lnTo>
                  <a:lnTo>
                    <a:pt x="19" y="255"/>
                  </a:lnTo>
                  <a:lnTo>
                    <a:pt x="23" y="251"/>
                  </a:lnTo>
                  <a:lnTo>
                    <a:pt x="27" y="247"/>
                  </a:lnTo>
                  <a:lnTo>
                    <a:pt x="32" y="244"/>
                  </a:lnTo>
                  <a:lnTo>
                    <a:pt x="36" y="238"/>
                  </a:lnTo>
                  <a:lnTo>
                    <a:pt x="42" y="232"/>
                  </a:lnTo>
                  <a:lnTo>
                    <a:pt x="46" y="228"/>
                  </a:lnTo>
                  <a:lnTo>
                    <a:pt x="53" y="223"/>
                  </a:lnTo>
                  <a:lnTo>
                    <a:pt x="55" y="219"/>
                  </a:lnTo>
                  <a:lnTo>
                    <a:pt x="57" y="217"/>
                  </a:lnTo>
                  <a:lnTo>
                    <a:pt x="59" y="215"/>
                  </a:lnTo>
                  <a:lnTo>
                    <a:pt x="61" y="211"/>
                  </a:lnTo>
                  <a:lnTo>
                    <a:pt x="65" y="206"/>
                  </a:lnTo>
                  <a:lnTo>
                    <a:pt x="70" y="202"/>
                  </a:lnTo>
                  <a:lnTo>
                    <a:pt x="76" y="196"/>
                  </a:lnTo>
                  <a:lnTo>
                    <a:pt x="80" y="190"/>
                  </a:lnTo>
                  <a:lnTo>
                    <a:pt x="84" y="187"/>
                  </a:lnTo>
                  <a:lnTo>
                    <a:pt x="89" y="181"/>
                  </a:lnTo>
                  <a:lnTo>
                    <a:pt x="93" y="177"/>
                  </a:lnTo>
                  <a:lnTo>
                    <a:pt x="97" y="171"/>
                  </a:lnTo>
                  <a:lnTo>
                    <a:pt x="99" y="168"/>
                  </a:lnTo>
                  <a:lnTo>
                    <a:pt x="103" y="164"/>
                  </a:lnTo>
                  <a:lnTo>
                    <a:pt x="104" y="160"/>
                  </a:lnTo>
                  <a:lnTo>
                    <a:pt x="108" y="158"/>
                  </a:lnTo>
                  <a:lnTo>
                    <a:pt x="108" y="154"/>
                  </a:lnTo>
                  <a:lnTo>
                    <a:pt x="110" y="152"/>
                  </a:lnTo>
                  <a:lnTo>
                    <a:pt x="110" y="150"/>
                  </a:lnTo>
                  <a:lnTo>
                    <a:pt x="112" y="147"/>
                  </a:lnTo>
                  <a:lnTo>
                    <a:pt x="112" y="145"/>
                  </a:lnTo>
                  <a:lnTo>
                    <a:pt x="114" y="141"/>
                  </a:lnTo>
                  <a:lnTo>
                    <a:pt x="116" y="135"/>
                  </a:lnTo>
                  <a:lnTo>
                    <a:pt x="118" y="130"/>
                  </a:lnTo>
                  <a:lnTo>
                    <a:pt x="122" y="124"/>
                  </a:lnTo>
                  <a:lnTo>
                    <a:pt x="123" y="120"/>
                  </a:lnTo>
                  <a:lnTo>
                    <a:pt x="123" y="116"/>
                  </a:lnTo>
                  <a:lnTo>
                    <a:pt x="125" y="112"/>
                  </a:lnTo>
                  <a:lnTo>
                    <a:pt x="125" y="111"/>
                  </a:lnTo>
                  <a:lnTo>
                    <a:pt x="127" y="109"/>
                  </a:lnTo>
                  <a:lnTo>
                    <a:pt x="127" y="105"/>
                  </a:lnTo>
                  <a:lnTo>
                    <a:pt x="129" y="101"/>
                  </a:lnTo>
                  <a:lnTo>
                    <a:pt x="129" y="97"/>
                  </a:lnTo>
                  <a:lnTo>
                    <a:pt x="133" y="95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4"/>
                  </a:lnTo>
                  <a:lnTo>
                    <a:pt x="139" y="82"/>
                  </a:lnTo>
                  <a:lnTo>
                    <a:pt x="139" y="78"/>
                  </a:lnTo>
                  <a:lnTo>
                    <a:pt x="141" y="74"/>
                  </a:lnTo>
                  <a:lnTo>
                    <a:pt x="142" y="73"/>
                  </a:lnTo>
                  <a:lnTo>
                    <a:pt x="144" y="69"/>
                  </a:lnTo>
                  <a:lnTo>
                    <a:pt x="144" y="65"/>
                  </a:lnTo>
                  <a:lnTo>
                    <a:pt x="146" y="61"/>
                  </a:lnTo>
                  <a:lnTo>
                    <a:pt x="146" y="59"/>
                  </a:lnTo>
                  <a:lnTo>
                    <a:pt x="148" y="55"/>
                  </a:lnTo>
                  <a:lnTo>
                    <a:pt x="150" y="52"/>
                  </a:lnTo>
                  <a:lnTo>
                    <a:pt x="150" y="48"/>
                  </a:lnTo>
                  <a:lnTo>
                    <a:pt x="152" y="46"/>
                  </a:lnTo>
                  <a:lnTo>
                    <a:pt x="152" y="42"/>
                  </a:lnTo>
                  <a:lnTo>
                    <a:pt x="156" y="40"/>
                  </a:lnTo>
                  <a:lnTo>
                    <a:pt x="156" y="36"/>
                  </a:lnTo>
                  <a:lnTo>
                    <a:pt x="156" y="33"/>
                  </a:lnTo>
                  <a:lnTo>
                    <a:pt x="158" y="31"/>
                  </a:lnTo>
                  <a:lnTo>
                    <a:pt x="160" y="27"/>
                  </a:lnTo>
                  <a:lnTo>
                    <a:pt x="160" y="25"/>
                  </a:lnTo>
                  <a:lnTo>
                    <a:pt x="161" y="23"/>
                  </a:lnTo>
                  <a:lnTo>
                    <a:pt x="161" y="21"/>
                  </a:lnTo>
                  <a:lnTo>
                    <a:pt x="163" y="16"/>
                  </a:lnTo>
                  <a:lnTo>
                    <a:pt x="165" y="12"/>
                  </a:lnTo>
                  <a:lnTo>
                    <a:pt x="167" y="8"/>
                  </a:lnTo>
                  <a:lnTo>
                    <a:pt x="169" y="6"/>
                  </a:lnTo>
                  <a:lnTo>
                    <a:pt x="171" y="2"/>
                  </a:lnTo>
                  <a:lnTo>
                    <a:pt x="173" y="0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47" name="Groupe 46"/>
          <p:cNvGrpSpPr/>
          <p:nvPr/>
        </p:nvGrpSpPr>
        <p:grpSpPr>
          <a:xfrm>
            <a:off x="1115616" y="5489848"/>
            <a:ext cx="864096" cy="1368152"/>
            <a:chOff x="7164388" y="2205038"/>
            <a:chExt cx="1189037" cy="1814512"/>
          </a:xfrm>
        </p:grpSpPr>
        <p:sp>
          <p:nvSpPr>
            <p:cNvPr id="48" name="AutoShape 4"/>
            <p:cNvSpPr>
              <a:spLocks noChangeAspect="1" noChangeArrowheads="1" noTextEdit="1"/>
            </p:cNvSpPr>
            <p:nvPr/>
          </p:nvSpPr>
          <p:spPr bwMode="auto">
            <a:xfrm>
              <a:off x="7164388" y="2205038"/>
              <a:ext cx="1189037" cy="1814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6"/>
            <p:cNvSpPr>
              <a:spLocks/>
            </p:cNvSpPr>
            <p:nvPr/>
          </p:nvSpPr>
          <p:spPr bwMode="auto">
            <a:xfrm>
              <a:off x="7180263" y="2205038"/>
              <a:ext cx="947737" cy="80803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" y="72"/>
                </a:cxn>
                <a:cxn ang="0">
                  <a:pos x="8" y="124"/>
                </a:cxn>
                <a:cxn ang="0">
                  <a:pos x="13" y="182"/>
                </a:cxn>
                <a:cxn ang="0">
                  <a:pos x="27" y="245"/>
                </a:cxn>
                <a:cxn ang="0">
                  <a:pos x="40" y="310"/>
                </a:cxn>
                <a:cxn ang="0">
                  <a:pos x="59" y="378"/>
                </a:cxn>
                <a:cxn ang="0">
                  <a:pos x="80" y="447"/>
                </a:cxn>
                <a:cxn ang="0">
                  <a:pos x="103" y="513"/>
                </a:cxn>
                <a:cxn ang="0">
                  <a:pos x="129" y="578"/>
                </a:cxn>
                <a:cxn ang="0">
                  <a:pos x="158" y="635"/>
                </a:cxn>
                <a:cxn ang="0">
                  <a:pos x="188" y="688"/>
                </a:cxn>
                <a:cxn ang="0">
                  <a:pos x="222" y="732"/>
                </a:cxn>
                <a:cxn ang="0">
                  <a:pos x="257" y="770"/>
                </a:cxn>
                <a:cxn ang="0">
                  <a:pos x="295" y="806"/>
                </a:cxn>
                <a:cxn ang="0">
                  <a:pos x="335" y="840"/>
                </a:cxn>
                <a:cxn ang="0">
                  <a:pos x="375" y="872"/>
                </a:cxn>
                <a:cxn ang="0">
                  <a:pos x="414" y="901"/>
                </a:cxn>
                <a:cxn ang="0">
                  <a:pos x="452" y="927"/>
                </a:cxn>
                <a:cxn ang="0">
                  <a:pos x="489" y="950"/>
                </a:cxn>
                <a:cxn ang="0">
                  <a:pos x="523" y="971"/>
                </a:cxn>
                <a:cxn ang="0">
                  <a:pos x="551" y="986"/>
                </a:cxn>
                <a:cxn ang="0">
                  <a:pos x="576" y="1001"/>
                </a:cxn>
                <a:cxn ang="0">
                  <a:pos x="593" y="1011"/>
                </a:cxn>
                <a:cxn ang="0">
                  <a:pos x="606" y="1019"/>
                </a:cxn>
                <a:cxn ang="0">
                  <a:pos x="616" y="1011"/>
                </a:cxn>
                <a:cxn ang="0">
                  <a:pos x="633" y="1001"/>
                </a:cxn>
                <a:cxn ang="0">
                  <a:pos x="660" y="986"/>
                </a:cxn>
                <a:cxn ang="0">
                  <a:pos x="690" y="967"/>
                </a:cxn>
                <a:cxn ang="0">
                  <a:pos x="726" y="944"/>
                </a:cxn>
                <a:cxn ang="0">
                  <a:pos x="766" y="920"/>
                </a:cxn>
                <a:cxn ang="0">
                  <a:pos x="806" y="891"/>
                </a:cxn>
                <a:cxn ang="0">
                  <a:pos x="848" y="861"/>
                </a:cxn>
                <a:cxn ang="0">
                  <a:pos x="888" y="830"/>
                </a:cxn>
                <a:cxn ang="0">
                  <a:pos x="926" y="798"/>
                </a:cxn>
                <a:cxn ang="0">
                  <a:pos x="960" y="766"/>
                </a:cxn>
                <a:cxn ang="0">
                  <a:pos x="989" y="733"/>
                </a:cxn>
                <a:cxn ang="0">
                  <a:pos x="1009" y="701"/>
                </a:cxn>
                <a:cxn ang="0">
                  <a:pos x="1030" y="671"/>
                </a:cxn>
                <a:cxn ang="0">
                  <a:pos x="1047" y="638"/>
                </a:cxn>
                <a:cxn ang="0">
                  <a:pos x="1065" y="608"/>
                </a:cxn>
                <a:cxn ang="0">
                  <a:pos x="1078" y="578"/>
                </a:cxn>
                <a:cxn ang="0">
                  <a:pos x="1089" y="547"/>
                </a:cxn>
                <a:cxn ang="0">
                  <a:pos x="1101" y="519"/>
                </a:cxn>
                <a:cxn ang="0">
                  <a:pos x="1112" y="488"/>
                </a:cxn>
                <a:cxn ang="0">
                  <a:pos x="1120" y="460"/>
                </a:cxn>
                <a:cxn ang="0">
                  <a:pos x="1129" y="431"/>
                </a:cxn>
                <a:cxn ang="0">
                  <a:pos x="1137" y="405"/>
                </a:cxn>
                <a:cxn ang="0">
                  <a:pos x="1143" y="378"/>
                </a:cxn>
                <a:cxn ang="0">
                  <a:pos x="1150" y="353"/>
                </a:cxn>
                <a:cxn ang="0">
                  <a:pos x="1158" y="327"/>
                </a:cxn>
                <a:cxn ang="0">
                  <a:pos x="1163" y="298"/>
                </a:cxn>
                <a:cxn ang="0">
                  <a:pos x="1169" y="264"/>
                </a:cxn>
                <a:cxn ang="0">
                  <a:pos x="1173" y="230"/>
                </a:cxn>
                <a:cxn ang="0">
                  <a:pos x="1177" y="196"/>
                </a:cxn>
                <a:cxn ang="0">
                  <a:pos x="1182" y="163"/>
                </a:cxn>
                <a:cxn ang="0">
                  <a:pos x="1186" y="129"/>
                </a:cxn>
                <a:cxn ang="0">
                  <a:pos x="1188" y="99"/>
                </a:cxn>
                <a:cxn ang="0">
                  <a:pos x="1192" y="72"/>
                </a:cxn>
                <a:cxn ang="0">
                  <a:pos x="1194" y="48"/>
                </a:cxn>
                <a:cxn ang="0">
                  <a:pos x="1194" y="30"/>
                </a:cxn>
                <a:cxn ang="0">
                  <a:pos x="1196" y="15"/>
                </a:cxn>
              </a:cxnLst>
              <a:rect l="0" t="0" r="r" b="b"/>
              <a:pathLst>
                <a:path w="1196" h="1019">
                  <a:moveTo>
                    <a:pt x="2" y="0"/>
                  </a:moveTo>
                  <a:lnTo>
                    <a:pt x="2" y="6"/>
                  </a:lnTo>
                  <a:lnTo>
                    <a:pt x="2" y="13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0" y="53"/>
                  </a:lnTo>
                  <a:lnTo>
                    <a:pt x="2" y="63"/>
                  </a:lnTo>
                  <a:lnTo>
                    <a:pt x="2" y="72"/>
                  </a:lnTo>
                  <a:lnTo>
                    <a:pt x="2" y="82"/>
                  </a:lnTo>
                  <a:lnTo>
                    <a:pt x="2" y="91"/>
                  </a:lnTo>
                  <a:lnTo>
                    <a:pt x="4" y="103"/>
                  </a:lnTo>
                  <a:lnTo>
                    <a:pt x="4" y="112"/>
                  </a:lnTo>
                  <a:lnTo>
                    <a:pt x="8" y="124"/>
                  </a:lnTo>
                  <a:lnTo>
                    <a:pt x="8" y="135"/>
                  </a:lnTo>
                  <a:lnTo>
                    <a:pt x="10" y="146"/>
                  </a:lnTo>
                  <a:lnTo>
                    <a:pt x="11" y="158"/>
                  </a:lnTo>
                  <a:lnTo>
                    <a:pt x="13" y="169"/>
                  </a:lnTo>
                  <a:lnTo>
                    <a:pt x="13" y="182"/>
                  </a:lnTo>
                  <a:lnTo>
                    <a:pt x="17" y="196"/>
                  </a:lnTo>
                  <a:lnTo>
                    <a:pt x="19" y="205"/>
                  </a:lnTo>
                  <a:lnTo>
                    <a:pt x="21" y="219"/>
                  </a:lnTo>
                  <a:lnTo>
                    <a:pt x="23" y="232"/>
                  </a:lnTo>
                  <a:lnTo>
                    <a:pt x="27" y="245"/>
                  </a:lnTo>
                  <a:lnTo>
                    <a:pt x="29" y="257"/>
                  </a:lnTo>
                  <a:lnTo>
                    <a:pt x="30" y="270"/>
                  </a:lnTo>
                  <a:lnTo>
                    <a:pt x="34" y="285"/>
                  </a:lnTo>
                  <a:lnTo>
                    <a:pt x="38" y="298"/>
                  </a:lnTo>
                  <a:lnTo>
                    <a:pt x="40" y="310"/>
                  </a:lnTo>
                  <a:lnTo>
                    <a:pt x="44" y="325"/>
                  </a:lnTo>
                  <a:lnTo>
                    <a:pt x="48" y="338"/>
                  </a:lnTo>
                  <a:lnTo>
                    <a:pt x="51" y="353"/>
                  </a:lnTo>
                  <a:lnTo>
                    <a:pt x="55" y="367"/>
                  </a:lnTo>
                  <a:lnTo>
                    <a:pt x="59" y="378"/>
                  </a:lnTo>
                  <a:lnTo>
                    <a:pt x="63" y="393"/>
                  </a:lnTo>
                  <a:lnTo>
                    <a:pt x="67" y="407"/>
                  </a:lnTo>
                  <a:lnTo>
                    <a:pt x="70" y="420"/>
                  </a:lnTo>
                  <a:lnTo>
                    <a:pt x="74" y="433"/>
                  </a:lnTo>
                  <a:lnTo>
                    <a:pt x="80" y="447"/>
                  </a:lnTo>
                  <a:lnTo>
                    <a:pt x="84" y="460"/>
                  </a:lnTo>
                  <a:lnTo>
                    <a:pt x="89" y="473"/>
                  </a:lnTo>
                  <a:lnTo>
                    <a:pt x="93" y="486"/>
                  </a:lnTo>
                  <a:lnTo>
                    <a:pt x="97" y="500"/>
                  </a:lnTo>
                  <a:lnTo>
                    <a:pt x="103" y="513"/>
                  </a:lnTo>
                  <a:lnTo>
                    <a:pt x="106" y="526"/>
                  </a:lnTo>
                  <a:lnTo>
                    <a:pt x="112" y="540"/>
                  </a:lnTo>
                  <a:lnTo>
                    <a:pt x="118" y="551"/>
                  </a:lnTo>
                  <a:lnTo>
                    <a:pt x="124" y="564"/>
                  </a:lnTo>
                  <a:lnTo>
                    <a:pt x="129" y="578"/>
                  </a:lnTo>
                  <a:lnTo>
                    <a:pt x="135" y="589"/>
                  </a:lnTo>
                  <a:lnTo>
                    <a:pt x="141" y="600"/>
                  </a:lnTo>
                  <a:lnTo>
                    <a:pt x="146" y="612"/>
                  </a:lnTo>
                  <a:lnTo>
                    <a:pt x="150" y="623"/>
                  </a:lnTo>
                  <a:lnTo>
                    <a:pt x="158" y="635"/>
                  </a:lnTo>
                  <a:lnTo>
                    <a:pt x="163" y="646"/>
                  </a:lnTo>
                  <a:lnTo>
                    <a:pt x="169" y="657"/>
                  </a:lnTo>
                  <a:lnTo>
                    <a:pt x="177" y="667"/>
                  </a:lnTo>
                  <a:lnTo>
                    <a:pt x="181" y="676"/>
                  </a:lnTo>
                  <a:lnTo>
                    <a:pt x="188" y="688"/>
                  </a:lnTo>
                  <a:lnTo>
                    <a:pt x="194" y="697"/>
                  </a:lnTo>
                  <a:lnTo>
                    <a:pt x="202" y="705"/>
                  </a:lnTo>
                  <a:lnTo>
                    <a:pt x="209" y="714"/>
                  </a:lnTo>
                  <a:lnTo>
                    <a:pt x="215" y="722"/>
                  </a:lnTo>
                  <a:lnTo>
                    <a:pt x="222" y="732"/>
                  </a:lnTo>
                  <a:lnTo>
                    <a:pt x="228" y="739"/>
                  </a:lnTo>
                  <a:lnTo>
                    <a:pt x="236" y="745"/>
                  </a:lnTo>
                  <a:lnTo>
                    <a:pt x="243" y="754"/>
                  </a:lnTo>
                  <a:lnTo>
                    <a:pt x="249" y="762"/>
                  </a:lnTo>
                  <a:lnTo>
                    <a:pt x="257" y="770"/>
                  </a:lnTo>
                  <a:lnTo>
                    <a:pt x="266" y="775"/>
                  </a:lnTo>
                  <a:lnTo>
                    <a:pt x="272" y="785"/>
                  </a:lnTo>
                  <a:lnTo>
                    <a:pt x="279" y="791"/>
                  </a:lnTo>
                  <a:lnTo>
                    <a:pt x="287" y="798"/>
                  </a:lnTo>
                  <a:lnTo>
                    <a:pt x="295" y="806"/>
                  </a:lnTo>
                  <a:lnTo>
                    <a:pt x="302" y="811"/>
                  </a:lnTo>
                  <a:lnTo>
                    <a:pt x="310" y="821"/>
                  </a:lnTo>
                  <a:lnTo>
                    <a:pt x="319" y="827"/>
                  </a:lnTo>
                  <a:lnTo>
                    <a:pt x="327" y="832"/>
                  </a:lnTo>
                  <a:lnTo>
                    <a:pt x="335" y="840"/>
                  </a:lnTo>
                  <a:lnTo>
                    <a:pt x="342" y="846"/>
                  </a:lnTo>
                  <a:lnTo>
                    <a:pt x="352" y="853"/>
                  </a:lnTo>
                  <a:lnTo>
                    <a:pt x="357" y="859"/>
                  </a:lnTo>
                  <a:lnTo>
                    <a:pt x="367" y="865"/>
                  </a:lnTo>
                  <a:lnTo>
                    <a:pt x="375" y="872"/>
                  </a:lnTo>
                  <a:lnTo>
                    <a:pt x="382" y="878"/>
                  </a:lnTo>
                  <a:lnTo>
                    <a:pt x="392" y="884"/>
                  </a:lnTo>
                  <a:lnTo>
                    <a:pt x="399" y="889"/>
                  </a:lnTo>
                  <a:lnTo>
                    <a:pt x="407" y="895"/>
                  </a:lnTo>
                  <a:lnTo>
                    <a:pt x="414" y="901"/>
                  </a:lnTo>
                  <a:lnTo>
                    <a:pt x="422" y="906"/>
                  </a:lnTo>
                  <a:lnTo>
                    <a:pt x="430" y="912"/>
                  </a:lnTo>
                  <a:lnTo>
                    <a:pt x="437" y="916"/>
                  </a:lnTo>
                  <a:lnTo>
                    <a:pt x="445" y="924"/>
                  </a:lnTo>
                  <a:lnTo>
                    <a:pt x="452" y="927"/>
                  </a:lnTo>
                  <a:lnTo>
                    <a:pt x="460" y="933"/>
                  </a:lnTo>
                  <a:lnTo>
                    <a:pt x="470" y="937"/>
                  </a:lnTo>
                  <a:lnTo>
                    <a:pt x="475" y="943"/>
                  </a:lnTo>
                  <a:lnTo>
                    <a:pt x="483" y="946"/>
                  </a:lnTo>
                  <a:lnTo>
                    <a:pt x="489" y="950"/>
                  </a:lnTo>
                  <a:lnTo>
                    <a:pt x="496" y="954"/>
                  </a:lnTo>
                  <a:lnTo>
                    <a:pt x="504" y="960"/>
                  </a:lnTo>
                  <a:lnTo>
                    <a:pt x="509" y="963"/>
                  </a:lnTo>
                  <a:lnTo>
                    <a:pt x="517" y="967"/>
                  </a:lnTo>
                  <a:lnTo>
                    <a:pt x="523" y="971"/>
                  </a:lnTo>
                  <a:lnTo>
                    <a:pt x="528" y="975"/>
                  </a:lnTo>
                  <a:lnTo>
                    <a:pt x="534" y="979"/>
                  </a:lnTo>
                  <a:lnTo>
                    <a:pt x="542" y="981"/>
                  </a:lnTo>
                  <a:lnTo>
                    <a:pt x="546" y="984"/>
                  </a:lnTo>
                  <a:lnTo>
                    <a:pt x="551" y="986"/>
                  </a:lnTo>
                  <a:lnTo>
                    <a:pt x="557" y="990"/>
                  </a:lnTo>
                  <a:lnTo>
                    <a:pt x="563" y="994"/>
                  </a:lnTo>
                  <a:lnTo>
                    <a:pt x="567" y="996"/>
                  </a:lnTo>
                  <a:lnTo>
                    <a:pt x="570" y="998"/>
                  </a:lnTo>
                  <a:lnTo>
                    <a:pt x="576" y="1001"/>
                  </a:lnTo>
                  <a:lnTo>
                    <a:pt x="580" y="1001"/>
                  </a:lnTo>
                  <a:lnTo>
                    <a:pt x="584" y="1005"/>
                  </a:lnTo>
                  <a:lnTo>
                    <a:pt x="586" y="1007"/>
                  </a:lnTo>
                  <a:lnTo>
                    <a:pt x="591" y="1009"/>
                  </a:lnTo>
                  <a:lnTo>
                    <a:pt x="593" y="1011"/>
                  </a:lnTo>
                  <a:lnTo>
                    <a:pt x="597" y="1013"/>
                  </a:lnTo>
                  <a:lnTo>
                    <a:pt x="601" y="1015"/>
                  </a:lnTo>
                  <a:lnTo>
                    <a:pt x="603" y="1017"/>
                  </a:lnTo>
                  <a:lnTo>
                    <a:pt x="605" y="1019"/>
                  </a:lnTo>
                  <a:lnTo>
                    <a:pt x="606" y="1019"/>
                  </a:lnTo>
                  <a:lnTo>
                    <a:pt x="608" y="1017"/>
                  </a:lnTo>
                  <a:lnTo>
                    <a:pt x="610" y="1015"/>
                  </a:lnTo>
                  <a:lnTo>
                    <a:pt x="610" y="1013"/>
                  </a:lnTo>
                  <a:lnTo>
                    <a:pt x="614" y="1013"/>
                  </a:lnTo>
                  <a:lnTo>
                    <a:pt x="616" y="1011"/>
                  </a:lnTo>
                  <a:lnTo>
                    <a:pt x="620" y="1011"/>
                  </a:lnTo>
                  <a:lnTo>
                    <a:pt x="622" y="1009"/>
                  </a:lnTo>
                  <a:lnTo>
                    <a:pt x="627" y="1005"/>
                  </a:lnTo>
                  <a:lnTo>
                    <a:pt x="629" y="1003"/>
                  </a:lnTo>
                  <a:lnTo>
                    <a:pt x="633" y="1001"/>
                  </a:lnTo>
                  <a:lnTo>
                    <a:pt x="639" y="998"/>
                  </a:lnTo>
                  <a:lnTo>
                    <a:pt x="643" y="996"/>
                  </a:lnTo>
                  <a:lnTo>
                    <a:pt x="648" y="994"/>
                  </a:lnTo>
                  <a:lnTo>
                    <a:pt x="654" y="988"/>
                  </a:lnTo>
                  <a:lnTo>
                    <a:pt x="660" y="986"/>
                  </a:lnTo>
                  <a:lnTo>
                    <a:pt x="665" y="982"/>
                  </a:lnTo>
                  <a:lnTo>
                    <a:pt x="671" y="979"/>
                  </a:lnTo>
                  <a:lnTo>
                    <a:pt x="679" y="975"/>
                  </a:lnTo>
                  <a:lnTo>
                    <a:pt x="684" y="971"/>
                  </a:lnTo>
                  <a:lnTo>
                    <a:pt x="690" y="967"/>
                  </a:lnTo>
                  <a:lnTo>
                    <a:pt x="698" y="963"/>
                  </a:lnTo>
                  <a:lnTo>
                    <a:pt x="705" y="960"/>
                  </a:lnTo>
                  <a:lnTo>
                    <a:pt x="713" y="954"/>
                  </a:lnTo>
                  <a:lnTo>
                    <a:pt x="719" y="948"/>
                  </a:lnTo>
                  <a:lnTo>
                    <a:pt x="726" y="944"/>
                  </a:lnTo>
                  <a:lnTo>
                    <a:pt x="734" y="941"/>
                  </a:lnTo>
                  <a:lnTo>
                    <a:pt x="741" y="935"/>
                  </a:lnTo>
                  <a:lnTo>
                    <a:pt x="749" y="929"/>
                  </a:lnTo>
                  <a:lnTo>
                    <a:pt x="759" y="925"/>
                  </a:lnTo>
                  <a:lnTo>
                    <a:pt x="766" y="920"/>
                  </a:lnTo>
                  <a:lnTo>
                    <a:pt x="774" y="914"/>
                  </a:lnTo>
                  <a:lnTo>
                    <a:pt x="783" y="908"/>
                  </a:lnTo>
                  <a:lnTo>
                    <a:pt x="791" y="903"/>
                  </a:lnTo>
                  <a:lnTo>
                    <a:pt x="798" y="897"/>
                  </a:lnTo>
                  <a:lnTo>
                    <a:pt x="806" y="891"/>
                  </a:lnTo>
                  <a:lnTo>
                    <a:pt x="816" y="884"/>
                  </a:lnTo>
                  <a:lnTo>
                    <a:pt x="823" y="880"/>
                  </a:lnTo>
                  <a:lnTo>
                    <a:pt x="831" y="872"/>
                  </a:lnTo>
                  <a:lnTo>
                    <a:pt x="840" y="867"/>
                  </a:lnTo>
                  <a:lnTo>
                    <a:pt x="848" y="861"/>
                  </a:lnTo>
                  <a:lnTo>
                    <a:pt x="855" y="855"/>
                  </a:lnTo>
                  <a:lnTo>
                    <a:pt x="863" y="848"/>
                  </a:lnTo>
                  <a:lnTo>
                    <a:pt x="873" y="842"/>
                  </a:lnTo>
                  <a:lnTo>
                    <a:pt x="880" y="836"/>
                  </a:lnTo>
                  <a:lnTo>
                    <a:pt x="888" y="830"/>
                  </a:lnTo>
                  <a:lnTo>
                    <a:pt x="895" y="823"/>
                  </a:lnTo>
                  <a:lnTo>
                    <a:pt x="903" y="817"/>
                  </a:lnTo>
                  <a:lnTo>
                    <a:pt x="911" y="810"/>
                  </a:lnTo>
                  <a:lnTo>
                    <a:pt x="918" y="804"/>
                  </a:lnTo>
                  <a:lnTo>
                    <a:pt x="926" y="798"/>
                  </a:lnTo>
                  <a:lnTo>
                    <a:pt x="933" y="791"/>
                  </a:lnTo>
                  <a:lnTo>
                    <a:pt x="939" y="785"/>
                  </a:lnTo>
                  <a:lnTo>
                    <a:pt x="947" y="777"/>
                  </a:lnTo>
                  <a:lnTo>
                    <a:pt x="952" y="772"/>
                  </a:lnTo>
                  <a:lnTo>
                    <a:pt x="960" y="766"/>
                  </a:lnTo>
                  <a:lnTo>
                    <a:pt x="964" y="758"/>
                  </a:lnTo>
                  <a:lnTo>
                    <a:pt x="971" y="752"/>
                  </a:lnTo>
                  <a:lnTo>
                    <a:pt x="977" y="745"/>
                  </a:lnTo>
                  <a:lnTo>
                    <a:pt x="983" y="739"/>
                  </a:lnTo>
                  <a:lnTo>
                    <a:pt x="989" y="733"/>
                  </a:lnTo>
                  <a:lnTo>
                    <a:pt x="994" y="728"/>
                  </a:lnTo>
                  <a:lnTo>
                    <a:pt x="998" y="720"/>
                  </a:lnTo>
                  <a:lnTo>
                    <a:pt x="1002" y="714"/>
                  </a:lnTo>
                  <a:lnTo>
                    <a:pt x="1006" y="707"/>
                  </a:lnTo>
                  <a:lnTo>
                    <a:pt x="1009" y="701"/>
                  </a:lnTo>
                  <a:lnTo>
                    <a:pt x="1015" y="695"/>
                  </a:lnTo>
                  <a:lnTo>
                    <a:pt x="1019" y="688"/>
                  </a:lnTo>
                  <a:lnTo>
                    <a:pt x="1021" y="682"/>
                  </a:lnTo>
                  <a:lnTo>
                    <a:pt x="1027" y="676"/>
                  </a:lnTo>
                  <a:lnTo>
                    <a:pt x="1030" y="671"/>
                  </a:lnTo>
                  <a:lnTo>
                    <a:pt x="1034" y="665"/>
                  </a:lnTo>
                  <a:lnTo>
                    <a:pt x="1038" y="657"/>
                  </a:lnTo>
                  <a:lnTo>
                    <a:pt x="1040" y="652"/>
                  </a:lnTo>
                  <a:lnTo>
                    <a:pt x="1046" y="646"/>
                  </a:lnTo>
                  <a:lnTo>
                    <a:pt x="1047" y="638"/>
                  </a:lnTo>
                  <a:lnTo>
                    <a:pt x="1051" y="633"/>
                  </a:lnTo>
                  <a:lnTo>
                    <a:pt x="1055" y="627"/>
                  </a:lnTo>
                  <a:lnTo>
                    <a:pt x="1057" y="621"/>
                  </a:lnTo>
                  <a:lnTo>
                    <a:pt x="1061" y="614"/>
                  </a:lnTo>
                  <a:lnTo>
                    <a:pt x="1065" y="608"/>
                  </a:lnTo>
                  <a:lnTo>
                    <a:pt x="1066" y="602"/>
                  </a:lnTo>
                  <a:lnTo>
                    <a:pt x="1068" y="597"/>
                  </a:lnTo>
                  <a:lnTo>
                    <a:pt x="1072" y="589"/>
                  </a:lnTo>
                  <a:lnTo>
                    <a:pt x="1074" y="583"/>
                  </a:lnTo>
                  <a:lnTo>
                    <a:pt x="1078" y="578"/>
                  </a:lnTo>
                  <a:lnTo>
                    <a:pt x="1080" y="572"/>
                  </a:lnTo>
                  <a:lnTo>
                    <a:pt x="1082" y="566"/>
                  </a:lnTo>
                  <a:lnTo>
                    <a:pt x="1084" y="559"/>
                  </a:lnTo>
                  <a:lnTo>
                    <a:pt x="1087" y="553"/>
                  </a:lnTo>
                  <a:lnTo>
                    <a:pt x="1089" y="547"/>
                  </a:lnTo>
                  <a:lnTo>
                    <a:pt x="1091" y="542"/>
                  </a:lnTo>
                  <a:lnTo>
                    <a:pt x="1095" y="536"/>
                  </a:lnTo>
                  <a:lnTo>
                    <a:pt x="1097" y="530"/>
                  </a:lnTo>
                  <a:lnTo>
                    <a:pt x="1101" y="524"/>
                  </a:lnTo>
                  <a:lnTo>
                    <a:pt x="1101" y="519"/>
                  </a:lnTo>
                  <a:lnTo>
                    <a:pt x="1103" y="511"/>
                  </a:lnTo>
                  <a:lnTo>
                    <a:pt x="1105" y="507"/>
                  </a:lnTo>
                  <a:lnTo>
                    <a:pt x="1108" y="500"/>
                  </a:lnTo>
                  <a:lnTo>
                    <a:pt x="1108" y="494"/>
                  </a:lnTo>
                  <a:lnTo>
                    <a:pt x="1112" y="488"/>
                  </a:lnTo>
                  <a:lnTo>
                    <a:pt x="1114" y="483"/>
                  </a:lnTo>
                  <a:lnTo>
                    <a:pt x="1116" y="477"/>
                  </a:lnTo>
                  <a:lnTo>
                    <a:pt x="1116" y="471"/>
                  </a:lnTo>
                  <a:lnTo>
                    <a:pt x="1118" y="466"/>
                  </a:lnTo>
                  <a:lnTo>
                    <a:pt x="1120" y="460"/>
                  </a:lnTo>
                  <a:lnTo>
                    <a:pt x="1122" y="456"/>
                  </a:lnTo>
                  <a:lnTo>
                    <a:pt x="1124" y="448"/>
                  </a:lnTo>
                  <a:lnTo>
                    <a:pt x="1125" y="443"/>
                  </a:lnTo>
                  <a:lnTo>
                    <a:pt x="1125" y="437"/>
                  </a:lnTo>
                  <a:lnTo>
                    <a:pt x="1129" y="431"/>
                  </a:lnTo>
                  <a:lnTo>
                    <a:pt x="1131" y="426"/>
                  </a:lnTo>
                  <a:lnTo>
                    <a:pt x="1133" y="422"/>
                  </a:lnTo>
                  <a:lnTo>
                    <a:pt x="1133" y="414"/>
                  </a:lnTo>
                  <a:lnTo>
                    <a:pt x="1135" y="410"/>
                  </a:lnTo>
                  <a:lnTo>
                    <a:pt x="1137" y="405"/>
                  </a:lnTo>
                  <a:lnTo>
                    <a:pt x="1137" y="401"/>
                  </a:lnTo>
                  <a:lnTo>
                    <a:pt x="1139" y="395"/>
                  </a:lnTo>
                  <a:lnTo>
                    <a:pt x="1141" y="390"/>
                  </a:lnTo>
                  <a:lnTo>
                    <a:pt x="1141" y="384"/>
                  </a:lnTo>
                  <a:lnTo>
                    <a:pt x="1143" y="378"/>
                  </a:lnTo>
                  <a:lnTo>
                    <a:pt x="1144" y="374"/>
                  </a:lnTo>
                  <a:lnTo>
                    <a:pt x="1146" y="369"/>
                  </a:lnTo>
                  <a:lnTo>
                    <a:pt x="1148" y="363"/>
                  </a:lnTo>
                  <a:lnTo>
                    <a:pt x="1150" y="357"/>
                  </a:lnTo>
                  <a:lnTo>
                    <a:pt x="1150" y="353"/>
                  </a:lnTo>
                  <a:lnTo>
                    <a:pt x="1152" y="350"/>
                  </a:lnTo>
                  <a:lnTo>
                    <a:pt x="1154" y="344"/>
                  </a:lnTo>
                  <a:lnTo>
                    <a:pt x="1154" y="338"/>
                  </a:lnTo>
                  <a:lnTo>
                    <a:pt x="1156" y="333"/>
                  </a:lnTo>
                  <a:lnTo>
                    <a:pt x="1158" y="327"/>
                  </a:lnTo>
                  <a:lnTo>
                    <a:pt x="1158" y="321"/>
                  </a:lnTo>
                  <a:lnTo>
                    <a:pt x="1160" y="315"/>
                  </a:lnTo>
                  <a:lnTo>
                    <a:pt x="1160" y="310"/>
                  </a:lnTo>
                  <a:lnTo>
                    <a:pt x="1162" y="304"/>
                  </a:lnTo>
                  <a:lnTo>
                    <a:pt x="1163" y="298"/>
                  </a:lnTo>
                  <a:lnTo>
                    <a:pt x="1165" y="291"/>
                  </a:lnTo>
                  <a:lnTo>
                    <a:pt x="1165" y="285"/>
                  </a:lnTo>
                  <a:lnTo>
                    <a:pt x="1165" y="279"/>
                  </a:lnTo>
                  <a:lnTo>
                    <a:pt x="1167" y="272"/>
                  </a:lnTo>
                  <a:lnTo>
                    <a:pt x="1169" y="264"/>
                  </a:lnTo>
                  <a:lnTo>
                    <a:pt x="1169" y="258"/>
                  </a:lnTo>
                  <a:lnTo>
                    <a:pt x="1171" y="251"/>
                  </a:lnTo>
                  <a:lnTo>
                    <a:pt x="1171" y="245"/>
                  </a:lnTo>
                  <a:lnTo>
                    <a:pt x="1173" y="238"/>
                  </a:lnTo>
                  <a:lnTo>
                    <a:pt x="1173" y="230"/>
                  </a:lnTo>
                  <a:lnTo>
                    <a:pt x="1175" y="224"/>
                  </a:lnTo>
                  <a:lnTo>
                    <a:pt x="1175" y="217"/>
                  </a:lnTo>
                  <a:lnTo>
                    <a:pt x="1175" y="211"/>
                  </a:lnTo>
                  <a:lnTo>
                    <a:pt x="1177" y="203"/>
                  </a:lnTo>
                  <a:lnTo>
                    <a:pt x="1177" y="196"/>
                  </a:lnTo>
                  <a:lnTo>
                    <a:pt x="1179" y="188"/>
                  </a:lnTo>
                  <a:lnTo>
                    <a:pt x="1179" y="182"/>
                  </a:lnTo>
                  <a:lnTo>
                    <a:pt x="1179" y="177"/>
                  </a:lnTo>
                  <a:lnTo>
                    <a:pt x="1182" y="169"/>
                  </a:lnTo>
                  <a:lnTo>
                    <a:pt x="1182" y="163"/>
                  </a:lnTo>
                  <a:lnTo>
                    <a:pt x="1182" y="156"/>
                  </a:lnTo>
                  <a:lnTo>
                    <a:pt x="1184" y="148"/>
                  </a:lnTo>
                  <a:lnTo>
                    <a:pt x="1184" y="143"/>
                  </a:lnTo>
                  <a:lnTo>
                    <a:pt x="1184" y="135"/>
                  </a:lnTo>
                  <a:lnTo>
                    <a:pt x="1186" y="129"/>
                  </a:lnTo>
                  <a:lnTo>
                    <a:pt x="1186" y="124"/>
                  </a:lnTo>
                  <a:lnTo>
                    <a:pt x="1186" y="116"/>
                  </a:lnTo>
                  <a:lnTo>
                    <a:pt x="1188" y="110"/>
                  </a:lnTo>
                  <a:lnTo>
                    <a:pt x="1188" y="103"/>
                  </a:lnTo>
                  <a:lnTo>
                    <a:pt x="1188" y="99"/>
                  </a:lnTo>
                  <a:lnTo>
                    <a:pt x="1188" y="93"/>
                  </a:lnTo>
                  <a:lnTo>
                    <a:pt x="1188" y="86"/>
                  </a:lnTo>
                  <a:lnTo>
                    <a:pt x="1190" y="82"/>
                  </a:lnTo>
                  <a:lnTo>
                    <a:pt x="1190" y="76"/>
                  </a:lnTo>
                  <a:lnTo>
                    <a:pt x="1192" y="72"/>
                  </a:lnTo>
                  <a:lnTo>
                    <a:pt x="1192" y="65"/>
                  </a:lnTo>
                  <a:lnTo>
                    <a:pt x="1192" y="61"/>
                  </a:lnTo>
                  <a:lnTo>
                    <a:pt x="1192" y="57"/>
                  </a:lnTo>
                  <a:lnTo>
                    <a:pt x="1194" y="53"/>
                  </a:lnTo>
                  <a:lnTo>
                    <a:pt x="1194" y="48"/>
                  </a:lnTo>
                  <a:lnTo>
                    <a:pt x="1194" y="44"/>
                  </a:lnTo>
                  <a:lnTo>
                    <a:pt x="1194" y="40"/>
                  </a:lnTo>
                  <a:lnTo>
                    <a:pt x="1194" y="38"/>
                  </a:lnTo>
                  <a:lnTo>
                    <a:pt x="1194" y="34"/>
                  </a:lnTo>
                  <a:lnTo>
                    <a:pt x="1194" y="30"/>
                  </a:lnTo>
                  <a:lnTo>
                    <a:pt x="1194" y="27"/>
                  </a:lnTo>
                  <a:lnTo>
                    <a:pt x="1194" y="25"/>
                  </a:lnTo>
                  <a:lnTo>
                    <a:pt x="1194" y="21"/>
                  </a:lnTo>
                  <a:lnTo>
                    <a:pt x="1196" y="19"/>
                  </a:lnTo>
                  <a:lnTo>
                    <a:pt x="1196" y="15"/>
                  </a:lnTo>
                  <a:lnTo>
                    <a:pt x="1196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FFC000"/>
                </a:solidFill>
              </a:endParaRPr>
            </a:p>
          </p:txBody>
        </p:sp>
        <p:sp>
          <p:nvSpPr>
            <p:cNvPr id="50" name="Freeform 7"/>
            <p:cNvSpPr>
              <a:spLocks/>
            </p:cNvSpPr>
            <p:nvPr/>
          </p:nvSpPr>
          <p:spPr bwMode="auto">
            <a:xfrm>
              <a:off x="7558088" y="2960688"/>
              <a:ext cx="204787" cy="195262"/>
            </a:xfrm>
            <a:custGeom>
              <a:avLst/>
              <a:gdLst/>
              <a:ahLst/>
              <a:cxnLst>
                <a:cxn ang="0">
                  <a:pos x="51" y="25"/>
                </a:cxn>
                <a:cxn ang="0">
                  <a:pos x="27" y="46"/>
                </a:cxn>
                <a:cxn ang="0">
                  <a:pos x="12" y="67"/>
                </a:cxn>
                <a:cxn ang="0">
                  <a:pos x="2" y="91"/>
                </a:cxn>
                <a:cxn ang="0">
                  <a:pos x="0" y="116"/>
                </a:cxn>
                <a:cxn ang="0">
                  <a:pos x="6" y="139"/>
                </a:cxn>
                <a:cxn ang="0">
                  <a:pos x="13" y="163"/>
                </a:cxn>
                <a:cxn ang="0">
                  <a:pos x="27" y="184"/>
                </a:cxn>
                <a:cxn ang="0">
                  <a:pos x="44" y="203"/>
                </a:cxn>
                <a:cxn ang="0">
                  <a:pos x="61" y="220"/>
                </a:cxn>
                <a:cxn ang="0">
                  <a:pos x="82" y="234"/>
                </a:cxn>
                <a:cxn ang="0">
                  <a:pos x="103" y="241"/>
                </a:cxn>
                <a:cxn ang="0">
                  <a:pos x="124" y="245"/>
                </a:cxn>
                <a:cxn ang="0">
                  <a:pos x="143" y="245"/>
                </a:cxn>
                <a:cxn ang="0">
                  <a:pos x="162" y="243"/>
                </a:cxn>
                <a:cxn ang="0">
                  <a:pos x="179" y="238"/>
                </a:cxn>
                <a:cxn ang="0">
                  <a:pos x="196" y="232"/>
                </a:cxn>
                <a:cxn ang="0">
                  <a:pos x="211" y="219"/>
                </a:cxn>
                <a:cxn ang="0">
                  <a:pos x="234" y="196"/>
                </a:cxn>
                <a:cxn ang="0">
                  <a:pos x="245" y="177"/>
                </a:cxn>
                <a:cxn ang="0">
                  <a:pos x="253" y="162"/>
                </a:cxn>
                <a:cxn ang="0">
                  <a:pos x="255" y="144"/>
                </a:cxn>
                <a:cxn ang="0">
                  <a:pos x="257" y="129"/>
                </a:cxn>
                <a:cxn ang="0">
                  <a:pos x="259" y="114"/>
                </a:cxn>
                <a:cxn ang="0">
                  <a:pos x="255" y="97"/>
                </a:cxn>
                <a:cxn ang="0">
                  <a:pos x="249" y="82"/>
                </a:cxn>
                <a:cxn ang="0">
                  <a:pos x="242" y="61"/>
                </a:cxn>
                <a:cxn ang="0">
                  <a:pos x="223" y="38"/>
                </a:cxn>
                <a:cxn ang="0">
                  <a:pos x="205" y="21"/>
                </a:cxn>
                <a:cxn ang="0">
                  <a:pos x="186" y="10"/>
                </a:cxn>
                <a:cxn ang="0">
                  <a:pos x="175" y="2"/>
                </a:cxn>
                <a:cxn ang="0">
                  <a:pos x="143" y="61"/>
                </a:cxn>
                <a:cxn ang="0">
                  <a:pos x="162" y="76"/>
                </a:cxn>
                <a:cxn ang="0">
                  <a:pos x="175" y="93"/>
                </a:cxn>
                <a:cxn ang="0">
                  <a:pos x="179" y="110"/>
                </a:cxn>
                <a:cxn ang="0">
                  <a:pos x="175" y="129"/>
                </a:cxn>
                <a:cxn ang="0">
                  <a:pos x="167" y="148"/>
                </a:cxn>
                <a:cxn ang="0">
                  <a:pos x="154" y="162"/>
                </a:cxn>
                <a:cxn ang="0">
                  <a:pos x="141" y="169"/>
                </a:cxn>
                <a:cxn ang="0">
                  <a:pos x="124" y="171"/>
                </a:cxn>
                <a:cxn ang="0">
                  <a:pos x="107" y="165"/>
                </a:cxn>
                <a:cxn ang="0">
                  <a:pos x="88" y="148"/>
                </a:cxn>
                <a:cxn ang="0">
                  <a:pos x="74" y="127"/>
                </a:cxn>
                <a:cxn ang="0">
                  <a:pos x="69" y="106"/>
                </a:cxn>
                <a:cxn ang="0">
                  <a:pos x="74" y="89"/>
                </a:cxn>
                <a:cxn ang="0">
                  <a:pos x="86" y="76"/>
                </a:cxn>
                <a:cxn ang="0">
                  <a:pos x="99" y="67"/>
                </a:cxn>
                <a:cxn ang="0">
                  <a:pos x="112" y="59"/>
                </a:cxn>
                <a:cxn ang="0">
                  <a:pos x="126" y="53"/>
                </a:cxn>
                <a:cxn ang="0">
                  <a:pos x="114" y="34"/>
                </a:cxn>
                <a:cxn ang="0">
                  <a:pos x="99" y="23"/>
                </a:cxn>
                <a:cxn ang="0">
                  <a:pos x="82" y="13"/>
                </a:cxn>
              </a:cxnLst>
              <a:rect l="0" t="0" r="r" b="b"/>
              <a:pathLst>
                <a:path w="259" h="245">
                  <a:moveTo>
                    <a:pt x="76" y="10"/>
                  </a:moveTo>
                  <a:lnTo>
                    <a:pt x="69" y="13"/>
                  </a:lnTo>
                  <a:lnTo>
                    <a:pt x="63" y="15"/>
                  </a:lnTo>
                  <a:lnTo>
                    <a:pt x="55" y="19"/>
                  </a:lnTo>
                  <a:lnTo>
                    <a:pt x="51" y="25"/>
                  </a:lnTo>
                  <a:lnTo>
                    <a:pt x="46" y="29"/>
                  </a:lnTo>
                  <a:lnTo>
                    <a:pt x="40" y="32"/>
                  </a:lnTo>
                  <a:lnTo>
                    <a:pt x="34" y="36"/>
                  </a:lnTo>
                  <a:lnTo>
                    <a:pt x="31" y="42"/>
                  </a:lnTo>
                  <a:lnTo>
                    <a:pt x="27" y="46"/>
                  </a:lnTo>
                  <a:lnTo>
                    <a:pt x="23" y="49"/>
                  </a:lnTo>
                  <a:lnTo>
                    <a:pt x="19" y="53"/>
                  </a:lnTo>
                  <a:lnTo>
                    <a:pt x="17" y="59"/>
                  </a:lnTo>
                  <a:lnTo>
                    <a:pt x="13" y="63"/>
                  </a:lnTo>
                  <a:lnTo>
                    <a:pt x="12" y="67"/>
                  </a:lnTo>
                  <a:lnTo>
                    <a:pt x="10" y="72"/>
                  </a:lnTo>
                  <a:lnTo>
                    <a:pt x="8" y="76"/>
                  </a:lnTo>
                  <a:lnTo>
                    <a:pt x="6" y="82"/>
                  </a:lnTo>
                  <a:lnTo>
                    <a:pt x="4" y="86"/>
                  </a:lnTo>
                  <a:lnTo>
                    <a:pt x="2" y="91"/>
                  </a:lnTo>
                  <a:lnTo>
                    <a:pt x="2" y="97"/>
                  </a:lnTo>
                  <a:lnTo>
                    <a:pt x="0" y="101"/>
                  </a:lnTo>
                  <a:lnTo>
                    <a:pt x="0" y="105"/>
                  </a:lnTo>
                  <a:lnTo>
                    <a:pt x="0" y="110"/>
                  </a:lnTo>
                  <a:lnTo>
                    <a:pt x="0" y="116"/>
                  </a:lnTo>
                  <a:lnTo>
                    <a:pt x="0" y="120"/>
                  </a:lnTo>
                  <a:lnTo>
                    <a:pt x="2" y="124"/>
                  </a:lnTo>
                  <a:lnTo>
                    <a:pt x="2" y="129"/>
                  </a:lnTo>
                  <a:lnTo>
                    <a:pt x="4" y="133"/>
                  </a:lnTo>
                  <a:lnTo>
                    <a:pt x="6" y="139"/>
                  </a:lnTo>
                  <a:lnTo>
                    <a:pt x="6" y="144"/>
                  </a:lnTo>
                  <a:lnTo>
                    <a:pt x="8" y="148"/>
                  </a:lnTo>
                  <a:lnTo>
                    <a:pt x="10" y="154"/>
                  </a:lnTo>
                  <a:lnTo>
                    <a:pt x="12" y="158"/>
                  </a:lnTo>
                  <a:lnTo>
                    <a:pt x="13" y="163"/>
                  </a:lnTo>
                  <a:lnTo>
                    <a:pt x="15" y="167"/>
                  </a:lnTo>
                  <a:lnTo>
                    <a:pt x="17" y="171"/>
                  </a:lnTo>
                  <a:lnTo>
                    <a:pt x="21" y="175"/>
                  </a:lnTo>
                  <a:lnTo>
                    <a:pt x="23" y="181"/>
                  </a:lnTo>
                  <a:lnTo>
                    <a:pt x="27" y="184"/>
                  </a:lnTo>
                  <a:lnTo>
                    <a:pt x="31" y="188"/>
                  </a:lnTo>
                  <a:lnTo>
                    <a:pt x="32" y="192"/>
                  </a:lnTo>
                  <a:lnTo>
                    <a:pt x="34" y="196"/>
                  </a:lnTo>
                  <a:lnTo>
                    <a:pt x="38" y="200"/>
                  </a:lnTo>
                  <a:lnTo>
                    <a:pt x="44" y="203"/>
                  </a:lnTo>
                  <a:lnTo>
                    <a:pt x="46" y="207"/>
                  </a:lnTo>
                  <a:lnTo>
                    <a:pt x="50" y="209"/>
                  </a:lnTo>
                  <a:lnTo>
                    <a:pt x="53" y="213"/>
                  </a:lnTo>
                  <a:lnTo>
                    <a:pt x="57" y="219"/>
                  </a:lnTo>
                  <a:lnTo>
                    <a:pt x="61" y="220"/>
                  </a:lnTo>
                  <a:lnTo>
                    <a:pt x="65" y="222"/>
                  </a:lnTo>
                  <a:lnTo>
                    <a:pt x="69" y="224"/>
                  </a:lnTo>
                  <a:lnTo>
                    <a:pt x="72" y="228"/>
                  </a:lnTo>
                  <a:lnTo>
                    <a:pt x="76" y="228"/>
                  </a:lnTo>
                  <a:lnTo>
                    <a:pt x="82" y="234"/>
                  </a:lnTo>
                  <a:lnTo>
                    <a:pt x="86" y="236"/>
                  </a:lnTo>
                  <a:lnTo>
                    <a:pt x="90" y="238"/>
                  </a:lnTo>
                  <a:lnTo>
                    <a:pt x="93" y="239"/>
                  </a:lnTo>
                  <a:lnTo>
                    <a:pt x="99" y="241"/>
                  </a:lnTo>
                  <a:lnTo>
                    <a:pt x="103" y="241"/>
                  </a:lnTo>
                  <a:lnTo>
                    <a:pt x="107" y="243"/>
                  </a:lnTo>
                  <a:lnTo>
                    <a:pt x="109" y="243"/>
                  </a:lnTo>
                  <a:lnTo>
                    <a:pt x="116" y="245"/>
                  </a:lnTo>
                  <a:lnTo>
                    <a:pt x="120" y="245"/>
                  </a:lnTo>
                  <a:lnTo>
                    <a:pt x="124" y="245"/>
                  </a:lnTo>
                  <a:lnTo>
                    <a:pt x="128" y="245"/>
                  </a:lnTo>
                  <a:lnTo>
                    <a:pt x="133" y="245"/>
                  </a:lnTo>
                  <a:lnTo>
                    <a:pt x="135" y="245"/>
                  </a:lnTo>
                  <a:lnTo>
                    <a:pt x="139" y="245"/>
                  </a:lnTo>
                  <a:lnTo>
                    <a:pt x="143" y="245"/>
                  </a:lnTo>
                  <a:lnTo>
                    <a:pt x="148" y="245"/>
                  </a:lnTo>
                  <a:lnTo>
                    <a:pt x="150" y="243"/>
                  </a:lnTo>
                  <a:lnTo>
                    <a:pt x="154" y="243"/>
                  </a:lnTo>
                  <a:lnTo>
                    <a:pt x="158" y="243"/>
                  </a:lnTo>
                  <a:lnTo>
                    <a:pt x="162" y="243"/>
                  </a:lnTo>
                  <a:lnTo>
                    <a:pt x="166" y="241"/>
                  </a:lnTo>
                  <a:lnTo>
                    <a:pt x="169" y="241"/>
                  </a:lnTo>
                  <a:lnTo>
                    <a:pt x="173" y="239"/>
                  </a:lnTo>
                  <a:lnTo>
                    <a:pt x="175" y="239"/>
                  </a:lnTo>
                  <a:lnTo>
                    <a:pt x="179" y="238"/>
                  </a:lnTo>
                  <a:lnTo>
                    <a:pt x="185" y="236"/>
                  </a:lnTo>
                  <a:lnTo>
                    <a:pt x="186" y="236"/>
                  </a:lnTo>
                  <a:lnTo>
                    <a:pt x="188" y="234"/>
                  </a:lnTo>
                  <a:lnTo>
                    <a:pt x="192" y="232"/>
                  </a:lnTo>
                  <a:lnTo>
                    <a:pt x="196" y="232"/>
                  </a:lnTo>
                  <a:lnTo>
                    <a:pt x="198" y="228"/>
                  </a:lnTo>
                  <a:lnTo>
                    <a:pt x="202" y="228"/>
                  </a:lnTo>
                  <a:lnTo>
                    <a:pt x="204" y="224"/>
                  </a:lnTo>
                  <a:lnTo>
                    <a:pt x="207" y="224"/>
                  </a:lnTo>
                  <a:lnTo>
                    <a:pt x="211" y="219"/>
                  </a:lnTo>
                  <a:lnTo>
                    <a:pt x="219" y="215"/>
                  </a:lnTo>
                  <a:lnTo>
                    <a:pt x="223" y="211"/>
                  </a:lnTo>
                  <a:lnTo>
                    <a:pt x="226" y="207"/>
                  </a:lnTo>
                  <a:lnTo>
                    <a:pt x="230" y="201"/>
                  </a:lnTo>
                  <a:lnTo>
                    <a:pt x="234" y="196"/>
                  </a:lnTo>
                  <a:lnTo>
                    <a:pt x="238" y="190"/>
                  </a:lnTo>
                  <a:lnTo>
                    <a:pt x="242" y="186"/>
                  </a:lnTo>
                  <a:lnTo>
                    <a:pt x="243" y="182"/>
                  </a:lnTo>
                  <a:lnTo>
                    <a:pt x="243" y="179"/>
                  </a:lnTo>
                  <a:lnTo>
                    <a:pt x="245" y="177"/>
                  </a:lnTo>
                  <a:lnTo>
                    <a:pt x="247" y="173"/>
                  </a:lnTo>
                  <a:lnTo>
                    <a:pt x="247" y="171"/>
                  </a:lnTo>
                  <a:lnTo>
                    <a:pt x="249" y="167"/>
                  </a:lnTo>
                  <a:lnTo>
                    <a:pt x="249" y="165"/>
                  </a:lnTo>
                  <a:lnTo>
                    <a:pt x="253" y="162"/>
                  </a:lnTo>
                  <a:lnTo>
                    <a:pt x="253" y="158"/>
                  </a:lnTo>
                  <a:lnTo>
                    <a:pt x="255" y="154"/>
                  </a:lnTo>
                  <a:lnTo>
                    <a:pt x="255" y="152"/>
                  </a:lnTo>
                  <a:lnTo>
                    <a:pt x="255" y="148"/>
                  </a:lnTo>
                  <a:lnTo>
                    <a:pt x="255" y="144"/>
                  </a:lnTo>
                  <a:lnTo>
                    <a:pt x="257" y="143"/>
                  </a:lnTo>
                  <a:lnTo>
                    <a:pt x="257" y="139"/>
                  </a:lnTo>
                  <a:lnTo>
                    <a:pt x="257" y="137"/>
                  </a:lnTo>
                  <a:lnTo>
                    <a:pt x="257" y="133"/>
                  </a:lnTo>
                  <a:lnTo>
                    <a:pt x="257" y="129"/>
                  </a:lnTo>
                  <a:lnTo>
                    <a:pt x="257" y="127"/>
                  </a:lnTo>
                  <a:lnTo>
                    <a:pt x="259" y="124"/>
                  </a:lnTo>
                  <a:lnTo>
                    <a:pt x="259" y="120"/>
                  </a:lnTo>
                  <a:lnTo>
                    <a:pt x="259" y="116"/>
                  </a:lnTo>
                  <a:lnTo>
                    <a:pt x="259" y="114"/>
                  </a:lnTo>
                  <a:lnTo>
                    <a:pt x="259" y="110"/>
                  </a:lnTo>
                  <a:lnTo>
                    <a:pt x="257" y="106"/>
                  </a:lnTo>
                  <a:lnTo>
                    <a:pt x="257" y="103"/>
                  </a:lnTo>
                  <a:lnTo>
                    <a:pt x="257" y="99"/>
                  </a:lnTo>
                  <a:lnTo>
                    <a:pt x="255" y="97"/>
                  </a:lnTo>
                  <a:lnTo>
                    <a:pt x="255" y="93"/>
                  </a:lnTo>
                  <a:lnTo>
                    <a:pt x="253" y="89"/>
                  </a:lnTo>
                  <a:lnTo>
                    <a:pt x="253" y="86"/>
                  </a:lnTo>
                  <a:lnTo>
                    <a:pt x="253" y="84"/>
                  </a:lnTo>
                  <a:lnTo>
                    <a:pt x="249" y="82"/>
                  </a:lnTo>
                  <a:lnTo>
                    <a:pt x="249" y="78"/>
                  </a:lnTo>
                  <a:lnTo>
                    <a:pt x="247" y="76"/>
                  </a:lnTo>
                  <a:lnTo>
                    <a:pt x="245" y="72"/>
                  </a:lnTo>
                  <a:lnTo>
                    <a:pt x="243" y="67"/>
                  </a:lnTo>
                  <a:lnTo>
                    <a:pt x="242" y="61"/>
                  </a:lnTo>
                  <a:lnTo>
                    <a:pt x="238" y="57"/>
                  </a:lnTo>
                  <a:lnTo>
                    <a:pt x="234" y="51"/>
                  </a:lnTo>
                  <a:lnTo>
                    <a:pt x="230" y="48"/>
                  </a:lnTo>
                  <a:lnTo>
                    <a:pt x="228" y="44"/>
                  </a:lnTo>
                  <a:lnTo>
                    <a:pt x="223" y="38"/>
                  </a:lnTo>
                  <a:lnTo>
                    <a:pt x="221" y="34"/>
                  </a:lnTo>
                  <a:lnTo>
                    <a:pt x="215" y="30"/>
                  </a:lnTo>
                  <a:lnTo>
                    <a:pt x="211" y="29"/>
                  </a:lnTo>
                  <a:lnTo>
                    <a:pt x="207" y="25"/>
                  </a:lnTo>
                  <a:lnTo>
                    <a:pt x="205" y="21"/>
                  </a:lnTo>
                  <a:lnTo>
                    <a:pt x="200" y="19"/>
                  </a:lnTo>
                  <a:lnTo>
                    <a:pt x="196" y="15"/>
                  </a:lnTo>
                  <a:lnTo>
                    <a:pt x="194" y="13"/>
                  </a:lnTo>
                  <a:lnTo>
                    <a:pt x="190" y="11"/>
                  </a:lnTo>
                  <a:lnTo>
                    <a:pt x="186" y="10"/>
                  </a:lnTo>
                  <a:lnTo>
                    <a:pt x="185" y="8"/>
                  </a:lnTo>
                  <a:lnTo>
                    <a:pt x="181" y="6"/>
                  </a:lnTo>
                  <a:lnTo>
                    <a:pt x="177" y="2"/>
                  </a:lnTo>
                  <a:lnTo>
                    <a:pt x="177" y="2"/>
                  </a:lnTo>
                  <a:lnTo>
                    <a:pt x="175" y="2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39" y="59"/>
                  </a:lnTo>
                  <a:lnTo>
                    <a:pt x="141" y="61"/>
                  </a:lnTo>
                  <a:lnTo>
                    <a:pt x="143" y="61"/>
                  </a:lnTo>
                  <a:lnTo>
                    <a:pt x="147" y="63"/>
                  </a:lnTo>
                  <a:lnTo>
                    <a:pt x="150" y="67"/>
                  </a:lnTo>
                  <a:lnTo>
                    <a:pt x="154" y="68"/>
                  </a:lnTo>
                  <a:lnTo>
                    <a:pt x="158" y="70"/>
                  </a:lnTo>
                  <a:lnTo>
                    <a:pt x="162" y="76"/>
                  </a:lnTo>
                  <a:lnTo>
                    <a:pt x="166" y="80"/>
                  </a:lnTo>
                  <a:lnTo>
                    <a:pt x="171" y="84"/>
                  </a:lnTo>
                  <a:lnTo>
                    <a:pt x="171" y="87"/>
                  </a:lnTo>
                  <a:lnTo>
                    <a:pt x="173" y="89"/>
                  </a:lnTo>
                  <a:lnTo>
                    <a:pt x="175" y="93"/>
                  </a:lnTo>
                  <a:lnTo>
                    <a:pt x="175" y="97"/>
                  </a:lnTo>
                  <a:lnTo>
                    <a:pt x="177" y="101"/>
                  </a:lnTo>
                  <a:lnTo>
                    <a:pt x="177" y="103"/>
                  </a:lnTo>
                  <a:lnTo>
                    <a:pt x="177" y="106"/>
                  </a:lnTo>
                  <a:lnTo>
                    <a:pt x="179" y="110"/>
                  </a:lnTo>
                  <a:lnTo>
                    <a:pt x="179" y="114"/>
                  </a:lnTo>
                  <a:lnTo>
                    <a:pt x="179" y="118"/>
                  </a:lnTo>
                  <a:lnTo>
                    <a:pt x="177" y="122"/>
                  </a:lnTo>
                  <a:lnTo>
                    <a:pt x="177" y="127"/>
                  </a:lnTo>
                  <a:lnTo>
                    <a:pt x="175" y="129"/>
                  </a:lnTo>
                  <a:lnTo>
                    <a:pt x="173" y="133"/>
                  </a:lnTo>
                  <a:lnTo>
                    <a:pt x="173" y="137"/>
                  </a:lnTo>
                  <a:lnTo>
                    <a:pt x="171" y="141"/>
                  </a:lnTo>
                  <a:lnTo>
                    <a:pt x="169" y="144"/>
                  </a:lnTo>
                  <a:lnTo>
                    <a:pt x="167" y="148"/>
                  </a:lnTo>
                  <a:lnTo>
                    <a:pt x="166" y="150"/>
                  </a:lnTo>
                  <a:lnTo>
                    <a:pt x="162" y="154"/>
                  </a:lnTo>
                  <a:lnTo>
                    <a:pt x="160" y="156"/>
                  </a:lnTo>
                  <a:lnTo>
                    <a:pt x="158" y="160"/>
                  </a:lnTo>
                  <a:lnTo>
                    <a:pt x="154" y="162"/>
                  </a:lnTo>
                  <a:lnTo>
                    <a:pt x="152" y="163"/>
                  </a:lnTo>
                  <a:lnTo>
                    <a:pt x="150" y="165"/>
                  </a:lnTo>
                  <a:lnTo>
                    <a:pt x="147" y="165"/>
                  </a:lnTo>
                  <a:lnTo>
                    <a:pt x="143" y="167"/>
                  </a:lnTo>
                  <a:lnTo>
                    <a:pt x="141" y="169"/>
                  </a:lnTo>
                  <a:lnTo>
                    <a:pt x="137" y="171"/>
                  </a:lnTo>
                  <a:lnTo>
                    <a:pt x="133" y="171"/>
                  </a:lnTo>
                  <a:lnTo>
                    <a:pt x="131" y="171"/>
                  </a:lnTo>
                  <a:lnTo>
                    <a:pt x="128" y="171"/>
                  </a:lnTo>
                  <a:lnTo>
                    <a:pt x="124" y="171"/>
                  </a:lnTo>
                  <a:lnTo>
                    <a:pt x="122" y="171"/>
                  </a:lnTo>
                  <a:lnTo>
                    <a:pt x="116" y="169"/>
                  </a:lnTo>
                  <a:lnTo>
                    <a:pt x="114" y="167"/>
                  </a:lnTo>
                  <a:lnTo>
                    <a:pt x="109" y="165"/>
                  </a:lnTo>
                  <a:lnTo>
                    <a:pt x="107" y="165"/>
                  </a:lnTo>
                  <a:lnTo>
                    <a:pt x="103" y="162"/>
                  </a:lnTo>
                  <a:lnTo>
                    <a:pt x="99" y="160"/>
                  </a:lnTo>
                  <a:lnTo>
                    <a:pt x="95" y="156"/>
                  </a:lnTo>
                  <a:lnTo>
                    <a:pt x="91" y="152"/>
                  </a:lnTo>
                  <a:lnTo>
                    <a:pt x="88" y="148"/>
                  </a:lnTo>
                  <a:lnTo>
                    <a:pt x="86" y="144"/>
                  </a:lnTo>
                  <a:lnTo>
                    <a:pt x="82" y="139"/>
                  </a:lnTo>
                  <a:lnTo>
                    <a:pt x="78" y="135"/>
                  </a:lnTo>
                  <a:lnTo>
                    <a:pt x="74" y="131"/>
                  </a:lnTo>
                  <a:lnTo>
                    <a:pt x="74" y="127"/>
                  </a:lnTo>
                  <a:lnTo>
                    <a:pt x="71" y="122"/>
                  </a:lnTo>
                  <a:lnTo>
                    <a:pt x="71" y="118"/>
                  </a:lnTo>
                  <a:lnTo>
                    <a:pt x="71" y="114"/>
                  </a:lnTo>
                  <a:lnTo>
                    <a:pt x="71" y="110"/>
                  </a:lnTo>
                  <a:lnTo>
                    <a:pt x="69" y="106"/>
                  </a:lnTo>
                  <a:lnTo>
                    <a:pt x="71" y="103"/>
                  </a:lnTo>
                  <a:lnTo>
                    <a:pt x="71" y="101"/>
                  </a:lnTo>
                  <a:lnTo>
                    <a:pt x="71" y="97"/>
                  </a:lnTo>
                  <a:lnTo>
                    <a:pt x="72" y="93"/>
                  </a:lnTo>
                  <a:lnTo>
                    <a:pt x="74" y="89"/>
                  </a:lnTo>
                  <a:lnTo>
                    <a:pt x="76" y="86"/>
                  </a:lnTo>
                  <a:lnTo>
                    <a:pt x="78" y="84"/>
                  </a:lnTo>
                  <a:lnTo>
                    <a:pt x="80" y="82"/>
                  </a:lnTo>
                  <a:lnTo>
                    <a:pt x="82" y="78"/>
                  </a:lnTo>
                  <a:lnTo>
                    <a:pt x="86" y="76"/>
                  </a:lnTo>
                  <a:lnTo>
                    <a:pt x="88" y="74"/>
                  </a:lnTo>
                  <a:lnTo>
                    <a:pt x="90" y="70"/>
                  </a:lnTo>
                  <a:lnTo>
                    <a:pt x="91" y="68"/>
                  </a:lnTo>
                  <a:lnTo>
                    <a:pt x="95" y="68"/>
                  </a:lnTo>
                  <a:lnTo>
                    <a:pt x="99" y="67"/>
                  </a:lnTo>
                  <a:lnTo>
                    <a:pt x="101" y="65"/>
                  </a:lnTo>
                  <a:lnTo>
                    <a:pt x="105" y="63"/>
                  </a:lnTo>
                  <a:lnTo>
                    <a:pt x="107" y="61"/>
                  </a:lnTo>
                  <a:lnTo>
                    <a:pt x="109" y="61"/>
                  </a:lnTo>
                  <a:lnTo>
                    <a:pt x="112" y="59"/>
                  </a:lnTo>
                  <a:lnTo>
                    <a:pt x="116" y="59"/>
                  </a:lnTo>
                  <a:lnTo>
                    <a:pt x="120" y="57"/>
                  </a:lnTo>
                  <a:lnTo>
                    <a:pt x="122" y="57"/>
                  </a:lnTo>
                  <a:lnTo>
                    <a:pt x="126" y="57"/>
                  </a:lnTo>
                  <a:lnTo>
                    <a:pt x="126" y="53"/>
                  </a:lnTo>
                  <a:lnTo>
                    <a:pt x="126" y="49"/>
                  </a:lnTo>
                  <a:lnTo>
                    <a:pt x="126" y="48"/>
                  </a:lnTo>
                  <a:lnTo>
                    <a:pt x="122" y="44"/>
                  </a:lnTo>
                  <a:lnTo>
                    <a:pt x="120" y="40"/>
                  </a:lnTo>
                  <a:lnTo>
                    <a:pt x="114" y="34"/>
                  </a:lnTo>
                  <a:lnTo>
                    <a:pt x="109" y="32"/>
                  </a:lnTo>
                  <a:lnTo>
                    <a:pt x="105" y="29"/>
                  </a:lnTo>
                  <a:lnTo>
                    <a:pt x="103" y="27"/>
                  </a:lnTo>
                  <a:lnTo>
                    <a:pt x="101" y="25"/>
                  </a:lnTo>
                  <a:lnTo>
                    <a:pt x="99" y="23"/>
                  </a:lnTo>
                  <a:lnTo>
                    <a:pt x="93" y="21"/>
                  </a:lnTo>
                  <a:lnTo>
                    <a:pt x="91" y="19"/>
                  </a:lnTo>
                  <a:lnTo>
                    <a:pt x="90" y="17"/>
                  </a:lnTo>
                  <a:lnTo>
                    <a:pt x="88" y="15"/>
                  </a:lnTo>
                  <a:lnTo>
                    <a:pt x="82" y="13"/>
                  </a:lnTo>
                  <a:lnTo>
                    <a:pt x="80" y="11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76" y="1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Freeform 8"/>
            <p:cNvSpPr>
              <a:spLocks/>
            </p:cNvSpPr>
            <p:nvPr/>
          </p:nvSpPr>
          <p:spPr bwMode="auto">
            <a:xfrm>
              <a:off x="7631113" y="3098800"/>
              <a:ext cx="61912" cy="13970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4" y="11"/>
                </a:cxn>
                <a:cxn ang="0">
                  <a:pos x="2" y="13"/>
                </a:cxn>
                <a:cxn ang="0">
                  <a:pos x="2" y="21"/>
                </a:cxn>
                <a:cxn ang="0">
                  <a:pos x="2" y="23"/>
                </a:cxn>
                <a:cxn ang="0">
                  <a:pos x="2" y="25"/>
                </a:cxn>
                <a:cxn ang="0">
                  <a:pos x="2" y="28"/>
                </a:cxn>
                <a:cxn ang="0">
                  <a:pos x="2" y="32"/>
                </a:cxn>
                <a:cxn ang="0">
                  <a:pos x="2" y="34"/>
                </a:cxn>
                <a:cxn ang="0">
                  <a:pos x="2" y="36"/>
                </a:cxn>
                <a:cxn ang="0">
                  <a:pos x="2" y="40"/>
                </a:cxn>
                <a:cxn ang="0">
                  <a:pos x="2" y="44"/>
                </a:cxn>
                <a:cxn ang="0">
                  <a:pos x="2" y="47"/>
                </a:cxn>
                <a:cxn ang="0">
                  <a:pos x="2" y="51"/>
                </a:cxn>
                <a:cxn ang="0">
                  <a:pos x="2" y="53"/>
                </a:cxn>
                <a:cxn ang="0">
                  <a:pos x="2" y="59"/>
                </a:cxn>
                <a:cxn ang="0">
                  <a:pos x="2" y="63"/>
                </a:cxn>
                <a:cxn ang="0">
                  <a:pos x="2" y="66"/>
                </a:cxn>
                <a:cxn ang="0">
                  <a:pos x="2" y="70"/>
                </a:cxn>
                <a:cxn ang="0">
                  <a:pos x="2" y="74"/>
                </a:cxn>
                <a:cxn ang="0">
                  <a:pos x="2" y="78"/>
                </a:cxn>
                <a:cxn ang="0">
                  <a:pos x="2" y="82"/>
                </a:cxn>
                <a:cxn ang="0">
                  <a:pos x="2" y="83"/>
                </a:cxn>
                <a:cxn ang="0">
                  <a:pos x="2" y="91"/>
                </a:cxn>
                <a:cxn ang="0">
                  <a:pos x="0" y="93"/>
                </a:cxn>
                <a:cxn ang="0">
                  <a:pos x="0" y="97"/>
                </a:cxn>
                <a:cxn ang="0">
                  <a:pos x="0" y="101"/>
                </a:cxn>
                <a:cxn ang="0">
                  <a:pos x="0" y="104"/>
                </a:cxn>
                <a:cxn ang="0">
                  <a:pos x="0" y="108"/>
                </a:cxn>
                <a:cxn ang="0">
                  <a:pos x="0" y="112"/>
                </a:cxn>
                <a:cxn ang="0">
                  <a:pos x="0" y="116"/>
                </a:cxn>
                <a:cxn ang="0">
                  <a:pos x="0" y="118"/>
                </a:cxn>
                <a:cxn ang="0">
                  <a:pos x="0" y="121"/>
                </a:cxn>
                <a:cxn ang="0">
                  <a:pos x="0" y="125"/>
                </a:cxn>
                <a:cxn ang="0">
                  <a:pos x="0" y="129"/>
                </a:cxn>
                <a:cxn ang="0">
                  <a:pos x="0" y="133"/>
                </a:cxn>
                <a:cxn ang="0">
                  <a:pos x="0" y="135"/>
                </a:cxn>
                <a:cxn ang="0">
                  <a:pos x="0" y="139"/>
                </a:cxn>
                <a:cxn ang="0">
                  <a:pos x="0" y="142"/>
                </a:cxn>
                <a:cxn ang="0">
                  <a:pos x="0" y="146"/>
                </a:cxn>
                <a:cxn ang="0">
                  <a:pos x="0" y="150"/>
                </a:cxn>
                <a:cxn ang="0">
                  <a:pos x="0" y="154"/>
                </a:cxn>
                <a:cxn ang="0">
                  <a:pos x="0" y="159"/>
                </a:cxn>
                <a:cxn ang="0">
                  <a:pos x="0" y="163"/>
                </a:cxn>
                <a:cxn ang="0">
                  <a:pos x="0" y="165"/>
                </a:cxn>
                <a:cxn ang="0">
                  <a:pos x="0" y="167"/>
                </a:cxn>
                <a:cxn ang="0">
                  <a:pos x="0" y="169"/>
                </a:cxn>
                <a:cxn ang="0">
                  <a:pos x="0" y="169"/>
                </a:cxn>
                <a:cxn ang="0">
                  <a:pos x="78" y="175"/>
                </a:cxn>
                <a:cxn ang="0">
                  <a:pos x="69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78" h="175">
                  <a:moveTo>
                    <a:pt x="4" y="0"/>
                  </a:moveTo>
                  <a:lnTo>
                    <a:pt x="4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4" y="11"/>
                  </a:lnTo>
                  <a:lnTo>
                    <a:pt x="2" y="13"/>
                  </a:lnTo>
                  <a:lnTo>
                    <a:pt x="2" y="21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2" y="28"/>
                  </a:lnTo>
                  <a:lnTo>
                    <a:pt x="2" y="32"/>
                  </a:lnTo>
                  <a:lnTo>
                    <a:pt x="2" y="34"/>
                  </a:lnTo>
                  <a:lnTo>
                    <a:pt x="2" y="36"/>
                  </a:lnTo>
                  <a:lnTo>
                    <a:pt x="2" y="40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2" y="51"/>
                  </a:lnTo>
                  <a:lnTo>
                    <a:pt x="2" y="53"/>
                  </a:lnTo>
                  <a:lnTo>
                    <a:pt x="2" y="59"/>
                  </a:lnTo>
                  <a:lnTo>
                    <a:pt x="2" y="63"/>
                  </a:lnTo>
                  <a:lnTo>
                    <a:pt x="2" y="66"/>
                  </a:lnTo>
                  <a:lnTo>
                    <a:pt x="2" y="70"/>
                  </a:lnTo>
                  <a:lnTo>
                    <a:pt x="2" y="74"/>
                  </a:lnTo>
                  <a:lnTo>
                    <a:pt x="2" y="78"/>
                  </a:lnTo>
                  <a:lnTo>
                    <a:pt x="2" y="82"/>
                  </a:lnTo>
                  <a:lnTo>
                    <a:pt x="2" y="83"/>
                  </a:lnTo>
                  <a:lnTo>
                    <a:pt x="2" y="91"/>
                  </a:lnTo>
                  <a:lnTo>
                    <a:pt x="0" y="93"/>
                  </a:lnTo>
                  <a:lnTo>
                    <a:pt x="0" y="97"/>
                  </a:lnTo>
                  <a:lnTo>
                    <a:pt x="0" y="101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0" y="112"/>
                  </a:lnTo>
                  <a:lnTo>
                    <a:pt x="0" y="116"/>
                  </a:lnTo>
                  <a:lnTo>
                    <a:pt x="0" y="118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0" y="129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0" y="139"/>
                  </a:lnTo>
                  <a:lnTo>
                    <a:pt x="0" y="142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0" y="154"/>
                  </a:lnTo>
                  <a:lnTo>
                    <a:pt x="0" y="159"/>
                  </a:lnTo>
                  <a:lnTo>
                    <a:pt x="0" y="163"/>
                  </a:lnTo>
                  <a:lnTo>
                    <a:pt x="0" y="165"/>
                  </a:lnTo>
                  <a:lnTo>
                    <a:pt x="0" y="167"/>
                  </a:lnTo>
                  <a:lnTo>
                    <a:pt x="0" y="169"/>
                  </a:lnTo>
                  <a:lnTo>
                    <a:pt x="0" y="169"/>
                  </a:lnTo>
                  <a:lnTo>
                    <a:pt x="78" y="175"/>
                  </a:lnTo>
                  <a:lnTo>
                    <a:pt x="69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9"/>
            <p:cNvSpPr>
              <a:spLocks/>
            </p:cNvSpPr>
            <p:nvPr/>
          </p:nvSpPr>
          <p:spPr bwMode="auto">
            <a:xfrm>
              <a:off x="7270750" y="3213100"/>
              <a:ext cx="811212" cy="806450"/>
            </a:xfrm>
            <a:custGeom>
              <a:avLst/>
              <a:gdLst/>
              <a:ahLst/>
              <a:cxnLst>
                <a:cxn ang="0">
                  <a:pos x="306" y="40"/>
                </a:cxn>
                <a:cxn ang="0">
                  <a:pos x="373" y="16"/>
                </a:cxn>
                <a:cxn ang="0">
                  <a:pos x="441" y="2"/>
                </a:cxn>
                <a:cxn ang="0">
                  <a:pos x="511" y="0"/>
                </a:cxn>
                <a:cxn ang="0">
                  <a:pos x="584" y="6"/>
                </a:cxn>
                <a:cxn ang="0">
                  <a:pos x="654" y="23"/>
                </a:cxn>
                <a:cxn ang="0">
                  <a:pos x="722" y="48"/>
                </a:cxn>
                <a:cxn ang="0">
                  <a:pos x="785" y="82"/>
                </a:cxn>
                <a:cxn ang="0">
                  <a:pos x="844" y="126"/>
                </a:cxn>
                <a:cxn ang="0">
                  <a:pos x="897" y="177"/>
                </a:cxn>
                <a:cxn ang="0">
                  <a:pos x="941" y="236"/>
                </a:cxn>
                <a:cxn ang="0">
                  <a:pos x="977" y="301"/>
                </a:cxn>
                <a:cxn ang="0">
                  <a:pos x="1002" y="373"/>
                </a:cxn>
                <a:cxn ang="0">
                  <a:pos x="1017" y="447"/>
                </a:cxn>
                <a:cxn ang="0">
                  <a:pos x="1021" y="517"/>
                </a:cxn>
                <a:cxn ang="0">
                  <a:pos x="1019" y="584"/>
                </a:cxn>
                <a:cxn ang="0">
                  <a:pos x="1008" y="646"/>
                </a:cxn>
                <a:cxn ang="0">
                  <a:pos x="989" y="705"/>
                </a:cxn>
                <a:cxn ang="0">
                  <a:pos x="964" y="759"/>
                </a:cxn>
                <a:cxn ang="0">
                  <a:pos x="933" y="808"/>
                </a:cxn>
                <a:cxn ang="0">
                  <a:pos x="899" y="855"/>
                </a:cxn>
                <a:cxn ang="0">
                  <a:pos x="857" y="893"/>
                </a:cxn>
                <a:cxn ang="0">
                  <a:pos x="812" y="928"/>
                </a:cxn>
                <a:cxn ang="0">
                  <a:pos x="764" y="956"/>
                </a:cxn>
                <a:cxn ang="0">
                  <a:pos x="713" y="979"/>
                </a:cxn>
                <a:cxn ang="0">
                  <a:pos x="662" y="996"/>
                </a:cxn>
                <a:cxn ang="0">
                  <a:pos x="606" y="1007"/>
                </a:cxn>
                <a:cxn ang="0">
                  <a:pos x="551" y="1015"/>
                </a:cxn>
                <a:cxn ang="0">
                  <a:pos x="498" y="1017"/>
                </a:cxn>
                <a:cxn ang="0">
                  <a:pos x="443" y="1013"/>
                </a:cxn>
                <a:cxn ang="0">
                  <a:pos x="390" y="1004"/>
                </a:cxn>
                <a:cxn ang="0">
                  <a:pos x="336" y="992"/>
                </a:cxn>
                <a:cxn ang="0">
                  <a:pos x="287" y="973"/>
                </a:cxn>
                <a:cxn ang="0">
                  <a:pos x="238" y="947"/>
                </a:cxn>
                <a:cxn ang="0">
                  <a:pos x="192" y="914"/>
                </a:cxn>
                <a:cxn ang="0">
                  <a:pos x="150" y="876"/>
                </a:cxn>
                <a:cxn ang="0">
                  <a:pos x="112" y="833"/>
                </a:cxn>
                <a:cxn ang="0">
                  <a:pos x="78" y="781"/>
                </a:cxn>
                <a:cxn ang="0">
                  <a:pos x="49" y="724"/>
                </a:cxn>
                <a:cxn ang="0">
                  <a:pos x="27" y="667"/>
                </a:cxn>
                <a:cxn ang="0">
                  <a:pos x="11" y="612"/>
                </a:cxn>
                <a:cxn ang="0">
                  <a:pos x="2" y="561"/>
                </a:cxn>
                <a:cxn ang="0">
                  <a:pos x="0" y="513"/>
                </a:cxn>
                <a:cxn ang="0">
                  <a:pos x="0" y="466"/>
                </a:cxn>
                <a:cxn ang="0">
                  <a:pos x="8" y="426"/>
                </a:cxn>
                <a:cxn ang="0">
                  <a:pos x="15" y="386"/>
                </a:cxn>
                <a:cxn ang="0">
                  <a:pos x="27" y="350"/>
                </a:cxn>
                <a:cxn ang="0">
                  <a:pos x="38" y="316"/>
                </a:cxn>
                <a:cxn ang="0">
                  <a:pos x="51" y="285"/>
                </a:cxn>
                <a:cxn ang="0">
                  <a:pos x="63" y="259"/>
                </a:cxn>
                <a:cxn ang="0">
                  <a:pos x="76" y="236"/>
                </a:cxn>
                <a:cxn ang="0">
                  <a:pos x="86" y="217"/>
                </a:cxn>
                <a:cxn ang="0">
                  <a:pos x="99" y="198"/>
                </a:cxn>
                <a:cxn ang="0">
                  <a:pos x="114" y="177"/>
                </a:cxn>
                <a:cxn ang="0">
                  <a:pos x="131" y="160"/>
                </a:cxn>
                <a:cxn ang="0">
                  <a:pos x="150" y="143"/>
                </a:cxn>
                <a:cxn ang="0">
                  <a:pos x="169" y="128"/>
                </a:cxn>
                <a:cxn ang="0">
                  <a:pos x="186" y="112"/>
                </a:cxn>
                <a:cxn ang="0">
                  <a:pos x="203" y="101"/>
                </a:cxn>
                <a:cxn ang="0">
                  <a:pos x="219" y="90"/>
                </a:cxn>
                <a:cxn ang="0">
                  <a:pos x="234" y="80"/>
                </a:cxn>
                <a:cxn ang="0">
                  <a:pos x="253" y="69"/>
                </a:cxn>
              </a:cxnLst>
              <a:rect l="0" t="0" r="r" b="b"/>
              <a:pathLst>
                <a:path w="1021" h="1017">
                  <a:moveTo>
                    <a:pt x="255" y="69"/>
                  </a:moveTo>
                  <a:lnTo>
                    <a:pt x="268" y="59"/>
                  </a:lnTo>
                  <a:lnTo>
                    <a:pt x="279" y="54"/>
                  </a:lnTo>
                  <a:lnTo>
                    <a:pt x="293" y="46"/>
                  </a:lnTo>
                  <a:lnTo>
                    <a:pt x="306" y="40"/>
                  </a:lnTo>
                  <a:lnTo>
                    <a:pt x="319" y="35"/>
                  </a:lnTo>
                  <a:lnTo>
                    <a:pt x="331" y="29"/>
                  </a:lnTo>
                  <a:lnTo>
                    <a:pt x="344" y="23"/>
                  </a:lnTo>
                  <a:lnTo>
                    <a:pt x="357" y="21"/>
                  </a:lnTo>
                  <a:lnTo>
                    <a:pt x="373" y="16"/>
                  </a:lnTo>
                  <a:lnTo>
                    <a:pt x="384" y="12"/>
                  </a:lnTo>
                  <a:lnTo>
                    <a:pt x="397" y="8"/>
                  </a:lnTo>
                  <a:lnTo>
                    <a:pt x="412" y="6"/>
                  </a:lnTo>
                  <a:lnTo>
                    <a:pt x="426" y="4"/>
                  </a:lnTo>
                  <a:lnTo>
                    <a:pt x="441" y="2"/>
                  </a:lnTo>
                  <a:lnTo>
                    <a:pt x="454" y="0"/>
                  </a:lnTo>
                  <a:lnTo>
                    <a:pt x="470" y="0"/>
                  </a:lnTo>
                  <a:lnTo>
                    <a:pt x="483" y="0"/>
                  </a:lnTo>
                  <a:lnTo>
                    <a:pt x="498" y="0"/>
                  </a:lnTo>
                  <a:lnTo>
                    <a:pt x="511" y="0"/>
                  </a:lnTo>
                  <a:lnTo>
                    <a:pt x="527" y="0"/>
                  </a:lnTo>
                  <a:lnTo>
                    <a:pt x="540" y="0"/>
                  </a:lnTo>
                  <a:lnTo>
                    <a:pt x="555" y="2"/>
                  </a:lnTo>
                  <a:lnTo>
                    <a:pt x="568" y="4"/>
                  </a:lnTo>
                  <a:lnTo>
                    <a:pt x="584" y="6"/>
                  </a:lnTo>
                  <a:lnTo>
                    <a:pt x="597" y="8"/>
                  </a:lnTo>
                  <a:lnTo>
                    <a:pt x="610" y="12"/>
                  </a:lnTo>
                  <a:lnTo>
                    <a:pt x="625" y="14"/>
                  </a:lnTo>
                  <a:lnTo>
                    <a:pt x="641" y="19"/>
                  </a:lnTo>
                  <a:lnTo>
                    <a:pt x="654" y="23"/>
                  </a:lnTo>
                  <a:lnTo>
                    <a:pt x="667" y="27"/>
                  </a:lnTo>
                  <a:lnTo>
                    <a:pt x="681" y="31"/>
                  </a:lnTo>
                  <a:lnTo>
                    <a:pt x="696" y="38"/>
                  </a:lnTo>
                  <a:lnTo>
                    <a:pt x="709" y="42"/>
                  </a:lnTo>
                  <a:lnTo>
                    <a:pt x="722" y="48"/>
                  </a:lnTo>
                  <a:lnTo>
                    <a:pt x="736" y="55"/>
                  </a:lnTo>
                  <a:lnTo>
                    <a:pt x="747" y="61"/>
                  </a:lnTo>
                  <a:lnTo>
                    <a:pt x="760" y="67"/>
                  </a:lnTo>
                  <a:lnTo>
                    <a:pt x="774" y="76"/>
                  </a:lnTo>
                  <a:lnTo>
                    <a:pt x="785" y="82"/>
                  </a:lnTo>
                  <a:lnTo>
                    <a:pt x="798" y="92"/>
                  </a:lnTo>
                  <a:lnTo>
                    <a:pt x="810" y="99"/>
                  </a:lnTo>
                  <a:lnTo>
                    <a:pt x="821" y="109"/>
                  </a:lnTo>
                  <a:lnTo>
                    <a:pt x="833" y="116"/>
                  </a:lnTo>
                  <a:lnTo>
                    <a:pt x="844" y="126"/>
                  </a:lnTo>
                  <a:lnTo>
                    <a:pt x="855" y="135"/>
                  </a:lnTo>
                  <a:lnTo>
                    <a:pt x="867" y="147"/>
                  </a:lnTo>
                  <a:lnTo>
                    <a:pt x="878" y="156"/>
                  </a:lnTo>
                  <a:lnTo>
                    <a:pt x="888" y="166"/>
                  </a:lnTo>
                  <a:lnTo>
                    <a:pt x="897" y="177"/>
                  </a:lnTo>
                  <a:lnTo>
                    <a:pt x="907" y="188"/>
                  </a:lnTo>
                  <a:lnTo>
                    <a:pt x="916" y="200"/>
                  </a:lnTo>
                  <a:lnTo>
                    <a:pt x="924" y="211"/>
                  </a:lnTo>
                  <a:lnTo>
                    <a:pt x="933" y="223"/>
                  </a:lnTo>
                  <a:lnTo>
                    <a:pt x="941" y="236"/>
                  </a:lnTo>
                  <a:lnTo>
                    <a:pt x="950" y="247"/>
                  </a:lnTo>
                  <a:lnTo>
                    <a:pt x="958" y="263"/>
                  </a:lnTo>
                  <a:lnTo>
                    <a:pt x="964" y="272"/>
                  </a:lnTo>
                  <a:lnTo>
                    <a:pt x="971" y="287"/>
                  </a:lnTo>
                  <a:lnTo>
                    <a:pt x="977" y="301"/>
                  </a:lnTo>
                  <a:lnTo>
                    <a:pt x="983" y="316"/>
                  </a:lnTo>
                  <a:lnTo>
                    <a:pt x="989" y="329"/>
                  </a:lnTo>
                  <a:lnTo>
                    <a:pt x="994" y="344"/>
                  </a:lnTo>
                  <a:lnTo>
                    <a:pt x="998" y="360"/>
                  </a:lnTo>
                  <a:lnTo>
                    <a:pt x="1002" y="373"/>
                  </a:lnTo>
                  <a:lnTo>
                    <a:pt x="1006" y="388"/>
                  </a:lnTo>
                  <a:lnTo>
                    <a:pt x="1009" y="403"/>
                  </a:lnTo>
                  <a:lnTo>
                    <a:pt x="1011" y="418"/>
                  </a:lnTo>
                  <a:lnTo>
                    <a:pt x="1015" y="432"/>
                  </a:lnTo>
                  <a:lnTo>
                    <a:pt x="1017" y="447"/>
                  </a:lnTo>
                  <a:lnTo>
                    <a:pt x="1019" y="462"/>
                  </a:lnTo>
                  <a:lnTo>
                    <a:pt x="1019" y="475"/>
                  </a:lnTo>
                  <a:lnTo>
                    <a:pt x="1021" y="491"/>
                  </a:lnTo>
                  <a:lnTo>
                    <a:pt x="1021" y="502"/>
                  </a:lnTo>
                  <a:lnTo>
                    <a:pt x="1021" y="517"/>
                  </a:lnTo>
                  <a:lnTo>
                    <a:pt x="1021" y="531"/>
                  </a:lnTo>
                  <a:lnTo>
                    <a:pt x="1021" y="546"/>
                  </a:lnTo>
                  <a:lnTo>
                    <a:pt x="1021" y="559"/>
                  </a:lnTo>
                  <a:lnTo>
                    <a:pt x="1021" y="570"/>
                  </a:lnTo>
                  <a:lnTo>
                    <a:pt x="1019" y="584"/>
                  </a:lnTo>
                  <a:lnTo>
                    <a:pt x="1017" y="597"/>
                  </a:lnTo>
                  <a:lnTo>
                    <a:pt x="1015" y="610"/>
                  </a:lnTo>
                  <a:lnTo>
                    <a:pt x="1013" y="622"/>
                  </a:lnTo>
                  <a:lnTo>
                    <a:pt x="1009" y="633"/>
                  </a:lnTo>
                  <a:lnTo>
                    <a:pt x="1008" y="646"/>
                  </a:lnTo>
                  <a:lnTo>
                    <a:pt x="1004" y="658"/>
                  </a:lnTo>
                  <a:lnTo>
                    <a:pt x="1000" y="669"/>
                  </a:lnTo>
                  <a:lnTo>
                    <a:pt x="998" y="683"/>
                  </a:lnTo>
                  <a:lnTo>
                    <a:pt x="994" y="694"/>
                  </a:lnTo>
                  <a:lnTo>
                    <a:pt x="989" y="705"/>
                  </a:lnTo>
                  <a:lnTo>
                    <a:pt x="985" y="717"/>
                  </a:lnTo>
                  <a:lnTo>
                    <a:pt x="979" y="726"/>
                  </a:lnTo>
                  <a:lnTo>
                    <a:pt x="975" y="738"/>
                  </a:lnTo>
                  <a:lnTo>
                    <a:pt x="969" y="749"/>
                  </a:lnTo>
                  <a:lnTo>
                    <a:pt x="964" y="759"/>
                  </a:lnTo>
                  <a:lnTo>
                    <a:pt x="958" y="770"/>
                  </a:lnTo>
                  <a:lnTo>
                    <a:pt x="952" y="779"/>
                  </a:lnTo>
                  <a:lnTo>
                    <a:pt x="947" y="791"/>
                  </a:lnTo>
                  <a:lnTo>
                    <a:pt x="939" y="800"/>
                  </a:lnTo>
                  <a:lnTo>
                    <a:pt x="933" y="808"/>
                  </a:lnTo>
                  <a:lnTo>
                    <a:pt x="928" y="819"/>
                  </a:lnTo>
                  <a:lnTo>
                    <a:pt x="918" y="827"/>
                  </a:lnTo>
                  <a:lnTo>
                    <a:pt x="912" y="836"/>
                  </a:lnTo>
                  <a:lnTo>
                    <a:pt x="905" y="844"/>
                  </a:lnTo>
                  <a:lnTo>
                    <a:pt x="899" y="855"/>
                  </a:lnTo>
                  <a:lnTo>
                    <a:pt x="890" y="863"/>
                  </a:lnTo>
                  <a:lnTo>
                    <a:pt x="882" y="871"/>
                  </a:lnTo>
                  <a:lnTo>
                    <a:pt x="874" y="878"/>
                  </a:lnTo>
                  <a:lnTo>
                    <a:pt x="865" y="888"/>
                  </a:lnTo>
                  <a:lnTo>
                    <a:pt x="857" y="893"/>
                  </a:lnTo>
                  <a:lnTo>
                    <a:pt x="848" y="901"/>
                  </a:lnTo>
                  <a:lnTo>
                    <a:pt x="840" y="909"/>
                  </a:lnTo>
                  <a:lnTo>
                    <a:pt x="831" y="914"/>
                  </a:lnTo>
                  <a:lnTo>
                    <a:pt x="821" y="922"/>
                  </a:lnTo>
                  <a:lnTo>
                    <a:pt x="812" y="928"/>
                  </a:lnTo>
                  <a:lnTo>
                    <a:pt x="802" y="933"/>
                  </a:lnTo>
                  <a:lnTo>
                    <a:pt x="795" y="941"/>
                  </a:lnTo>
                  <a:lnTo>
                    <a:pt x="783" y="947"/>
                  </a:lnTo>
                  <a:lnTo>
                    <a:pt x="774" y="952"/>
                  </a:lnTo>
                  <a:lnTo>
                    <a:pt x="764" y="956"/>
                  </a:lnTo>
                  <a:lnTo>
                    <a:pt x="755" y="962"/>
                  </a:lnTo>
                  <a:lnTo>
                    <a:pt x="745" y="966"/>
                  </a:lnTo>
                  <a:lnTo>
                    <a:pt x="736" y="971"/>
                  </a:lnTo>
                  <a:lnTo>
                    <a:pt x="724" y="975"/>
                  </a:lnTo>
                  <a:lnTo>
                    <a:pt x="713" y="979"/>
                  </a:lnTo>
                  <a:lnTo>
                    <a:pt x="703" y="983"/>
                  </a:lnTo>
                  <a:lnTo>
                    <a:pt x="692" y="987"/>
                  </a:lnTo>
                  <a:lnTo>
                    <a:pt x="681" y="990"/>
                  </a:lnTo>
                  <a:lnTo>
                    <a:pt x="671" y="994"/>
                  </a:lnTo>
                  <a:lnTo>
                    <a:pt x="662" y="996"/>
                  </a:lnTo>
                  <a:lnTo>
                    <a:pt x="650" y="1000"/>
                  </a:lnTo>
                  <a:lnTo>
                    <a:pt x="639" y="1002"/>
                  </a:lnTo>
                  <a:lnTo>
                    <a:pt x="627" y="1004"/>
                  </a:lnTo>
                  <a:lnTo>
                    <a:pt x="618" y="1006"/>
                  </a:lnTo>
                  <a:lnTo>
                    <a:pt x="606" y="1007"/>
                  </a:lnTo>
                  <a:lnTo>
                    <a:pt x="595" y="1009"/>
                  </a:lnTo>
                  <a:lnTo>
                    <a:pt x="584" y="1011"/>
                  </a:lnTo>
                  <a:lnTo>
                    <a:pt x="572" y="1013"/>
                  </a:lnTo>
                  <a:lnTo>
                    <a:pt x="563" y="1013"/>
                  </a:lnTo>
                  <a:lnTo>
                    <a:pt x="551" y="1015"/>
                  </a:lnTo>
                  <a:lnTo>
                    <a:pt x="540" y="1015"/>
                  </a:lnTo>
                  <a:lnTo>
                    <a:pt x="528" y="1015"/>
                  </a:lnTo>
                  <a:lnTo>
                    <a:pt x="517" y="1017"/>
                  </a:lnTo>
                  <a:lnTo>
                    <a:pt x="508" y="1017"/>
                  </a:lnTo>
                  <a:lnTo>
                    <a:pt x="498" y="1017"/>
                  </a:lnTo>
                  <a:lnTo>
                    <a:pt x="485" y="1017"/>
                  </a:lnTo>
                  <a:lnTo>
                    <a:pt x="475" y="1015"/>
                  </a:lnTo>
                  <a:lnTo>
                    <a:pt x="464" y="1015"/>
                  </a:lnTo>
                  <a:lnTo>
                    <a:pt x="452" y="1015"/>
                  </a:lnTo>
                  <a:lnTo>
                    <a:pt x="443" y="1013"/>
                  </a:lnTo>
                  <a:lnTo>
                    <a:pt x="432" y="1013"/>
                  </a:lnTo>
                  <a:lnTo>
                    <a:pt x="420" y="1011"/>
                  </a:lnTo>
                  <a:lnTo>
                    <a:pt x="409" y="1009"/>
                  </a:lnTo>
                  <a:lnTo>
                    <a:pt x="397" y="1006"/>
                  </a:lnTo>
                  <a:lnTo>
                    <a:pt x="390" y="1004"/>
                  </a:lnTo>
                  <a:lnTo>
                    <a:pt x="378" y="1002"/>
                  </a:lnTo>
                  <a:lnTo>
                    <a:pt x="367" y="1000"/>
                  </a:lnTo>
                  <a:lnTo>
                    <a:pt x="357" y="998"/>
                  </a:lnTo>
                  <a:lnTo>
                    <a:pt x="346" y="994"/>
                  </a:lnTo>
                  <a:lnTo>
                    <a:pt x="336" y="992"/>
                  </a:lnTo>
                  <a:lnTo>
                    <a:pt x="327" y="988"/>
                  </a:lnTo>
                  <a:lnTo>
                    <a:pt x="316" y="985"/>
                  </a:lnTo>
                  <a:lnTo>
                    <a:pt x="306" y="981"/>
                  </a:lnTo>
                  <a:lnTo>
                    <a:pt x="295" y="977"/>
                  </a:lnTo>
                  <a:lnTo>
                    <a:pt x="287" y="973"/>
                  </a:lnTo>
                  <a:lnTo>
                    <a:pt x="276" y="968"/>
                  </a:lnTo>
                  <a:lnTo>
                    <a:pt x="266" y="962"/>
                  </a:lnTo>
                  <a:lnTo>
                    <a:pt x="257" y="958"/>
                  </a:lnTo>
                  <a:lnTo>
                    <a:pt x="249" y="952"/>
                  </a:lnTo>
                  <a:lnTo>
                    <a:pt x="238" y="947"/>
                  </a:lnTo>
                  <a:lnTo>
                    <a:pt x="228" y="941"/>
                  </a:lnTo>
                  <a:lnTo>
                    <a:pt x="219" y="935"/>
                  </a:lnTo>
                  <a:lnTo>
                    <a:pt x="211" y="928"/>
                  </a:lnTo>
                  <a:lnTo>
                    <a:pt x="201" y="922"/>
                  </a:lnTo>
                  <a:lnTo>
                    <a:pt x="192" y="914"/>
                  </a:lnTo>
                  <a:lnTo>
                    <a:pt x="184" y="909"/>
                  </a:lnTo>
                  <a:lnTo>
                    <a:pt x="175" y="901"/>
                  </a:lnTo>
                  <a:lnTo>
                    <a:pt x="167" y="893"/>
                  </a:lnTo>
                  <a:lnTo>
                    <a:pt x="158" y="886"/>
                  </a:lnTo>
                  <a:lnTo>
                    <a:pt x="150" y="876"/>
                  </a:lnTo>
                  <a:lnTo>
                    <a:pt x="143" y="871"/>
                  </a:lnTo>
                  <a:lnTo>
                    <a:pt x="135" y="861"/>
                  </a:lnTo>
                  <a:lnTo>
                    <a:pt x="127" y="852"/>
                  </a:lnTo>
                  <a:lnTo>
                    <a:pt x="120" y="842"/>
                  </a:lnTo>
                  <a:lnTo>
                    <a:pt x="112" y="833"/>
                  </a:lnTo>
                  <a:lnTo>
                    <a:pt x="105" y="823"/>
                  </a:lnTo>
                  <a:lnTo>
                    <a:pt x="99" y="814"/>
                  </a:lnTo>
                  <a:lnTo>
                    <a:pt x="91" y="802"/>
                  </a:lnTo>
                  <a:lnTo>
                    <a:pt x="84" y="793"/>
                  </a:lnTo>
                  <a:lnTo>
                    <a:pt x="78" y="781"/>
                  </a:lnTo>
                  <a:lnTo>
                    <a:pt x="72" y="770"/>
                  </a:lnTo>
                  <a:lnTo>
                    <a:pt x="65" y="759"/>
                  </a:lnTo>
                  <a:lnTo>
                    <a:pt x="61" y="749"/>
                  </a:lnTo>
                  <a:lnTo>
                    <a:pt x="53" y="736"/>
                  </a:lnTo>
                  <a:lnTo>
                    <a:pt x="49" y="724"/>
                  </a:lnTo>
                  <a:lnTo>
                    <a:pt x="44" y="713"/>
                  </a:lnTo>
                  <a:lnTo>
                    <a:pt x="40" y="702"/>
                  </a:lnTo>
                  <a:lnTo>
                    <a:pt x="34" y="688"/>
                  </a:lnTo>
                  <a:lnTo>
                    <a:pt x="30" y="679"/>
                  </a:lnTo>
                  <a:lnTo>
                    <a:pt x="27" y="667"/>
                  </a:lnTo>
                  <a:lnTo>
                    <a:pt x="25" y="656"/>
                  </a:lnTo>
                  <a:lnTo>
                    <a:pt x="19" y="645"/>
                  </a:lnTo>
                  <a:lnTo>
                    <a:pt x="17" y="633"/>
                  </a:lnTo>
                  <a:lnTo>
                    <a:pt x="13" y="622"/>
                  </a:lnTo>
                  <a:lnTo>
                    <a:pt x="11" y="612"/>
                  </a:lnTo>
                  <a:lnTo>
                    <a:pt x="9" y="603"/>
                  </a:lnTo>
                  <a:lnTo>
                    <a:pt x="8" y="593"/>
                  </a:lnTo>
                  <a:lnTo>
                    <a:pt x="6" y="582"/>
                  </a:lnTo>
                  <a:lnTo>
                    <a:pt x="6" y="570"/>
                  </a:lnTo>
                  <a:lnTo>
                    <a:pt x="2" y="561"/>
                  </a:lnTo>
                  <a:lnTo>
                    <a:pt x="2" y="551"/>
                  </a:lnTo>
                  <a:lnTo>
                    <a:pt x="0" y="540"/>
                  </a:lnTo>
                  <a:lnTo>
                    <a:pt x="0" y="531"/>
                  </a:lnTo>
                  <a:lnTo>
                    <a:pt x="0" y="523"/>
                  </a:lnTo>
                  <a:lnTo>
                    <a:pt x="0" y="513"/>
                  </a:lnTo>
                  <a:lnTo>
                    <a:pt x="0" y="504"/>
                  </a:lnTo>
                  <a:lnTo>
                    <a:pt x="0" y="494"/>
                  </a:lnTo>
                  <a:lnTo>
                    <a:pt x="0" y="487"/>
                  </a:lnTo>
                  <a:lnTo>
                    <a:pt x="0" y="477"/>
                  </a:lnTo>
                  <a:lnTo>
                    <a:pt x="0" y="466"/>
                  </a:lnTo>
                  <a:lnTo>
                    <a:pt x="2" y="458"/>
                  </a:lnTo>
                  <a:lnTo>
                    <a:pt x="2" y="449"/>
                  </a:lnTo>
                  <a:lnTo>
                    <a:pt x="4" y="441"/>
                  </a:lnTo>
                  <a:lnTo>
                    <a:pt x="6" y="432"/>
                  </a:lnTo>
                  <a:lnTo>
                    <a:pt x="8" y="426"/>
                  </a:lnTo>
                  <a:lnTo>
                    <a:pt x="9" y="418"/>
                  </a:lnTo>
                  <a:lnTo>
                    <a:pt x="9" y="409"/>
                  </a:lnTo>
                  <a:lnTo>
                    <a:pt x="11" y="401"/>
                  </a:lnTo>
                  <a:lnTo>
                    <a:pt x="13" y="394"/>
                  </a:lnTo>
                  <a:lnTo>
                    <a:pt x="15" y="386"/>
                  </a:lnTo>
                  <a:lnTo>
                    <a:pt x="17" y="377"/>
                  </a:lnTo>
                  <a:lnTo>
                    <a:pt x="19" y="371"/>
                  </a:lnTo>
                  <a:lnTo>
                    <a:pt x="23" y="363"/>
                  </a:lnTo>
                  <a:lnTo>
                    <a:pt x="25" y="356"/>
                  </a:lnTo>
                  <a:lnTo>
                    <a:pt x="27" y="350"/>
                  </a:lnTo>
                  <a:lnTo>
                    <a:pt x="28" y="342"/>
                  </a:lnTo>
                  <a:lnTo>
                    <a:pt x="30" y="337"/>
                  </a:lnTo>
                  <a:lnTo>
                    <a:pt x="32" y="329"/>
                  </a:lnTo>
                  <a:lnTo>
                    <a:pt x="34" y="323"/>
                  </a:lnTo>
                  <a:lnTo>
                    <a:pt x="38" y="316"/>
                  </a:lnTo>
                  <a:lnTo>
                    <a:pt x="40" y="310"/>
                  </a:lnTo>
                  <a:lnTo>
                    <a:pt x="44" y="304"/>
                  </a:lnTo>
                  <a:lnTo>
                    <a:pt x="46" y="297"/>
                  </a:lnTo>
                  <a:lnTo>
                    <a:pt x="47" y="291"/>
                  </a:lnTo>
                  <a:lnTo>
                    <a:pt x="51" y="285"/>
                  </a:lnTo>
                  <a:lnTo>
                    <a:pt x="53" y="280"/>
                  </a:lnTo>
                  <a:lnTo>
                    <a:pt x="55" y="276"/>
                  </a:lnTo>
                  <a:lnTo>
                    <a:pt x="59" y="270"/>
                  </a:lnTo>
                  <a:lnTo>
                    <a:pt x="61" y="266"/>
                  </a:lnTo>
                  <a:lnTo>
                    <a:pt x="63" y="259"/>
                  </a:lnTo>
                  <a:lnTo>
                    <a:pt x="65" y="255"/>
                  </a:lnTo>
                  <a:lnTo>
                    <a:pt x="68" y="251"/>
                  </a:lnTo>
                  <a:lnTo>
                    <a:pt x="70" y="245"/>
                  </a:lnTo>
                  <a:lnTo>
                    <a:pt x="72" y="242"/>
                  </a:lnTo>
                  <a:lnTo>
                    <a:pt x="76" y="236"/>
                  </a:lnTo>
                  <a:lnTo>
                    <a:pt x="76" y="232"/>
                  </a:lnTo>
                  <a:lnTo>
                    <a:pt x="80" y="230"/>
                  </a:lnTo>
                  <a:lnTo>
                    <a:pt x="82" y="225"/>
                  </a:lnTo>
                  <a:lnTo>
                    <a:pt x="84" y="221"/>
                  </a:lnTo>
                  <a:lnTo>
                    <a:pt x="86" y="217"/>
                  </a:lnTo>
                  <a:lnTo>
                    <a:pt x="87" y="213"/>
                  </a:lnTo>
                  <a:lnTo>
                    <a:pt x="91" y="209"/>
                  </a:lnTo>
                  <a:lnTo>
                    <a:pt x="93" y="204"/>
                  </a:lnTo>
                  <a:lnTo>
                    <a:pt x="97" y="200"/>
                  </a:lnTo>
                  <a:lnTo>
                    <a:pt x="99" y="198"/>
                  </a:lnTo>
                  <a:lnTo>
                    <a:pt x="101" y="194"/>
                  </a:lnTo>
                  <a:lnTo>
                    <a:pt x="105" y="188"/>
                  </a:lnTo>
                  <a:lnTo>
                    <a:pt x="108" y="185"/>
                  </a:lnTo>
                  <a:lnTo>
                    <a:pt x="110" y="183"/>
                  </a:lnTo>
                  <a:lnTo>
                    <a:pt x="114" y="177"/>
                  </a:lnTo>
                  <a:lnTo>
                    <a:pt x="118" y="175"/>
                  </a:lnTo>
                  <a:lnTo>
                    <a:pt x="120" y="169"/>
                  </a:lnTo>
                  <a:lnTo>
                    <a:pt x="125" y="168"/>
                  </a:lnTo>
                  <a:lnTo>
                    <a:pt x="129" y="164"/>
                  </a:lnTo>
                  <a:lnTo>
                    <a:pt x="131" y="160"/>
                  </a:lnTo>
                  <a:lnTo>
                    <a:pt x="135" y="158"/>
                  </a:lnTo>
                  <a:lnTo>
                    <a:pt x="139" y="152"/>
                  </a:lnTo>
                  <a:lnTo>
                    <a:pt x="143" y="149"/>
                  </a:lnTo>
                  <a:lnTo>
                    <a:pt x="146" y="147"/>
                  </a:lnTo>
                  <a:lnTo>
                    <a:pt x="150" y="143"/>
                  </a:lnTo>
                  <a:lnTo>
                    <a:pt x="154" y="139"/>
                  </a:lnTo>
                  <a:lnTo>
                    <a:pt x="156" y="135"/>
                  </a:lnTo>
                  <a:lnTo>
                    <a:pt x="162" y="133"/>
                  </a:lnTo>
                  <a:lnTo>
                    <a:pt x="165" y="130"/>
                  </a:lnTo>
                  <a:lnTo>
                    <a:pt x="169" y="128"/>
                  </a:lnTo>
                  <a:lnTo>
                    <a:pt x="173" y="124"/>
                  </a:lnTo>
                  <a:lnTo>
                    <a:pt x="177" y="122"/>
                  </a:lnTo>
                  <a:lnTo>
                    <a:pt x="181" y="118"/>
                  </a:lnTo>
                  <a:lnTo>
                    <a:pt x="184" y="116"/>
                  </a:lnTo>
                  <a:lnTo>
                    <a:pt x="186" y="112"/>
                  </a:lnTo>
                  <a:lnTo>
                    <a:pt x="190" y="111"/>
                  </a:lnTo>
                  <a:lnTo>
                    <a:pt x="194" y="107"/>
                  </a:lnTo>
                  <a:lnTo>
                    <a:pt x="198" y="105"/>
                  </a:lnTo>
                  <a:lnTo>
                    <a:pt x="201" y="103"/>
                  </a:lnTo>
                  <a:lnTo>
                    <a:pt x="203" y="101"/>
                  </a:lnTo>
                  <a:lnTo>
                    <a:pt x="207" y="99"/>
                  </a:lnTo>
                  <a:lnTo>
                    <a:pt x="211" y="95"/>
                  </a:lnTo>
                  <a:lnTo>
                    <a:pt x="215" y="93"/>
                  </a:lnTo>
                  <a:lnTo>
                    <a:pt x="217" y="92"/>
                  </a:lnTo>
                  <a:lnTo>
                    <a:pt x="219" y="90"/>
                  </a:lnTo>
                  <a:lnTo>
                    <a:pt x="222" y="88"/>
                  </a:lnTo>
                  <a:lnTo>
                    <a:pt x="224" y="84"/>
                  </a:lnTo>
                  <a:lnTo>
                    <a:pt x="228" y="84"/>
                  </a:lnTo>
                  <a:lnTo>
                    <a:pt x="230" y="82"/>
                  </a:lnTo>
                  <a:lnTo>
                    <a:pt x="234" y="80"/>
                  </a:lnTo>
                  <a:lnTo>
                    <a:pt x="238" y="78"/>
                  </a:lnTo>
                  <a:lnTo>
                    <a:pt x="241" y="76"/>
                  </a:lnTo>
                  <a:lnTo>
                    <a:pt x="247" y="73"/>
                  </a:lnTo>
                  <a:lnTo>
                    <a:pt x="251" y="71"/>
                  </a:lnTo>
                  <a:lnTo>
                    <a:pt x="253" y="69"/>
                  </a:lnTo>
                  <a:lnTo>
                    <a:pt x="255" y="69"/>
                  </a:lnTo>
                  <a:lnTo>
                    <a:pt x="255" y="69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10"/>
            <p:cNvSpPr>
              <a:spLocks/>
            </p:cNvSpPr>
            <p:nvPr/>
          </p:nvSpPr>
          <p:spPr bwMode="auto">
            <a:xfrm>
              <a:off x="7373938" y="3314700"/>
              <a:ext cx="606425" cy="612775"/>
            </a:xfrm>
            <a:custGeom>
              <a:avLst/>
              <a:gdLst/>
              <a:ahLst/>
              <a:cxnLst>
                <a:cxn ang="0">
                  <a:pos x="236" y="28"/>
                </a:cxn>
                <a:cxn ang="0">
                  <a:pos x="293" y="9"/>
                </a:cxn>
                <a:cxn ang="0">
                  <a:pos x="352" y="0"/>
                </a:cxn>
                <a:cxn ang="0">
                  <a:pos x="409" y="0"/>
                </a:cxn>
                <a:cxn ang="0">
                  <a:pos x="466" y="9"/>
                </a:cxn>
                <a:cxn ang="0">
                  <a:pos x="519" y="22"/>
                </a:cxn>
                <a:cxn ang="0">
                  <a:pos x="569" y="45"/>
                </a:cxn>
                <a:cxn ang="0">
                  <a:pos x="616" y="74"/>
                </a:cxn>
                <a:cxn ang="0">
                  <a:pos x="656" y="108"/>
                </a:cxn>
                <a:cxn ang="0">
                  <a:pos x="692" y="148"/>
                </a:cxn>
                <a:cxn ang="0">
                  <a:pos x="723" y="192"/>
                </a:cxn>
                <a:cxn ang="0">
                  <a:pos x="744" y="239"/>
                </a:cxn>
                <a:cxn ang="0">
                  <a:pos x="757" y="292"/>
                </a:cxn>
                <a:cxn ang="0">
                  <a:pos x="763" y="344"/>
                </a:cxn>
                <a:cxn ang="0">
                  <a:pos x="764" y="395"/>
                </a:cxn>
                <a:cxn ang="0">
                  <a:pos x="759" y="444"/>
                </a:cxn>
                <a:cxn ang="0">
                  <a:pos x="751" y="490"/>
                </a:cxn>
                <a:cxn ang="0">
                  <a:pos x="738" y="534"/>
                </a:cxn>
                <a:cxn ang="0">
                  <a:pos x="721" y="575"/>
                </a:cxn>
                <a:cxn ang="0">
                  <a:pos x="702" y="613"/>
                </a:cxn>
                <a:cxn ang="0">
                  <a:pos x="677" y="649"/>
                </a:cxn>
                <a:cxn ang="0">
                  <a:pos x="650" y="678"/>
                </a:cxn>
                <a:cxn ang="0">
                  <a:pos x="620" y="706"/>
                </a:cxn>
                <a:cxn ang="0">
                  <a:pos x="586" y="727"/>
                </a:cxn>
                <a:cxn ang="0">
                  <a:pos x="552" y="746"/>
                </a:cxn>
                <a:cxn ang="0">
                  <a:pos x="515" y="758"/>
                </a:cxn>
                <a:cxn ang="0">
                  <a:pos x="475" y="765"/>
                </a:cxn>
                <a:cxn ang="0">
                  <a:pos x="434" y="769"/>
                </a:cxn>
                <a:cxn ang="0">
                  <a:pos x="392" y="771"/>
                </a:cxn>
                <a:cxn ang="0">
                  <a:pos x="348" y="769"/>
                </a:cxn>
                <a:cxn ang="0">
                  <a:pos x="306" y="762"/>
                </a:cxn>
                <a:cxn ang="0">
                  <a:pos x="264" y="750"/>
                </a:cxn>
                <a:cxn ang="0">
                  <a:pos x="225" y="735"/>
                </a:cxn>
                <a:cxn ang="0">
                  <a:pos x="183" y="716"/>
                </a:cxn>
                <a:cxn ang="0">
                  <a:pos x="147" y="693"/>
                </a:cxn>
                <a:cxn ang="0">
                  <a:pos x="112" y="665"/>
                </a:cxn>
                <a:cxn ang="0">
                  <a:pos x="82" y="630"/>
                </a:cxn>
                <a:cxn ang="0">
                  <a:pos x="55" y="592"/>
                </a:cxn>
                <a:cxn ang="0">
                  <a:pos x="36" y="551"/>
                </a:cxn>
                <a:cxn ang="0">
                  <a:pos x="21" y="507"/>
                </a:cxn>
                <a:cxn ang="0">
                  <a:pos x="10" y="467"/>
                </a:cxn>
                <a:cxn ang="0">
                  <a:pos x="4" y="427"/>
                </a:cxn>
                <a:cxn ang="0">
                  <a:pos x="0" y="389"/>
                </a:cxn>
                <a:cxn ang="0">
                  <a:pos x="2" y="355"/>
                </a:cxn>
                <a:cxn ang="0">
                  <a:pos x="4" y="323"/>
                </a:cxn>
                <a:cxn ang="0">
                  <a:pos x="10" y="290"/>
                </a:cxn>
                <a:cxn ang="0">
                  <a:pos x="17" y="262"/>
                </a:cxn>
                <a:cxn ang="0">
                  <a:pos x="25" y="235"/>
                </a:cxn>
                <a:cxn ang="0">
                  <a:pos x="34" y="211"/>
                </a:cxn>
                <a:cxn ang="0">
                  <a:pos x="42" y="190"/>
                </a:cxn>
                <a:cxn ang="0">
                  <a:pos x="52" y="173"/>
                </a:cxn>
                <a:cxn ang="0">
                  <a:pos x="59" y="159"/>
                </a:cxn>
                <a:cxn ang="0">
                  <a:pos x="69" y="144"/>
                </a:cxn>
                <a:cxn ang="0">
                  <a:pos x="82" y="127"/>
                </a:cxn>
                <a:cxn ang="0">
                  <a:pos x="97" y="112"/>
                </a:cxn>
                <a:cxn ang="0">
                  <a:pos x="112" y="98"/>
                </a:cxn>
                <a:cxn ang="0">
                  <a:pos x="126" y="87"/>
                </a:cxn>
                <a:cxn ang="0">
                  <a:pos x="149" y="72"/>
                </a:cxn>
                <a:cxn ang="0">
                  <a:pos x="173" y="57"/>
                </a:cxn>
                <a:cxn ang="0">
                  <a:pos x="187" y="47"/>
                </a:cxn>
              </a:cxnLst>
              <a:rect l="0" t="0" r="r" b="b"/>
              <a:pathLst>
                <a:path w="764" h="771">
                  <a:moveTo>
                    <a:pt x="190" y="47"/>
                  </a:moveTo>
                  <a:lnTo>
                    <a:pt x="200" y="41"/>
                  </a:lnTo>
                  <a:lnTo>
                    <a:pt x="211" y="36"/>
                  </a:lnTo>
                  <a:lnTo>
                    <a:pt x="225" y="32"/>
                  </a:lnTo>
                  <a:lnTo>
                    <a:pt x="236" y="28"/>
                  </a:lnTo>
                  <a:lnTo>
                    <a:pt x="245" y="20"/>
                  </a:lnTo>
                  <a:lnTo>
                    <a:pt x="259" y="19"/>
                  </a:lnTo>
                  <a:lnTo>
                    <a:pt x="268" y="15"/>
                  </a:lnTo>
                  <a:lnTo>
                    <a:pt x="282" y="11"/>
                  </a:lnTo>
                  <a:lnTo>
                    <a:pt x="293" y="9"/>
                  </a:lnTo>
                  <a:lnTo>
                    <a:pt x="304" y="5"/>
                  </a:lnTo>
                  <a:lnTo>
                    <a:pt x="318" y="3"/>
                  </a:lnTo>
                  <a:lnTo>
                    <a:pt x="329" y="3"/>
                  </a:lnTo>
                  <a:lnTo>
                    <a:pt x="339" y="1"/>
                  </a:lnTo>
                  <a:lnTo>
                    <a:pt x="352" y="0"/>
                  </a:lnTo>
                  <a:lnTo>
                    <a:pt x="363" y="0"/>
                  </a:lnTo>
                  <a:lnTo>
                    <a:pt x="375" y="0"/>
                  </a:lnTo>
                  <a:lnTo>
                    <a:pt x="386" y="0"/>
                  </a:lnTo>
                  <a:lnTo>
                    <a:pt x="398" y="0"/>
                  </a:lnTo>
                  <a:lnTo>
                    <a:pt x="409" y="0"/>
                  </a:lnTo>
                  <a:lnTo>
                    <a:pt x="420" y="1"/>
                  </a:lnTo>
                  <a:lnTo>
                    <a:pt x="432" y="3"/>
                  </a:lnTo>
                  <a:lnTo>
                    <a:pt x="443" y="3"/>
                  </a:lnTo>
                  <a:lnTo>
                    <a:pt x="455" y="5"/>
                  </a:lnTo>
                  <a:lnTo>
                    <a:pt x="466" y="9"/>
                  </a:lnTo>
                  <a:lnTo>
                    <a:pt x="475" y="11"/>
                  </a:lnTo>
                  <a:lnTo>
                    <a:pt x="487" y="13"/>
                  </a:lnTo>
                  <a:lnTo>
                    <a:pt x="498" y="17"/>
                  </a:lnTo>
                  <a:lnTo>
                    <a:pt x="508" y="20"/>
                  </a:lnTo>
                  <a:lnTo>
                    <a:pt x="519" y="22"/>
                  </a:lnTo>
                  <a:lnTo>
                    <a:pt x="529" y="28"/>
                  </a:lnTo>
                  <a:lnTo>
                    <a:pt x="540" y="32"/>
                  </a:lnTo>
                  <a:lnTo>
                    <a:pt x="550" y="36"/>
                  </a:lnTo>
                  <a:lnTo>
                    <a:pt x="559" y="41"/>
                  </a:lnTo>
                  <a:lnTo>
                    <a:pt x="569" y="45"/>
                  </a:lnTo>
                  <a:lnTo>
                    <a:pt x="580" y="51"/>
                  </a:lnTo>
                  <a:lnTo>
                    <a:pt x="590" y="57"/>
                  </a:lnTo>
                  <a:lnTo>
                    <a:pt x="597" y="62"/>
                  </a:lnTo>
                  <a:lnTo>
                    <a:pt x="607" y="68"/>
                  </a:lnTo>
                  <a:lnTo>
                    <a:pt x="616" y="74"/>
                  </a:lnTo>
                  <a:lnTo>
                    <a:pt x="626" y="81"/>
                  </a:lnTo>
                  <a:lnTo>
                    <a:pt x="633" y="87"/>
                  </a:lnTo>
                  <a:lnTo>
                    <a:pt x="643" y="95"/>
                  </a:lnTo>
                  <a:lnTo>
                    <a:pt x="650" y="102"/>
                  </a:lnTo>
                  <a:lnTo>
                    <a:pt x="656" y="108"/>
                  </a:lnTo>
                  <a:lnTo>
                    <a:pt x="666" y="115"/>
                  </a:lnTo>
                  <a:lnTo>
                    <a:pt x="671" y="123"/>
                  </a:lnTo>
                  <a:lnTo>
                    <a:pt x="679" y="133"/>
                  </a:lnTo>
                  <a:lnTo>
                    <a:pt x="687" y="140"/>
                  </a:lnTo>
                  <a:lnTo>
                    <a:pt x="692" y="148"/>
                  </a:lnTo>
                  <a:lnTo>
                    <a:pt x="700" y="155"/>
                  </a:lnTo>
                  <a:lnTo>
                    <a:pt x="706" y="163"/>
                  </a:lnTo>
                  <a:lnTo>
                    <a:pt x="711" y="173"/>
                  </a:lnTo>
                  <a:lnTo>
                    <a:pt x="717" y="184"/>
                  </a:lnTo>
                  <a:lnTo>
                    <a:pt x="723" y="192"/>
                  </a:lnTo>
                  <a:lnTo>
                    <a:pt x="726" y="203"/>
                  </a:lnTo>
                  <a:lnTo>
                    <a:pt x="732" y="211"/>
                  </a:lnTo>
                  <a:lnTo>
                    <a:pt x="736" y="220"/>
                  </a:lnTo>
                  <a:lnTo>
                    <a:pt x="740" y="230"/>
                  </a:lnTo>
                  <a:lnTo>
                    <a:pt x="744" y="239"/>
                  </a:lnTo>
                  <a:lnTo>
                    <a:pt x="747" y="250"/>
                  </a:lnTo>
                  <a:lnTo>
                    <a:pt x="749" y="260"/>
                  </a:lnTo>
                  <a:lnTo>
                    <a:pt x="753" y="271"/>
                  </a:lnTo>
                  <a:lnTo>
                    <a:pt x="755" y="281"/>
                  </a:lnTo>
                  <a:lnTo>
                    <a:pt x="757" y="292"/>
                  </a:lnTo>
                  <a:lnTo>
                    <a:pt x="759" y="302"/>
                  </a:lnTo>
                  <a:lnTo>
                    <a:pt x="759" y="313"/>
                  </a:lnTo>
                  <a:lnTo>
                    <a:pt x="761" y="325"/>
                  </a:lnTo>
                  <a:lnTo>
                    <a:pt x="763" y="334"/>
                  </a:lnTo>
                  <a:lnTo>
                    <a:pt x="763" y="344"/>
                  </a:lnTo>
                  <a:lnTo>
                    <a:pt x="764" y="353"/>
                  </a:lnTo>
                  <a:lnTo>
                    <a:pt x="764" y="364"/>
                  </a:lnTo>
                  <a:lnTo>
                    <a:pt x="764" y="374"/>
                  </a:lnTo>
                  <a:lnTo>
                    <a:pt x="764" y="383"/>
                  </a:lnTo>
                  <a:lnTo>
                    <a:pt x="764" y="395"/>
                  </a:lnTo>
                  <a:lnTo>
                    <a:pt x="763" y="404"/>
                  </a:lnTo>
                  <a:lnTo>
                    <a:pt x="763" y="414"/>
                  </a:lnTo>
                  <a:lnTo>
                    <a:pt x="763" y="423"/>
                  </a:lnTo>
                  <a:lnTo>
                    <a:pt x="761" y="433"/>
                  </a:lnTo>
                  <a:lnTo>
                    <a:pt x="759" y="444"/>
                  </a:lnTo>
                  <a:lnTo>
                    <a:pt x="759" y="454"/>
                  </a:lnTo>
                  <a:lnTo>
                    <a:pt x="757" y="463"/>
                  </a:lnTo>
                  <a:lnTo>
                    <a:pt x="755" y="473"/>
                  </a:lnTo>
                  <a:lnTo>
                    <a:pt x="753" y="480"/>
                  </a:lnTo>
                  <a:lnTo>
                    <a:pt x="751" y="490"/>
                  </a:lnTo>
                  <a:lnTo>
                    <a:pt x="749" y="499"/>
                  </a:lnTo>
                  <a:lnTo>
                    <a:pt x="747" y="509"/>
                  </a:lnTo>
                  <a:lnTo>
                    <a:pt x="744" y="516"/>
                  </a:lnTo>
                  <a:lnTo>
                    <a:pt x="742" y="526"/>
                  </a:lnTo>
                  <a:lnTo>
                    <a:pt x="738" y="534"/>
                  </a:lnTo>
                  <a:lnTo>
                    <a:pt x="736" y="543"/>
                  </a:lnTo>
                  <a:lnTo>
                    <a:pt x="732" y="551"/>
                  </a:lnTo>
                  <a:lnTo>
                    <a:pt x="728" y="560"/>
                  </a:lnTo>
                  <a:lnTo>
                    <a:pt x="725" y="568"/>
                  </a:lnTo>
                  <a:lnTo>
                    <a:pt x="721" y="575"/>
                  </a:lnTo>
                  <a:lnTo>
                    <a:pt x="717" y="585"/>
                  </a:lnTo>
                  <a:lnTo>
                    <a:pt x="715" y="592"/>
                  </a:lnTo>
                  <a:lnTo>
                    <a:pt x="709" y="598"/>
                  </a:lnTo>
                  <a:lnTo>
                    <a:pt x="706" y="606"/>
                  </a:lnTo>
                  <a:lnTo>
                    <a:pt x="702" y="613"/>
                  </a:lnTo>
                  <a:lnTo>
                    <a:pt x="696" y="621"/>
                  </a:lnTo>
                  <a:lnTo>
                    <a:pt x="690" y="627"/>
                  </a:lnTo>
                  <a:lnTo>
                    <a:pt x="687" y="636"/>
                  </a:lnTo>
                  <a:lnTo>
                    <a:pt x="681" y="642"/>
                  </a:lnTo>
                  <a:lnTo>
                    <a:pt x="677" y="649"/>
                  </a:lnTo>
                  <a:lnTo>
                    <a:pt x="671" y="655"/>
                  </a:lnTo>
                  <a:lnTo>
                    <a:pt x="666" y="661"/>
                  </a:lnTo>
                  <a:lnTo>
                    <a:pt x="662" y="667"/>
                  </a:lnTo>
                  <a:lnTo>
                    <a:pt x="656" y="674"/>
                  </a:lnTo>
                  <a:lnTo>
                    <a:pt x="650" y="678"/>
                  </a:lnTo>
                  <a:lnTo>
                    <a:pt x="645" y="684"/>
                  </a:lnTo>
                  <a:lnTo>
                    <a:pt x="637" y="689"/>
                  </a:lnTo>
                  <a:lnTo>
                    <a:pt x="633" y="695"/>
                  </a:lnTo>
                  <a:lnTo>
                    <a:pt x="628" y="701"/>
                  </a:lnTo>
                  <a:lnTo>
                    <a:pt x="620" y="706"/>
                  </a:lnTo>
                  <a:lnTo>
                    <a:pt x="614" y="710"/>
                  </a:lnTo>
                  <a:lnTo>
                    <a:pt x="607" y="714"/>
                  </a:lnTo>
                  <a:lnTo>
                    <a:pt x="599" y="720"/>
                  </a:lnTo>
                  <a:lnTo>
                    <a:pt x="593" y="724"/>
                  </a:lnTo>
                  <a:lnTo>
                    <a:pt x="586" y="727"/>
                  </a:lnTo>
                  <a:lnTo>
                    <a:pt x="580" y="731"/>
                  </a:lnTo>
                  <a:lnTo>
                    <a:pt x="574" y="735"/>
                  </a:lnTo>
                  <a:lnTo>
                    <a:pt x="567" y="741"/>
                  </a:lnTo>
                  <a:lnTo>
                    <a:pt x="559" y="741"/>
                  </a:lnTo>
                  <a:lnTo>
                    <a:pt x="552" y="746"/>
                  </a:lnTo>
                  <a:lnTo>
                    <a:pt x="546" y="748"/>
                  </a:lnTo>
                  <a:lnTo>
                    <a:pt x="538" y="750"/>
                  </a:lnTo>
                  <a:lnTo>
                    <a:pt x="531" y="754"/>
                  </a:lnTo>
                  <a:lnTo>
                    <a:pt x="523" y="758"/>
                  </a:lnTo>
                  <a:lnTo>
                    <a:pt x="515" y="758"/>
                  </a:lnTo>
                  <a:lnTo>
                    <a:pt x="508" y="760"/>
                  </a:lnTo>
                  <a:lnTo>
                    <a:pt x="500" y="762"/>
                  </a:lnTo>
                  <a:lnTo>
                    <a:pt x="493" y="763"/>
                  </a:lnTo>
                  <a:lnTo>
                    <a:pt x="485" y="765"/>
                  </a:lnTo>
                  <a:lnTo>
                    <a:pt x="475" y="765"/>
                  </a:lnTo>
                  <a:lnTo>
                    <a:pt x="468" y="767"/>
                  </a:lnTo>
                  <a:lnTo>
                    <a:pt x="460" y="769"/>
                  </a:lnTo>
                  <a:lnTo>
                    <a:pt x="453" y="769"/>
                  </a:lnTo>
                  <a:lnTo>
                    <a:pt x="443" y="769"/>
                  </a:lnTo>
                  <a:lnTo>
                    <a:pt x="434" y="769"/>
                  </a:lnTo>
                  <a:lnTo>
                    <a:pt x="426" y="771"/>
                  </a:lnTo>
                  <a:lnTo>
                    <a:pt x="418" y="771"/>
                  </a:lnTo>
                  <a:lnTo>
                    <a:pt x="409" y="771"/>
                  </a:lnTo>
                  <a:lnTo>
                    <a:pt x="399" y="771"/>
                  </a:lnTo>
                  <a:lnTo>
                    <a:pt x="392" y="771"/>
                  </a:lnTo>
                  <a:lnTo>
                    <a:pt x="384" y="771"/>
                  </a:lnTo>
                  <a:lnTo>
                    <a:pt x="375" y="771"/>
                  </a:lnTo>
                  <a:lnTo>
                    <a:pt x="365" y="771"/>
                  </a:lnTo>
                  <a:lnTo>
                    <a:pt x="358" y="769"/>
                  </a:lnTo>
                  <a:lnTo>
                    <a:pt x="348" y="769"/>
                  </a:lnTo>
                  <a:lnTo>
                    <a:pt x="341" y="767"/>
                  </a:lnTo>
                  <a:lnTo>
                    <a:pt x="333" y="767"/>
                  </a:lnTo>
                  <a:lnTo>
                    <a:pt x="323" y="765"/>
                  </a:lnTo>
                  <a:lnTo>
                    <a:pt x="314" y="763"/>
                  </a:lnTo>
                  <a:lnTo>
                    <a:pt x="306" y="762"/>
                  </a:lnTo>
                  <a:lnTo>
                    <a:pt x="297" y="760"/>
                  </a:lnTo>
                  <a:lnTo>
                    <a:pt x="289" y="760"/>
                  </a:lnTo>
                  <a:lnTo>
                    <a:pt x="280" y="756"/>
                  </a:lnTo>
                  <a:lnTo>
                    <a:pt x="272" y="754"/>
                  </a:lnTo>
                  <a:lnTo>
                    <a:pt x="264" y="750"/>
                  </a:lnTo>
                  <a:lnTo>
                    <a:pt x="255" y="748"/>
                  </a:lnTo>
                  <a:lnTo>
                    <a:pt x="247" y="746"/>
                  </a:lnTo>
                  <a:lnTo>
                    <a:pt x="238" y="743"/>
                  </a:lnTo>
                  <a:lnTo>
                    <a:pt x="230" y="741"/>
                  </a:lnTo>
                  <a:lnTo>
                    <a:pt x="225" y="735"/>
                  </a:lnTo>
                  <a:lnTo>
                    <a:pt x="215" y="733"/>
                  </a:lnTo>
                  <a:lnTo>
                    <a:pt x="207" y="729"/>
                  </a:lnTo>
                  <a:lnTo>
                    <a:pt x="198" y="725"/>
                  </a:lnTo>
                  <a:lnTo>
                    <a:pt x="192" y="722"/>
                  </a:lnTo>
                  <a:lnTo>
                    <a:pt x="183" y="716"/>
                  </a:lnTo>
                  <a:lnTo>
                    <a:pt x="175" y="712"/>
                  </a:lnTo>
                  <a:lnTo>
                    <a:pt x="168" y="708"/>
                  </a:lnTo>
                  <a:lnTo>
                    <a:pt x="160" y="703"/>
                  </a:lnTo>
                  <a:lnTo>
                    <a:pt x="154" y="697"/>
                  </a:lnTo>
                  <a:lnTo>
                    <a:pt x="147" y="693"/>
                  </a:lnTo>
                  <a:lnTo>
                    <a:pt x="141" y="687"/>
                  </a:lnTo>
                  <a:lnTo>
                    <a:pt x="133" y="682"/>
                  </a:lnTo>
                  <a:lnTo>
                    <a:pt x="126" y="676"/>
                  </a:lnTo>
                  <a:lnTo>
                    <a:pt x="120" y="670"/>
                  </a:lnTo>
                  <a:lnTo>
                    <a:pt x="112" y="665"/>
                  </a:lnTo>
                  <a:lnTo>
                    <a:pt x="107" y="659"/>
                  </a:lnTo>
                  <a:lnTo>
                    <a:pt x="99" y="651"/>
                  </a:lnTo>
                  <a:lnTo>
                    <a:pt x="95" y="644"/>
                  </a:lnTo>
                  <a:lnTo>
                    <a:pt x="88" y="638"/>
                  </a:lnTo>
                  <a:lnTo>
                    <a:pt x="82" y="630"/>
                  </a:lnTo>
                  <a:lnTo>
                    <a:pt x="76" y="625"/>
                  </a:lnTo>
                  <a:lnTo>
                    <a:pt x="72" y="615"/>
                  </a:lnTo>
                  <a:lnTo>
                    <a:pt x="65" y="608"/>
                  </a:lnTo>
                  <a:lnTo>
                    <a:pt x="61" y="602"/>
                  </a:lnTo>
                  <a:lnTo>
                    <a:pt x="55" y="592"/>
                  </a:lnTo>
                  <a:lnTo>
                    <a:pt x="52" y="585"/>
                  </a:lnTo>
                  <a:lnTo>
                    <a:pt x="48" y="575"/>
                  </a:lnTo>
                  <a:lnTo>
                    <a:pt x="44" y="568"/>
                  </a:lnTo>
                  <a:lnTo>
                    <a:pt x="40" y="558"/>
                  </a:lnTo>
                  <a:lnTo>
                    <a:pt x="36" y="551"/>
                  </a:lnTo>
                  <a:lnTo>
                    <a:pt x="33" y="541"/>
                  </a:lnTo>
                  <a:lnTo>
                    <a:pt x="29" y="534"/>
                  </a:lnTo>
                  <a:lnTo>
                    <a:pt x="25" y="524"/>
                  </a:lnTo>
                  <a:lnTo>
                    <a:pt x="23" y="516"/>
                  </a:lnTo>
                  <a:lnTo>
                    <a:pt x="21" y="507"/>
                  </a:lnTo>
                  <a:lnTo>
                    <a:pt x="17" y="499"/>
                  </a:lnTo>
                  <a:lnTo>
                    <a:pt x="15" y="490"/>
                  </a:lnTo>
                  <a:lnTo>
                    <a:pt x="14" y="482"/>
                  </a:lnTo>
                  <a:lnTo>
                    <a:pt x="12" y="475"/>
                  </a:lnTo>
                  <a:lnTo>
                    <a:pt x="10" y="467"/>
                  </a:lnTo>
                  <a:lnTo>
                    <a:pt x="8" y="458"/>
                  </a:lnTo>
                  <a:lnTo>
                    <a:pt x="6" y="450"/>
                  </a:lnTo>
                  <a:lnTo>
                    <a:pt x="4" y="442"/>
                  </a:lnTo>
                  <a:lnTo>
                    <a:pt x="4" y="435"/>
                  </a:lnTo>
                  <a:lnTo>
                    <a:pt x="4" y="427"/>
                  </a:lnTo>
                  <a:lnTo>
                    <a:pt x="2" y="420"/>
                  </a:lnTo>
                  <a:lnTo>
                    <a:pt x="2" y="412"/>
                  </a:lnTo>
                  <a:lnTo>
                    <a:pt x="2" y="404"/>
                  </a:lnTo>
                  <a:lnTo>
                    <a:pt x="0" y="397"/>
                  </a:lnTo>
                  <a:lnTo>
                    <a:pt x="0" y="389"/>
                  </a:lnTo>
                  <a:lnTo>
                    <a:pt x="0" y="382"/>
                  </a:lnTo>
                  <a:lnTo>
                    <a:pt x="0" y="376"/>
                  </a:lnTo>
                  <a:lnTo>
                    <a:pt x="0" y="368"/>
                  </a:lnTo>
                  <a:lnTo>
                    <a:pt x="0" y="361"/>
                  </a:lnTo>
                  <a:lnTo>
                    <a:pt x="2" y="355"/>
                  </a:lnTo>
                  <a:lnTo>
                    <a:pt x="2" y="347"/>
                  </a:lnTo>
                  <a:lnTo>
                    <a:pt x="2" y="340"/>
                  </a:lnTo>
                  <a:lnTo>
                    <a:pt x="4" y="334"/>
                  </a:lnTo>
                  <a:lnTo>
                    <a:pt x="4" y="328"/>
                  </a:lnTo>
                  <a:lnTo>
                    <a:pt x="4" y="323"/>
                  </a:lnTo>
                  <a:lnTo>
                    <a:pt x="6" y="315"/>
                  </a:lnTo>
                  <a:lnTo>
                    <a:pt x="6" y="309"/>
                  </a:lnTo>
                  <a:lnTo>
                    <a:pt x="6" y="302"/>
                  </a:lnTo>
                  <a:lnTo>
                    <a:pt x="10" y="296"/>
                  </a:lnTo>
                  <a:lnTo>
                    <a:pt x="10" y="290"/>
                  </a:lnTo>
                  <a:lnTo>
                    <a:pt x="12" y="285"/>
                  </a:lnTo>
                  <a:lnTo>
                    <a:pt x="12" y="277"/>
                  </a:lnTo>
                  <a:lnTo>
                    <a:pt x="15" y="271"/>
                  </a:lnTo>
                  <a:lnTo>
                    <a:pt x="15" y="266"/>
                  </a:lnTo>
                  <a:lnTo>
                    <a:pt x="17" y="262"/>
                  </a:lnTo>
                  <a:lnTo>
                    <a:pt x="19" y="256"/>
                  </a:lnTo>
                  <a:lnTo>
                    <a:pt x="21" y="250"/>
                  </a:lnTo>
                  <a:lnTo>
                    <a:pt x="21" y="245"/>
                  </a:lnTo>
                  <a:lnTo>
                    <a:pt x="23" y="241"/>
                  </a:lnTo>
                  <a:lnTo>
                    <a:pt x="25" y="235"/>
                  </a:lnTo>
                  <a:lnTo>
                    <a:pt x="27" y="230"/>
                  </a:lnTo>
                  <a:lnTo>
                    <a:pt x="29" y="226"/>
                  </a:lnTo>
                  <a:lnTo>
                    <a:pt x="29" y="220"/>
                  </a:lnTo>
                  <a:lnTo>
                    <a:pt x="33" y="216"/>
                  </a:lnTo>
                  <a:lnTo>
                    <a:pt x="34" y="211"/>
                  </a:lnTo>
                  <a:lnTo>
                    <a:pt x="36" y="207"/>
                  </a:lnTo>
                  <a:lnTo>
                    <a:pt x="38" y="203"/>
                  </a:lnTo>
                  <a:lnTo>
                    <a:pt x="38" y="197"/>
                  </a:lnTo>
                  <a:lnTo>
                    <a:pt x="40" y="195"/>
                  </a:lnTo>
                  <a:lnTo>
                    <a:pt x="42" y="190"/>
                  </a:lnTo>
                  <a:lnTo>
                    <a:pt x="44" y="188"/>
                  </a:lnTo>
                  <a:lnTo>
                    <a:pt x="44" y="184"/>
                  </a:lnTo>
                  <a:lnTo>
                    <a:pt x="48" y="180"/>
                  </a:lnTo>
                  <a:lnTo>
                    <a:pt x="50" y="176"/>
                  </a:lnTo>
                  <a:lnTo>
                    <a:pt x="52" y="173"/>
                  </a:lnTo>
                  <a:lnTo>
                    <a:pt x="52" y="171"/>
                  </a:lnTo>
                  <a:lnTo>
                    <a:pt x="53" y="167"/>
                  </a:lnTo>
                  <a:lnTo>
                    <a:pt x="55" y="167"/>
                  </a:lnTo>
                  <a:lnTo>
                    <a:pt x="55" y="161"/>
                  </a:lnTo>
                  <a:lnTo>
                    <a:pt x="59" y="159"/>
                  </a:lnTo>
                  <a:lnTo>
                    <a:pt x="61" y="155"/>
                  </a:lnTo>
                  <a:lnTo>
                    <a:pt x="61" y="154"/>
                  </a:lnTo>
                  <a:lnTo>
                    <a:pt x="63" y="150"/>
                  </a:lnTo>
                  <a:lnTo>
                    <a:pt x="65" y="146"/>
                  </a:lnTo>
                  <a:lnTo>
                    <a:pt x="69" y="144"/>
                  </a:lnTo>
                  <a:lnTo>
                    <a:pt x="71" y="140"/>
                  </a:lnTo>
                  <a:lnTo>
                    <a:pt x="72" y="138"/>
                  </a:lnTo>
                  <a:lnTo>
                    <a:pt x="74" y="136"/>
                  </a:lnTo>
                  <a:lnTo>
                    <a:pt x="76" y="133"/>
                  </a:lnTo>
                  <a:lnTo>
                    <a:pt x="82" y="127"/>
                  </a:lnTo>
                  <a:lnTo>
                    <a:pt x="88" y="123"/>
                  </a:lnTo>
                  <a:lnTo>
                    <a:pt x="90" y="119"/>
                  </a:lnTo>
                  <a:lnTo>
                    <a:pt x="91" y="115"/>
                  </a:lnTo>
                  <a:lnTo>
                    <a:pt x="95" y="114"/>
                  </a:lnTo>
                  <a:lnTo>
                    <a:pt x="97" y="112"/>
                  </a:lnTo>
                  <a:lnTo>
                    <a:pt x="99" y="108"/>
                  </a:lnTo>
                  <a:lnTo>
                    <a:pt x="103" y="106"/>
                  </a:lnTo>
                  <a:lnTo>
                    <a:pt x="107" y="102"/>
                  </a:lnTo>
                  <a:lnTo>
                    <a:pt x="111" y="102"/>
                  </a:lnTo>
                  <a:lnTo>
                    <a:pt x="112" y="98"/>
                  </a:lnTo>
                  <a:lnTo>
                    <a:pt x="116" y="98"/>
                  </a:lnTo>
                  <a:lnTo>
                    <a:pt x="120" y="95"/>
                  </a:lnTo>
                  <a:lnTo>
                    <a:pt x="122" y="91"/>
                  </a:lnTo>
                  <a:lnTo>
                    <a:pt x="124" y="89"/>
                  </a:lnTo>
                  <a:lnTo>
                    <a:pt x="126" y="87"/>
                  </a:lnTo>
                  <a:lnTo>
                    <a:pt x="130" y="85"/>
                  </a:lnTo>
                  <a:lnTo>
                    <a:pt x="133" y="85"/>
                  </a:lnTo>
                  <a:lnTo>
                    <a:pt x="137" y="79"/>
                  </a:lnTo>
                  <a:lnTo>
                    <a:pt x="143" y="74"/>
                  </a:lnTo>
                  <a:lnTo>
                    <a:pt x="149" y="72"/>
                  </a:lnTo>
                  <a:lnTo>
                    <a:pt x="154" y="68"/>
                  </a:lnTo>
                  <a:lnTo>
                    <a:pt x="158" y="66"/>
                  </a:lnTo>
                  <a:lnTo>
                    <a:pt x="164" y="62"/>
                  </a:lnTo>
                  <a:lnTo>
                    <a:pt x="168" y="58"/>
                  </a:lnTo>
                  <a:lnTo>
                    <a:pt x="173" y="57"/>
                  </a:lnTo>
                  <a:lnTo>
                    <a:pt x="175" y="55"/>
                  </a:lnTo>
                  <a:lnTo>
                    <a:pt x="179" y="53"/>
                  </a:lnTo>
                  <a:lnTo>
                    <a:pt x="181" y="51"/>
                  </a:lnTo>
                  <a:lnTo>
                    <a:pt x="185" y="51"/>
                  </a:lnTo>
                  <a:lnTo>
                    <a:pt x="187" y="47"/>
                  </a:lnTo>
                  <a:lnTo>
                    <a:pt x="190" y="47"/>
                  </a:lnTo>
                  <a:lnTo>
                    <a:pt x="190" y="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11"/>
            <p:cNvSpPr>
              <a:spLocks/>
            </p:cNvSpPr>
            <p:nvPr/>
          </p:nvSpPr>
          <p:spPr bwMode="auto">
            <a:xfrm>
              <a:off x="7286625" y="2308225"/>
              <a:ext cx="746125" cy="59055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42"/>
                </a:cxn>
                <a:cxn ang="0">
                  <a:pos x="6" y="74"/>
                </a:cxn>
                <a:cxn ang="0">
                  <a:pos x="11" y="109"/>
                </a:cxn>
                <a:cxn ang="0">
                  <a:pos x="17" y="145"/>
                </a:cxn>
                <a:cxn ang="0">
                  <a:pos x="27" y="186"/>
                </a:cxn>
                <a:cxn ang="0">
                  <a:pos x="36" y="226"/>
                </a:cxn>
                <a:cxn ang="0">
                  <a:pos x="49" y="270"/>
                </a:cxn>
                <a:cxn ang="0">
                  <a:pos x="63" y="310"/>
                </a:cxn>
                <a:cxn ang="0">
                  <a:pos x="78" y="352"/>
                </a:cxn>
                <a:cxn ang="0">
                  <a:pos x="95" y="394"/>
                </a:cxn>
                <a:cxn ang="0">
                  <a:pos x="114" y="432"/>
                </a:cxn>
                <a:cxn ang="0">
                  <a:pos x="133" y="468"/>
                </a:cxn>
                <a:cxn ang="0">
                  <a:pos x="154" y="502"/>
                </a:cxn>
                <a:cxn ang="0">
                  <a:pos x="179" y="532"/>
                </a:cxn>
                <a:cxn ang="0">
                  <a:pos x="201" y="559"/>
                </a:cxn>
                <a:cxn ang="0">
                  <a:pos x="228" y="578"/>
                </a:cxn>
                <a:cxn ang="0">
                  <a:pos x="251" y="599"/>
                </a:cxn>
                <a:cxn ang="0">
                  <a:pos x="274" y="616"/>
                </a:cxn>
                <a:cxn ang="0">
                  <a:pos x="295" y="637"/>
                </a:cxn>
                <a:cxn ang="0">
                  <a:pos x="314" y="650"/>
                </a:cxn>
                <a:cxn ang="0">
                  <a:pos x="335" y="667"/>
                </a:cxn>
                <a:cxn ang="0">
                  <a:pos x="354" y="681"/>
                </a:cxn>
                <a:cxn ang="0">
                  <a:pos x="371" y="694"/>
                </a:cxn>
                <a:cxn ang="0">
                  <a:pos x="386" y="703"/>
                </a:cxn>
                <a:cxn ang="0">
                  <a:pos x="399" y="715"/>
                </a:cxn>
                <a:cxn ang="0">
                  <a:pos x="413" y="722"/>
                </a:cxn>
                <a:cxn ang="0">
                  <a:pos x="426" y="730"/>
                </a:cxn>
                <a:cxn ang="0">
                  <a:pos x="437" y="736"/>
                </a:cxn>
                <a:cxn ang="0">
                  <a:pos x="449" y="739"/>
                </a:cxn>
                <a:cxn ang="0">
                  <a:pos x="466" y="743"/>
                </a:cxn>
                <a:cxn ang="0">
                  <a:pos x="481" y="743"/>
                </a:cxn>
                <a:cxn ang="0">
                  <a:pos x="492" y="741"/>
                </a:cxn>
                <a:cxn ang="0">
                  <a:pos x="504" y="736"/>
                </a:cxn>
                <a:cxn ang="0">
                  <a:pos x="517" y="730"/>
                </a:cxn>
                <a:cxn ang="0">
                  <a:pos x="534" y="722"/>
                </a:cxn>
                <a:cxn ang="0">
                  <a:pos x="551" y="713"/>
                </a:cxn>
                <a:cxn ang="0">
                  <a:pos x="570" y="701"/>
                </a:cxn>
                <a:cxn ang="0">
                  <a:pos x="587" y="688"/>
                </a:cxn>
                <a:cxn ang="0">
                  <a:pos x="608" y="673"/>
                </a:cxn>
                <a:cxn ang="0">
                  <a:pos x="629" y="656"/>
                </a:cxn>
                <a:cxn ang="0">
                  <a:pos x="652" y="637"/>
                </a:cxn>
                <a:cxn ang="0">
                  <a:pos x="677" y="614"/>
                </a:cxn>
                <a:cxn ang="0">
                  <a:pos x="700" y="593"/>
                </a:cxn>
                <a:cxn ang="0">
                  <a:pos x="724" y="568"/>
                </a:cxn>
                <a:cxn ang="0">
                  <a:pos x="747" y="542"/>
                </a:cxn>
                <a:cxn ang="0">
                  <a:pos x="772" y="513"/>
                </a:cxn>
                <a:cxn ang="0">
                  <a:pos x="797" y="481"/>
                </a:cxn>
                <a:cxn ang="0">
                  <a:pos x="817" y="443"/>
                </a:cxn>
                <a:cxn ang="0">
                  <a:pos x="836" y="403"/>
                </a:cxn>
                <a:cxn ang="0">
                  <a:pos x="854" y="361"/>
                </a:cxn>
                <a:cxn ang="0">
                  <a:pos x="869" y="318"/>
                </a:cxn>
                <a:cxn ang="0">
                  <a:pos x="882" y="274"/>
                </a:cxn>
                <a:cxn ang="0">
                  <a:pos x="895" y="232"/>
                </a:cxn>
                <a:cxn ang="0">
                  <a:pos x="905" y="190"/>
                </a:cxn>
                <a:cxn ang="0">
                  <a:pos x="914" y="148"/>
                </a:cxn>
                <a:cxn ang="0">
                  <a:pos x="920" y="112"/>
                </a:cxn>
                <a:cxn ang="0">
                  <a:pos x="926" y="82"/>
                </a:cxn>
                <a:cxn ang="0">
                  <a:pos x="931" y="53"/>
                </a:cxn>
                <a:cxn ang="0">
                  <a:pos x="933" y="31"/>
                </a:cxn>
                <a:cxn ang="0">
                  <a:pos x="937" y="15"/>
                </a:cxn>
                <a:cxn ang="0">
                  <a:pos x="939" y="8"/>
                </a:cxn>
              </a:cxnLst>
              <a:rect l="0" t="0" r="r" b="b"/>
              <a:pathLst>
                <a:path w="939" h="745">
                  <a:moveTo>
                    <a:pt x="0" y="0"/>
                  </a:moveTo>
                  <a:lnTo>
                    <a:pt x="0" y="4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21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4" y="52"/>
                  </a:lnTo>
                  <a:lnTo>
                    <a:pt x="4" y="59"/>
                  </a:lnTo>
                  <a:lnTo>
                    <a:pt x="6" y="67"/>
                  </a:lnTo>
                  <a:lnTo>
                    <a:pt x="6" y="74"/>
                  </a:lnTo>
                  <a:lnTo>
                    <a:pt x="8" y="84"/>
                  </a:lnTo>
                  <a:lnTo>
                    <a:pt x="8" y="91"/>
                  </a:lnTo>
                  <a:lnTo>
                    <a:pt x="9" y="99"/>
                  </a:lnTo>
                  <a:lnTo>
                    <a:pt x="11" y="109"/>
                  </a:lnTo>
                  <a:lnTo>
                    <a:pt x="11" y="118"/>
                  </a:lnTo>
                  <a:lnTo>
                    <a:pt x="15" y="128"/>
                  </a:lnTo>
                  <a:lnTo>
                    <a:pt x="15" y="137"/>
                  </a:lnTo>
                  <a:lnTo>
                    <a:pt x="17" y="145"/>
                  </a:lnTo>
                  <a:lnTo>
                    <a:pt x="21" y="156"/>
                  </a:lnTo>
                  <a:lnTo>
                    <a:pt x="21" y="166"/>
                  </a:lnTo>
                  <a:lnTo>
                    <a:pt x="25" y="175"/>
                  </a:lnTo>
                  <a:lnTo>
                    <a:pt x="27" y="186"/>
                  </a:lnTo>
                  <a:lnTo>
                    <a:pt x="28" y="196"/>
                  </a:lnTo>
                  <a:lnTo>
                    <a:pt x="30" y="205"/>
                  </a:lnTo>
                  <a:lnTo>
                    <a:pt x="34" y="217"/>
                  </a:lnTo>
                  <a:lnTo>
                    <a:pt x="36" y="226"/>
                  </a:lnTo>
                  <a:lnTo>
                    <a:pt x="40" y="238"/>
                  </a:lnTo>
                  <a:lnTo>
                    <a:pt x="44" y="249"/>
                  </a:lnTo>
                  <a:lnTo>
                    <a:pt x="46" y="259"/>
                  </a:lnTo>
                  <a:lnTo>
                    <a:pt x="49" y="270"/>
                  </a:lnTo>
                  <a:lnTo>
                    <a:pt x="53" y="280"/>
                  </a:lnTo>
                  <a:lnTo>
                    <a:pt x="57" y="291"/>
                  </a:lnTo>
                  <a:lnTo>
                    <a:pt x="59" y="300"/>
                  </a:lnTo>
                  <a:lnTo>
                    <a:pt x="63" y="310"/>
                  </a:lnTo>
                  <a:lnTo>
                    <a:pt x="67" y="321"/>
                  </a:lnTo>
                  <a:lnTo>
                    <a:pt x="68" y="331"/>
                  </a:lnTo>
                  <a:lnTo>
                    <a:pt x="74" y="342"/>
                  </a:lnTo>
                  <a:lnTo>
                    <a:pt x="78" y="352"/>
                  </a:lnTo>
                  <a:lnTo>
                    <a:pt x="82" y="363"/>
                  </a:lnTo>
                  <a:lnTo>
                    <a:pt x="86" y="371"/>
                  </a:lnTo>
                  <a:lnTo>
                    <a:pt x="91" y="382"/>
                  </a:lnTo>
                  <a:lnTo>
                    <a:pt x="95" y="394"/>
                  </a:lnTo>
                  <a:lnTo>
                    <a:pt x="99" y="403"/>
                  </a:lnTo>
                  <a:lnTo>
                    <a:pt x="103" y="413"/>
                  </a:lnTo>
                  <a:lnTo>
                    <a:pt x="108" y="422"/>
                  </a:lnTo>
                  <a:lnTo>
                    <a:pt x="114" y="432"/>
                  </a:lnTo>
                  <a:lnTo>
                    <a:pt x="120" y="441"/>
                  </a:lnTo>
                  <a:lnTo>
                    <a:pt x="124" y="451"/>
                  </a:lnTo>
                  <a:lnTo>
                    <a:pt x="127" y="458"/>
                  </a:lnTo>
                  <a:lnTo>
                    <a:pt x="133" y="468"/>
                  </a:lnTo>
                  <a:lnTo>
                    <a:pt x="139" y="477"/>
                  </a:lnTo>
                  <a:lnTo>
                    <a:pt x="144" y="485"/>
                  </a:lnTo>
                  <a:lnTo>
                    <a:pt x="148" y="492"/>
                  </a:lnTo>
                  <a:lnTo>
                    <a:pt x="154" y="502"/>
                  </a:lnTo>
                  <a:lnTo>
                    <a:pt x="162" y="509"/>
                  </a:lnTo>
                  <a:lnTo>
                    <a:pt x="165" y="517"/>
                  </a:lnTo>
                  <a:lnTo>
                    <a:pt x="171" y="525"/>
                  </a:lnTo>
                  <a:lnTo>
                    <a:pt x="179" y="532"/>
                  </a:lnTo>
                  <a:lnTo>
                    <a:pt x="184" y="538"/>
                  </a:lnTo>
                  <a:lnTo>
                    <a:pt x="190" y="544"/>
                  </a:lnTo>
                  <a:lnTo>
                    <a:pt x="196" y="551"/>
                  </a:lnTo>
                  <a:lnTo>
                    <a:pt x="201" y="559"/>
                  </a:lnTo>
                  <a:lnTo>
                    <a:pt x="209" y="563"/>
                  </a:lnTo>
                  <a:lnTo>
                    <a:pt x="217" y="568"/>
                  </a:lnTo>
                  <a:lnTo>
                    <a:pt x="221" y="574"/>
                  </a:lnTo>
                  <a:lnTo>
                    <a:pt x="228" y="578"/>
                  </a:lnTo>
                  <a:lnTo>
                    <a:pt x="234" y="585"/>
                  </a:lnTo>
                  <a:lnTo>
                    <a:pt x="240" y="589"/>
                  </a:lnTo>
                  <a:lnTo>
                    <a:pt x="245" y="593"/>
                  </a:lnTo>
                  <a:lnTo>
                    <a:pt x="251" y="599"/>
                  </a:lnTo>
                  <a:lnTo>
                    <a:pt x="257" y="604"/>
                  </a:lnTo>
                  <a:lnTo>
                    <a:pt x="264" y="608"/>
                  </a:lnTo>
                  <a:lnTo>
                    <a:pt x="268" y="612"/>
                  </a:lnTo>
                  <a:lnTo>
                    <a:pt x="274" y="616"/>
                  </a:lnTo>
                  <a:lnTo>
                    <a:pt x="279" y="623"/>
                  </a:lnTo>
                  <a:lnTo>
                    <a:pt x="285" y="627"/>
                  </a:lnTo>
                  <a:lnTo>
                    <a:pt x="291" y="631"/>
                  </a:lnTo>
                  <a:lnTo>
                    <a:pt x="295" y="637"/>
                  </a:lnTo>
                  <a:lnTo>
                    <a:pt x="300" y="641"/>
                  </a:lnTo>
                  <a:lnTo>
                    <a:pt x="304" y="644"/>
                  </a:lnTo>
                  <a:lnTo>
                    <a:pt x="310" y="648"/>
                  </a:lnTo>
                  <a:lnTo>
                    <a:pt x="314" y="650"/>
                  </a:lnTo>
                  <a:lnTo>
                    <a:pt x="321" y="658"/>
                  </a:lnTo>
                  <a:lnTo>
                    <a:pt x="325" y="660"/>
                  </a:lnTo>
                  <a:lnTo>
                    <a:pt x="329" y="663"/>
                  </a:lnTo>
                  <a:lnTo>
                    <a:pt x="335" y="667"/>
                  </a:lnTo>
                  <a:lnTo>
                    <a:pt x="340" y="671"/>
                  </a:lnTo>
                  <a:lnTo>
                    <a:pt x="342" y="675"/>
                  </a:lnTo>
                  <a:lnTo>
                    <a:pt x="348" y="679"/>
                  </a:lnTo>
                  <a:lnTo>
                    <a:pt x="354" y="681"/>
                  </a:lnTo>
                  <a:lnTo>
                    <a:pt x="357" y="684"/>
                  </a:lnTo>
                  <a:lnTo>
                    <a:pt x="361" y="688"/>
                  </a:lnTo>
                  <a:lnTo>
                    <a:pt x="365" y="692"/>
                  </a:lnTo>
                  <a:lnTo>
                    <a:pt x="371" y="694"/>
                  </a:lnTo>
                  <a:lnTo>
                    <a:pt x="374" y="698"/>
                  </a:lnTo>
                  <a:lnTo>
                    <a:pt x="376" y="700"/>
                  </a:lnTo>
                  <a:lnTo>
                    <a:pt x="382" y="701"/>
                  </a:lnTo>
                  <a:lnTo>
                    <a:pt x="386" y="703"/>
                  </a:lnTo>
                  <a:lnTo>
                    <a:pt x="390" y="707"/>
                  </a:lnTo>
                  <a:lnTo>
                    <a:pt x="393" y="709"/>
                  </a:lnTo>
                  <a:lnTo>
                    <a:pt x="395" y="713"/>
                  </a:lnTo>
                  <a:lnTo>
                    <a:pt x="399" y="715"/>
                  </a:lnTo>
                  <a:lnTo>
                    <a:pt x="403" y="717"/>
                  </a:lnTo>
                  <a:lnTo>
                    <a:pt x="407" y="719"/>
                  </a:lnTo>
                  <a:lnTo>
                    <a:pt x="411" y="720"/>
                  </a:lnTo>
                  <a:lnTo>
                    <a:pt x="413" y="722"/>
                  </a:lnTo>
                  <a:lnTo>
                    <a:pt x="416" y="726"/>
                  </a:lnTo>
                  <a:lnTo>
                    <a:pt x="420" y="726"/>
                  </a:lnTo>
                  <a:lnTo>
                    <a:pt x="424" y="728"/>
                  </a:lnTo>
                  <a:lnTo>
                    <a:pt x="426" y="730"/>
                  </a:lnTo>
                  <a:lnTo>
                    <a:pt x="430" y="732"/>
                  </a:lnTo>
                  <a:lnTo>
                    <a:pt x="432" y="732"/>
                  </a:lnTo>
                  <a:lnTo>
                    <a:pt x="433" y="734"/>
                  </a:lnTo>
                  <a:lnTo>
                    <a:pt x="437" y="736"/>
                  </a:lnTo>
                  <a:lnTo>
                    <a:pt x="441" y="738"/>
                  </a:lnTo>
                  <a:lnTo>
                    <a:pt x="443" y="738"/>
                  </a:lnTo>
                  <a:lnTo>
                    <a:pt x="447" y="738"/>
                  </a:lnTo>
                  <a:lnTo>
                    <a:pt x="449" y="739"/>
                  </a:lnTo>
                  <a:lnTo>
                    <a:pt x="451" y="741"/>
                  </a:lnTo>
                  <a:lnTo>
                    <a:pt x="456" y="741"/>
                  </a:lnTo>
                  <a:lnTo>
                    <a:pt x="462" y="743"/>
                  </a:lnTo>
                  <a:lnTo>
                    <a:pt x="466" y="743"/>
                  </a:lnTo>
                  <a:lnTo>
                    <a:pt x="470" y="745"/>
                  </a:lnTo>
                  <a:lnTo>
                    <a:pt x="475" y="743"/>
                  </a:lnTo>
                  <a:lnTo>
                    <a:pt x="479" y="743"/>
                  </a:lnTo>
                  <a:lnTo>
                    <a:pt x="481" y="743"/>
                  </a:lnTo>
                  <a:lnTo>
                    <a:pt x="483" y="743"/>
                  </a:lnTo>
                  <a:lnTo>
                    <a:pt x="485" y="743"/>
                  </a:lnTo>
                  <a:lnTo>
                    <a:pt x="490" y="741"/>
                  </a:lnTo>
                  <a:lnTo>
                    <a:pt x="492" y="741"/>
                  </a:lnTo>
                  <a:lnTo>
                    <a:pt x="494" y="739"/>
                  </a:lnTo>
                  <a:lnTo>
                    <a:pt x="496" y="738"/>
                  </a:lnTo>
                  <a:lnTo>
                    <a:pt x="502" y="738"/>
                  </a:lnTo>
                  <a:lnTo>
                    <a:pt x="504" y="736"/>
                  </a:lnTo>
                  <a:lnTo>
                    <a:pt x="508" y="736"/>
                  </a:lnTo>
                  <a:lnTo>
                    <a:pt x="511" y="734"/>
                  </a:lnTo>
                  <a:lnTo>
                    <a:pt x="515" y="732"/>
                  </a:lnTo>
                  <a:lnTo>
                    <a:pt x="517" y="730"/>
                  </a:lnTo>
                  <a:lnTo>
                    <a:pt x="523" y="728"/>
                  </a:lnTo>
                  <a:lnTo>
                    <a:pt x="527" y="728"/>
                  </a:lnTo>
                  <a:lnTo>
                    <a:pt x="530" y="726"/>
                  </a:lnTo>
                  <a:lnTo>
                    <a:pt x="534" y="722"/>
                  </a:lnTo>
                  <a:lnTo>
                    <a:pt x="538" y="720"/>
                  </a:lnTo>
                  <a:lnTo>
                    <a:pt x="544" y="717"/>
                  </a:lnTo>
                  <a:lnTo>
                    <a:pt x="547" y="717"/>
                  </a:lnTo>
                  <a:lnTo>
                    <a:pt x="551" y="713"/>
                  </a:lnTo>
                  <a:lnTo>
                    <a:pt x="555" y="711"/>
                  </a:lnTo>
                  <a:lnTo>
                    <a:pt x="561" y="707"/>
                  </a:lnTo>
                  <a:lnTo>
                    <a:pt x="565" y="703"/>
                  </a:lnTo>
                  <a:lnTo>
                    <a:pt x="570" y="701"/>
                  </a:lnTo>
                  <a:lnTo>
                    <a:pt x="574" y="698"/>
                  </a:lnTo>
                  <a:lnTo>
                    <a:pt x="580" y="696"/>
                  </a:lnTo>
                  <a:lnTo>
                    <a:pt x="584" y="692"/>
                  </a:lnTo>
                  <a:lnTo>
                    <a:pt x="587" y="688"/>
                  </a:lnTo>
                  <a:lnTo>
                    <a:pt x="595" y="684"/>
                  </a:lnTo>
                  <a:lnTo>
                    <a:pt x="599" y="681"/>
                  </a:lnTo>
                  <a:lnTo>
                    <a:pt x="603" y="677"/>
                  </a:lnTo>
                  <a:lnTo>
                    <a:pt x="608" y="673"/>
                  </a:lnTo>
                  <a:lnTo>
                    <a:pt x="614" y="669"/>
                  </a:lnTo>
                  <a:lnTo>
                    <a:pt x="618" y="663"/>
                  </a:lnTo>
                  <a:lnTo>
                    <a:pt x="625" y="660"/>
                  </a:lnTo>
                  <a:lnTo>
                    <a:pt x="629" y="656"/>
                  </a:lnTo>
                  <a:lnTo>
                    <a:pt x="635" y="650"/>
                  </a:lnTo>
                  <a:lnTo>
                    <a:pt x="641" y="646"/>
                  </a:lnTo>
                  <a:lnTo>
                    <a:pt x="648" y="641"/>
                  </a:lnTo>
                  <a:lnTo>
                    <a:pt x="652" y="637"/>
                  </a:lnTo>
                  <a:lnTo>
                    <a:pt x="658" y="631"/>
                  </a:lnTo>
                  <a:lnTo>
                    <a:pt x="663" y="625"/>
                  </a:lnTo>
                  <a:lnTo>
                    <a:pt x="671" y="622"/>
                  </a:lnTo>
                  <a:lnTo>
                    <a:pt x="677" y="614"/>
                  </a:lnTo>
                  <a:lnTo>
                    <a:pt x="682" y="610"/>
                  </a:lnTo>
                  <a:lnTo>
                    <a:pt x="686" y="604"/>
                  </a:lnTo>
                  <a:lnTo>
                    <a:pt x="694" y="599"/>
                  </a:lnTo>
                  <a:lnTo>
                    <a:pt x="700" y="593"/>
                  </a:lnTo>
                  <a:lnTo>
                    <a:pt x="705" y="587"/>
                  </a:lnTo>
                  <a:lnTo>
                    <a:pt x="711" y="580"/>
                  </a:lnTo>
                  <a:lnTo>
                    <a:pt x="719" y="574"/>
                  </a:lnTo>
                  <a:lnTo>
                    <a:pt x="724" y="568"/>
                  </a:lnTo>
                  <a:lnTo>
                    <a:pt x="730" y="561"/>
                  </a:lnTo>
                  <a:lnTo>
                    <a:pt x="736" y="555"/>
                  </a:lnTo>
                  <a:lnTo>
                    <a:pt x="741" y="547"/>
                  </a:lnTo>
                  <a:lnTo>
                    <a:pt x="747" y="542"/>
                  </a:lnTo>
                  <a:lnTo>
                    <a:pt x="755" y="536"/>
                  </a:lnTo>
                  <a:lnTo>
                    <a:pt x="760" y="527"/>
                  </a:lnTo>
                  <a:lnTo>
                    <a:pt x="766" y="521"/>
                  </a:lnTo>
                  <a:lnTo>
                    <a:pt x="772" y="513"/>
                  </a:lnTo>
                  <a:lnTo>
                    <a:pt x="779" y="506"/>
                  </a:lnTo>
                  <a:lnTo>
                    <a:pt x="785" y="496"/>
                  </a:lnTo>
                  <a:lnTo>
                    <a:pt x="791" y="489"/>
                  </a:lnTo>
                  <a:lnTo>
                    <a:pt x="797" y="481"/>
                  </a:lnTo>
                  <a:lnTo>
                    <a:pt x="802" y="471"/>
                  </a:lnTo>
                  <a:lnTo>
                    <a:pt x="808" y="462"/>
                  </a:lnTo>
                  <a:lnTo>
                    <a:pt x="814" y="454"/>
                  </a:lnTo>
                  <a:lnTo>
                    <a:pt x="817" y="443"/>
                  </a:lnTo>
                  <a:lnTo>
                    <a:pt x="823" y="433"/>
                  </a:lnTo>
                  <a:lnTo>
                    <a:pt x="827" y="424"/>
                  </a:lnTo>
                  <a:lnTo>
                    <a:pt x="833" y="413"/>
                  </a:lnTo>
                  <a:lnTo>
                    <a:pt x="836" y="403"/>
                  </a:lnTo>
                  <a:lnTo>
                    <a:pt x="840" y="394"/>
                  </a:lnTo>
                  <a:lnTo>
                    <a:pt x="846" y="382"/>
                  </a:lnTo>
                  <a:lnTo>
                    <a:pt x="850" y="371"/>
                  </a:lnTo>
                  <a:lnTo>
                    <a:pt x="854" y="361"/>
                  </a:lnTo>
                  <a:lnTo>
                    <a:pt x="859" y="350"/>
                  </a:lnTo>
                  <a:lnTo>
                    <a:pt x="861" y="338"/>
                  </a:lnTo>
                  <a:lnTo>
                    <a:pt x="867" y="329"/>
                  </a:lnTo>
                  <a:lnTo>
                    <a:pt x="869" y="318"/>
                  </a:lnTo>
                  <a:lnTo>
                    <a:pt x="873" y="308"/>
                  </a:lnTo>
                  <a:lnTo>
                    <a:pt x="876" y="297"/>
                  </a:lnTo>
                  <a:lnTo>
                    <a:pt x="880" y="285"/>
                  </a:lnTo>
                  <a:lnTo>
                    <a:pt x="882" y="274"/>
                  </a:lnTo>
                  <a:lnTo>
                    <a:pt x="886" y="262"/>
                  </a:lnTo>
                  <a:lnTo>
                    <a:pt x="888" y="253"/>
                  </a:lnTo>
                  <a:lnTo>
                    <a:pt x="893" y="242"/>
                  </a:lnTo>
                  <a:lnTo>
                    <a:pt x="895" y="232"/>
                  </a:lnTo>
                  <a:lnTo>
                    <a:pt x="897" y="221"/>
                  </a:lnTo>
                  <a:lnTo>
                    <a:pt x="899" y="209"/>
                  </a:lnTo>
                  <a:lnTo>
                    <a:pt x="903" y="200"/>
                  </a:lnTo>
                  <a:lnTo>
                    <a:pt x="905" y="190"/>
                  </a:lnTo>
                  <a:lnTo>
                    <a:pt x="907" y="179"/>
                  </a:lnTo>
                  <a:lnTo>
                    <a:pt x="909" y="169"/>
                  </a:lnTo>
                  <a:lnTo>
                    <a:pt x="911" y="158"/>
                  </a:lnTo>
                  <a:lnTo>
                    <a:pt x="914" y="148"/>
                  </a:lnTo>
                  <a:lnTo>
                    <a:pt x="916" y="141"/>
                  </a:lnTo>
                  <a:lnTo>
                    <a:pt x="916" y="129"/>
                  </a:lnTo>
                  <a:lnTo>
                    <a:pt x="918" y="122"/>
                  </a:lnTo>
                  <a:lnTo>
                    <a:pt x="920" y="112"/>
                  </a:lnTo>
                  <a:lnTo>
                    <a:pt x="922" y="103"/>
                  </a:lnTo>
                  <a:lnTo>
                    <a:pt x="922" y="95"/>
                  </a:lnTo>
                  <a:lnTo>
                    <a:pt x="926" y="88"/>
                  </a:lnTo>
                  <a:lnTo>
                    <a:pt x="926" y="82"/>
                  </a:lnTo>
                  <a:lnTo>
                    <a:pt x="928" y="72"/>
                  </a:lnTo>
                  <a:lnTo>
                    <a:pt x="930" y="67"/>
                  </a:lnTo>
                  <a:lnTo>
                    <a:pt x="931" y="59"/>
                  </a:lnTo>
                  <a:lnTo>
                    <a:pt x="931" y="53"/>
                  </a:lnTo>
                  <a:lnTo>
                    <a:pt x="931" y="48"/>
                  </a:lnTo>
                  <a:lnTo>
                    <a:pt x="933" y="40"/>
                  </a:lnTo>
                  <a:lnTo>
                    <a:pt x="933" y="36"/>
                  </a:lnTo>
                  <a:lnTo>
                    <a:pt x="933" y="31"/>
                  </a:lnTo>
                  <a:lnTo>
                    <a:pt x="935" y="27"/>
                  </a:lnTo>
                  <a:lnTo>
                    <a:pt x="935" y="21"/>
                  </a:lnTo>
                  <a:lnTo>
                    <a:pt x="937" y="19"/>
                  </a:lnTo>
                  <a:lnTo>
                    <a:pt x="937" y="15"/>
                  </a:lnTo>
                  <a:lnTo>
                    <a:pt x="937" y="14"/>
                  </a:lnTo>
                  <a:lnTo>
                    <a:pt x="939" y="12"/>
                  </a:lnTo>
                  <a:lnTo>
                    <a:pt x="939" y="8"/>
                  </a:lnTo>
                  <a:lnTo>
                    <a:pt x="939" y="8"/>
                  </a:lnTo>
                  <a:lnTo>
                    <a:pt x="939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12"/>
            <p:cNvSpPr>
              <a:spLocks/>
            </p:cNvSpPr>
            <p:nvPr/>
          </p:nvSpPr>
          <p:spPr bwMode="auto">
            <a:xfrm>
              <a:off x="7380312" y="2348880"/>
              <a:ext cx="557212" cy="454025"/>
            </a:xfrm>
            <a:custGeom>
              <a:avLst/>
              <a:gdLst/>
              <a:ahLst/>
              <a:cxnLst>
                <a:cxn ang="0">
                  <a:pos x="2" y="28"/>
                </a:cxn>
                <a:cxn ang="0">
                  <a:pos x="9" y="65"/>
                </a:cxn>
                <a:cxn ang="0">
                  <a:pos x="17" y="104"/>
                </a:cxn>
                <a:cxn ang="0">
                  <a:pos x="28" y="142"/>
                </a:cxn>
                <a:cxn ang="0">
                  <a:pos x="44" y="180"/>
                </a:cxn>
                <a:cxn ang="0">
                  <a:pos x="59" y="218"/>
                </a:cxn>
                <a:cxn ang="0">
                  <a:pos x="76" y="256"/>
                </a:cxn>
                <a:cxn ang="0">
                  <a:pos x="95" y="293"/>
                </a:cxn>
                <a:cxn ang="0">
                  <a:pos x="114" y="325"/>
                </a:cxn>
                <a:cxn ang="0">
                  <a:pos x="133" y="355"/>
                </a:cxn>
                <a:cxn ang="0">
                  <a:pos x="154" y="386"/>
                </a:cxn>
                <a:cxn ang="0">
                  <a:pos x="175" y="410"/>
                </a:cxn>
                <a:cxn ang="0">
                  <a:pos x="194" y="431"/>
                </a:cxn>
                <a:cxn ang="0">
                  <a:pos x="213" y="448"/>
                </a:cxn>
                <a:cxn ang="0">
                  <a:pos x="232" y="465"/>
                </a:cxn>
                <a:cxn ang="0">
                  <a:pos x="251" y="483"/>
                </a:cxn>
                <a:cxn ang="0">
                  <a:pos x="272" y="498"/>
                </a:cxn>
                <a:cxn ang="0">
                  <a:pos x="289" y="511"/>
                </a:cxn>
                <a:cxn ang="0">
                  <a:pos x="308" y="524"/>
                </a:cxn>
                <a:cxn ang="0">
                  <a:pos x="323" y="538"/>
                </a:cxn>
                <a:cxn ang="0">
                  <a:pos x="338" y="547"/>
                </a:cxn>
                <a:cxn ang="0">
                  <a:pos x="361" y="562"/>
                </a:cxn>
                <a:cxn ang="0">
                  <a:pos x="376" y="570"/>
                </a:cxn>
                <a:cxn ang="0">
                  <a:pos x="390" y="561"/>
                </a:cxn>
                <a:cxn ang="0">
                  <a:pos x="403" y="551"/>
                </a:cxn>
                <a:cxn ang="0">
                  <a:pos x="418" y="540"/>
                </a:cxn>
                <a:cxn ang="0">
                  <a:pos x="435" y="526"/>
                </a:cxn>
                <a:cxn ang="0">
                  <a:pos x="454" y="511"/>
                </a:cxn>
                <a:cxn ang="0">
                  <a:pos x="473" y="494"/>
                </a:cxn>
                <a:cxn ang="0">
                  <a:pos x="496" y="477"/>
                </a:cxn>
                <a:cxn ang="0">
                  <a:pos x="515" y="454"/>
                </a:cxn>
                <a:cxn ang="0">
                  <a:pos x="536" y="431"/>
                </a:cxn>
                <a:cxn ang="0">
                  <a:pos x="559" y="405"/>
                </a:cxn>
                <a:cxn ang="0">
                  <a:pos x="578" y="378"/>
                </a:cxn>
                <a:cxn ang="0">
                  <a:pos x="597" y="346"/>
                </a:cxn>
                <a:cxn ang="0">
                  <a:pos x="614" y="312"/>
                </a:cxn>
                <a:cxn ang="0">
                  <a:pos x="631" y="274"/>
                </a:cxn>
                <a:cxn ang="0">
                  <a:pos x="644" y="234"/>
                </a:cxn>
                <a:cxn ang="0">
                  <a:pos x="658" y="194"/>
                </a:cxn>
                <a:cxn ang="0">
                  <a:pos x="671" y="156"/>
                </a:cxn>
                <a:cxn ang="0">
                  <a:pos x="680" y="118"/>
                </a:cxn>
                <a:cxn ang="0">
                  <a:pos x="690" y="85"/>
                </a:cxn>
                <a:cxn ang="0">
                  <a:pos x="696" y="55"/>
                </a:cxn>
                <a:cxn ang="0">
                  <a:pos x="699" y="30"/>
                </a:cxn>
                <a:cxn ang="0">
                  <a:pos x="701" y="13"/>
                </a:cxn>
                <a:cxn ang="0">
                  <a:pos x="699" y="4"/>
                </a:cxn>
                <a:cxn ang="0">
                  <a:pos x="680" y="4"/>
                </a:cxn>
                <a:cxn ang="0">
                  <a:pos x="640" y="4"/>
                </a:cxn>
                <a:cxn ang="0">
                  <a:pos x="587" y="4"/>
                </a:cxn>
                <a:cxn ang="0">
                  <a:pos x="519" y="4"/>
                </a:cxn>
                <a:cxn ang="0">
                  <a:pos x="441" y="2"/>
                </a:cxn>
                <a:cxn ang="0">
                  <a:pos x="363" y="2"/>
                </a:cxn>
                <a:cxn ang="0">
                  <a:pos x="279" y="2"/>
                </a:cxn>
                <a:cxn ang="0">
                  <a:pos x="203" y="0"/>
                </a:cxn>
                <a:cxn ang="0">
                  <a:pos x="133" y="0"/>
                </a:cxn>
                <a:cxn ang="0">
                  <a:pos x="72" y="0"/>
                </a:cxn>
                <a:cxn ang="0">
                  <a:pos x="28" y="0"/>
                </a:cxn>
                <a:cxn ang="0">
                  <a:pos x="4" y="0"/>
                </a:cxn>
              </a:cxnLst>
              <a:rect l="0" t="0" r="r" b="b"/>
              <a:pathLst>
                <a:path w="701" h="570">
                  <a:moveTo>
                    <a:pt x="0" y="0"/>
                  </a:moveTo>
                  <a:lnTo>
                    <a:pt x="0" y="6"/>
                  </a:lnTo>
                  <a:lnTo>
                    <a:pt x="0" y="13"/>
                  </a:lnTo>
                  <a:lnTo>
                    <a:pt x="0" y="21"/>
                  </a:lnTo>
                  <a:lnTo>
                    <a:pt x="2" y="28"/>
                  </a:lnTo>
                  <a:lnTo>
                    <a:pt x="2" y="36"/>
                  </a:lnTo>
                  <a:lnTo>
                    <a:pt x="4" y="42"/>
                  </a:lnTo>
                  <a:lnTo>
                    <a:pt x="6" y="51"/>
                  </a:lnTo>
                  <a:lnTo>
                    <a:pt x="7" y="59"/>
                  </a:lnTo>
                  <a:lnTo>
                    <a:pt x="9" y="65"/>
                  </a:lnTo>
                  <a:lnTo>
                    <a:pt x="11" y="74"/>
                  </a:lnTo>
                  <a:lnTo>
                    <a:pt x="11" y="82"/>
                  </a:lnTo>
                  <a:lnTo>
                    <a:pt x="13" y="87"/>
                  </a:lnTo>
                  <a:lnTo>
                    <a:pt x="15" y="95"/>
                  </a:lnTo>
                  <a:lnTo>
                    <a:pt x="17" y="104"/>
                  </a:lnTo>
                  <a:lnTo>
                    <a:pt x="21" y="112"/>
                  </a:lnTo>
                  <a:lnTo>
                    <a:pt x="23" y="120"/>
                  </a:lnTo>
                  <a:lnTo>
                    <a:pt x="25" y="127"/>
                  </a:lnTo>
                  <a:lnTo>
                    <a:pt x="26" y="135"/>
                  </a:lnTo>
                  <a:lnTo>
                    <a:pt x="28" y="142"/>
                  </a:lnTo>
                  <a:lnTo>
                    <a:pt x="32" y="150"/>
                  </a:lnTo>
                  <a:lnTo>
                    <a:pt x="34" y="158"/>
                  </a:lnTo>
                  <a:lnTo>
                    <a:pt x="38" y="165"/>
                  </a:lnTo>
                  <a:lnTo>
                    <a:pt x="40" y="175"/>
                  </a:lnTo>
                  <a:lnTo>
                    <a:pt x="44" y="180"/>
                  </a:lnTo>
                  <a:lnTo>
                    <a:pt x="47" y="190"/>
                  </a:lnTo>
                  <a:lnTo>
                    <a:pt x="49" y="198"/>
                  </a:lnTo>
                  <a:lnTo>
                    <a:pt x="53" y="203"/>
                  </a:lnTo>
                  <a:lnTo>
                    <a:pt x="55" y="213"/>
                  </a:lnTo>
                  <a:lnTo>
                    <a:pt x="59" y="218"/>
                  </a:lnTo>
                  <a:lnTo>
                    <a:pt x="63" y="226"/>
                  </a:lnTo>
                  <a:lnTo>
                    <a:pt x="66" y="234"/>
                  </a:lnTo>
                  <a:lnTo>
                    <a:pt x="70" y="243"/>
                  </a:lnTo>
                  <a:lnTo>
                    <a:pt x="72" y="249"/>
                  </a:lnTo>
                  <a:lnTo>
                    <a:pt x="76" y="256"/>
                  </a:lnTo>
                  <a:lnTo>
                    <a:pt x="80" y="264"/>
                  </a:lnTo>
                  <a:lnTo>
                    <a:pt x="83" y="272"/>
                  </a:lnTo>
                  <a:lnTo>
                    <a:pt x="87" y="277"/>
                  </a:lnTo>
                  <a:lnTo>
                    <a:pt x="91" y="285"/>
                  </a:lnTo>
                  <a:lnTo>
                    <a:pt x="95" y="293"/>
                  </a:lnTo>
                  <a:lnTo>
                    <a:pt x="99" y="298"/>
                  </a:lnTo>
                  <a:lnTo>
                    <a:pt x="102" y="306"/>
                  </a:lnTo>
                  <a:lnTo>
                    <a:pt x="106" y="312"/>
                  </a:lnTo>
                  <a:lnTo>
                    <a:pt x="110" y="319"/>
                  </a:lnTo>
                  <a:lnTo>
                    <a:pt x="114" y="325"/>
                  </a:lnTo>
                  <a:lnTo>
                    <a:pt x="118" y="332"/>
                  </a:lnTo>
                  <a:lnTo>
                    <a:pt x="122" y="338"/>
                  </a:lnTo>
                  <a:lnTo>
                    <a:pt x="125" y="344"/>
                  </a:lnTo>
                  <a:lnTo>
                    <a:pt x="131" y="351"/>
                  </a:lnTo>
                  <a:lnTo>
                    <a:pt x="133" y="355"/>
                  </a:lnTo>
                  <a:lnTo>
                    <a:pt x="137" y="363"/>
                  </a:lnTo>
                  <a:lnTo>
                    <a:pt x="141" y="369"/>
                  </a:lnTo>
                  <a:lnTo>
                    <a:pt x="146" y="374"/>
                  </a:lnTo>
                  <a:lnTo>
                    <a:pt x="150" y="378"/>
                  </a:lnTo>
                  <a:lnTo>
                    <a:pt x="154" y="386"/>
                  </a:lnTo>
                  <a:lnTo>
                    <a:pt x="158" y="389"/>
                  </a:lnTo>
                  <a:lnTo>
                    <a:pt x="161" y="395"/>
                  </a:lnTo>
                  <a:lnTo>
                    <a:pt x="165" y="401"/>
                  </a:lnTo>
                  <a:lnTo>
                    <a:pt x="169" y="405"/>
                  </a:lnTo>
                  <a:lnTo>
                    <a:pt x="175" y="410"/>
                  </a:lnTo>
                  <a:lnTo>
                    <a:pt x="177" y="414"/>
                  </a:lnTo>
                  <a:lnTo>
                    <a:pt x="180" y="420"/>
                  </a:lnTo>
                  <a:lnTo>
                    <a:pt x="186" y="424"/>
                  </a:lnTo>
                  <a:lnTo>
                    <a:pt x="190" y="427"/>
                  </a:lnTo>
                  <a:lnTo>
                    <a:pt x="194" y="431"/>
                  </a:lnTo>
                  <a:lnTo>
                    <a:pt x="196" y="435"/>
                  </a:lnTo>
                  <a:lnTo>
                    <a:pt x="201" y="439"/>
                  </a:lnTo>
                  <a:lnTo>
                    <a:pt x="205" y="443"/>
                  </a:lnTo>
                  <a:lnTo>
                    <a:pt x="209" y="445"/>
                  </a:lnTo>
                  <a:lnTo>
                    <a:pt x="213" y="448"/>
                  </a:lnTo>
                  <a:lnTo>
                    <a:pt x="215" y="454"/>
                  </a:lnTo>
                  <a:lnTo>
                    <a:pt x="220" y="456"/>
                  </a:lnTo>
                  <a:lnTo>
                    <a:pt x="224" y="460"/>
                  </a:lnTo>
                  <a:lnTo>
                    <a:pt x="228" y="462"/>
                  </a:lnTo>
                  <a:lnTo>
                    <a:pt x="232" y="465"/>
                  </a:lnTo>
                  <a:lnTo>
                    <a:pt x="236" y="469"/>
                  </a:lnTo>
                  <a:lnTo>
                    <a:pt x="239" y="473"/>
                  </a:lnTo>
                  <a:lnTo>
                    <a:pt x="243" y="477"/>
                  </a:lnTo>
                  <a:lnTo>
                    <a:pt x="247" y="479"/>
                  </a:lnTo>
                  <a:lnTo>
                    <a:pt x="251" y="483"/>
                  </a:lnTo>
                  <a:lnTo>
                    <a:pt x="255" y="486"/>
                  </a:lnTo>
                  <a:lnTo>
                    <a:pt x="260" y="488"/>
                  </a:lnTo>
                  <a:lnTo>
                    <a:pt x="262" y="492"/>
                  </a:lnTo>
                  <a:lnTo>
                    <a:pt x="266" y="494"/>
                  </a:lnTo>
                  <a:lnTo>
                    <a:pt x="272" y="498"/>
                  </a:lnTo>
                  <a:lnTo>
                    <a:pt x="274" y="500"/>
                  </a:lnTo>
                  <a:lnTo>
                    <a:pt x="277" y="503"/>
                  </a:lnTo>
                  <a:lnTo>
                    <a:pt x="283" y="507"/>
                  </a:lnTo>
                  <a:lnTo>
                    <a:pt x="287" y="509"/>
                  </a:lnTo>
                  <a:lnTo>
                    <a:pt x="289" y="511"/>
                  </a:lnTo>
                  <a:lnTo>
                    <a:pt x="294" y="515"/>
                  </a:lnTo>
                  <a:lnTo>
                    <a:pt x="296" y="517"/>
                  </a:lnTo>
                  <a:lnTo>
                    <a:pt x="300" y="521"/>
                  </a:lnTo>
                  <a:lnTo>
                    <a:pt x="304" y="522"/>
                  </a:lnTo>
                  <a:lnTo>
                    <a:pt x="308" y="524"/>
                  </a:lnTo>
                  <a:lnTo>
                    <a:pt x="310" y="528"/>
                  </a:lnTo>
                  <a:lnTo>
                    <a:pt x="314" y="530"/>
                  </a:lnTo>
                  <a:lnTo>
                    <a:pt x="317" y="532"/>
                  </a:lnTo>
                  <a:lnTo>
                    <a:pt x="319" y="534"/>
                  </a:lnTo>
                  <a:lnTo>
                    <a:pt x="323" y="538"/>
                  </a:lnTo>
                  <a:lnTo>
                    <a:pt x="327" y="540"/>
                  </a:lnTo>
                  <a:lnTo>
                    <a:pt x="331" y="540"/>
                  </a:lnTo>
                  <a:lnTo>
                    <a:pt x="333" y="543"/>
                  </a:lnTo>
                  <a:lnTo>
                    <a:pt x="334" y="543"/>
                  </a:lnTo>
                  <a:lnTo>
                    <a:pt x="338" y="547"/>
                  </a:lnTo>
                  <a:lnTo>
                    <a:pt x="344" y="549"/>
                  </a:lnTo>
                  <a:lnTo>
                    <a:pt x="348" y="553"/>
                  </a:lnTo>
                  <a:lnTo>
                    <a:pt x="352" y="557"/>
                  </a:lnTo>
                  <a:lnTo>
                    <a:pt x="357" y="559"/>
                  </a:lnTo>
                  <a:lnTo>
                    <a:pt x="361" y="562"/>
                  </a:lnTo>
                  <a:lnTo>
                    <a:pt x="365" y="564"/>
                  </a:lnTo>
                  <a:lnTo>
                    <a:pt x="367" y="564"/>
                  </a:lnTo>
                  <a:lnTo>
                    <a:pt x="369" y="566"/>
                  </a:lnTo>
                  <a:lnTo>
                    <a:pt x="372" y="568"/>
                  </a:lnTo>
                  <a:lnTo>
                    <a:pt x="376" y="570"/>
                  </a:lnTo>
                  <a:lnTo>
                    <a:pt x="376" y="568"/>
                  </a:lnTo>
                  <a:lnTo>
                    <a:pt x="380" y="566"/>
                  </a:lnTo>
                  <a:lnTo>
                    <a:pt x="382" y="564"/>
                  </a:lnTo>
                  <a:lnTo>
                    <a:pt x="384" y="562"/>
                  </a:lnTo>
                  <a:lnTo>
                    <a:pt x="390" y="561"/>
                  </a:lnTo>
                  <a:lnTo>
                    <a:pt x="393" y="559"/>
                  </a:lnTo>
                  <a:lnTo>
                    <a:pt x="395" y="557"/>
                  </a:lnTo>
                  <a:lnTo>
                    <a:pt x="397" y="555"/>
                  </a:lnTo>
                  <a:lnTo>
                    <a:pt x="399" y="551"/>
                  </a:lnTo>
                  <a:lnTo>
                    <a:pt x="403" y="551"/>
                  </a:lnTo>
                  <a:lnTo>
                    <a:pt x="405" y="549"/>
                  </a:lnTo>
                  <a:lnTo>
                    <a:pt x="409" y="545"/>
                  </a:lnTo>
                  <a:lnTo>
                    <a:pt x="412" y="543"/>
                  </a:lnTo>
                  <a:lnTo>
                    <a:pt x="416" y="541"/>
                  </a:lnTo>
                  <a:lnTo>
                    <a:pt x="418" y="540"/>
                  </a:lnTo>
                  <a:lnTo>
                    <a:pt x="420" y="538"/>
                  </a:lnTo>
                  <a:lnTo>
                    <a:pt x="424" y="534"/>
                  </a:lnTo>
                  <a:lnTo>
                    <a:pt x="428" y="532"/>
                  </a:lnTo>
                  <a:lnTo>
                    <a:pt x="431" y="528"/>
                  </a:lnTo>
                  <a:lnTo>
                    <a:pt x="435" y="526"/>
                  </a:lnTo>
                  <a:lnTo>
                    <a:pt x="439" y="524"/>
                  </a:lnTo>
                  <a:lnTo>
                    <a:pt x="443" y="522"/>
                  </a:lnTo>
                  <a:lnTo>
                    <a:pt x="447" y="517"/>
                  </a:lnTo>
                  <a:lnTo>
                    <a:pt x="450" y="515"/>
                  </a:lnTo>
                  <a:lnTo>
                    <a:pt x="454" y="511"/>
                  </a:lnTo>
                  <a:lnTo>
                    <a:pt x="458" y="509"/>
                  </a:lnTo>
                  <a:lnTo>
                    <a:pt x="462" y="505"/>
                  </a:lnTo>
                  <a:lnTo>
                    <a:pt x="466" y="503"/>
                  </a:lnTo>
                  <a:lnTo>
                    <a:pt x="469" y="498"/>
                  </a:lnTo>
                  <a:lnTo>
                    <a:pt x="473" y="494"/>
                  </a:lnTo>
                  <a:lnTo>
                    <a:pt x="479" y="492"/>
                  </a:lnTo>
                  <a:lnTo>
                    <a:pt x="483" y="488"/>
                  </a:lnTo>
                  <a:lnTo>
                    <a:pt x="486" y="483"/>
                  </a:lnTo>
                  <a:lnTo>
                    <a:pt x="490" y="481"/>
                  </a:lnTo>
                  <a:lnTo>
                    <a:pt x="496" y="477"/>
                  </a:lnTo>
                  <a:lnTo>
                    <a:pt x="500" y="471"/>
                  </a:lnTo>
                  <a:lnTo>
                    <a:pt x="504" y="467"/>
                  </a:lnTo>
                  <a:lnTo>
                    <a:pt x="507" y="464"/>
                  </a:lnTo>
                  <a:lnTo>
                    <a:pt x="513" y="460"/>
                  </a:lnTo>
                  <a:lnTo>
                    <a:pt x="515" y="454"/>
                  </a:lnTo>
                  <a:lnTo>
                    <a:pt x="519" y="450"/>
                  </a:lnTo>
                  <a:lnTo>
                    <a:pt x="525" y="445"/>
                  </a:lnTo>
                  <a:lnTo>
                    <a:pt x="530" y="441"/>
                  </a:lnTo>
                  <a:lnTo>
                    <a:pt x="534" y="437"/>
                  </a:lnTo>
                  <a:lnTo>
                    <a:pt x="536" y="431"/>
                  </a:lnTo>
                  <a:lnTo>
                    <a:pt x="542" y="426"/>
                  </a:lnTo>
                  <a:lnTo>
                    <a:pt x="545" y="422"/>
                  </a:lnTo>
                  <a:lnTo>
                    <a:pt x="549" y="416"/>
                  </a:lnTo>
                  <a:lnTo>
                    <a:pt x="553" y="410"/>
                  </a:lnTo>
                  <a:lnTo>
                    <a:pt x="559" y="405"/>
                  </a:lnTo>
                  <a:lnTo>
                    <a:pt x="561" y="401"/>
                  </a:lnTo>
                  <a:lnTo>
                    <a:pt x="566" y="395"/>
                  </a:lnTo>
                  <a:lnTo>
                    <a:pt x="570" y="389"/>
                  </a:lnTo>
                  <a:lnTo>
                    <a:pt x="574" y="386"/>
                  </a:lnTo>
                  <a:lnTo>
                    <a:pt x="578" y="378"/>
                  </a:lnTo>
                  <a:lnTo>
                    <a:pt x="582" y="372"/>
                  </a:lnTo>
                  <a:lnTo>
                    <a:pt x="585" y="367"/>
                  </a:lnTo>
                  <a:lnTo>
                    <a:pt x="589" y="361"/>
                  </a:lnTo>
                  <a:lnTo>
                    <a:pt x="593" y="353"/>
                  </a:lnTo>
                  <a:lnTo>
                    <a:pt x="597" y="346"/>
                  </a:lnTo>
                  <a:lnTo>
                    <a:pt x="601" y="340"/>
                  </a:lnTo>
                  <a:lnTo>
                    <a:pt x="604" y="332"/>
                  </a:lnTo>
                  <a:lnTo>
                    <a:pt x="606" y="325"/>
                  </a:lnTo>
                  <a:lnTo>
                    <a:pt x="610" y="319"/>
                  </a:lnTo>
                  <a:lnTo>
                    <a:pt x="614" y="312"/>
                  </a:lnTo>
                  <a:lnTo>
                    <a:pt x="618" y="304"/>
                  </a:lnTo>
                  <a:lnTo>
                    <a:pt x="620" y="296"/>
                  </a:lnTo>
                  <a:lnTo>
                    <a:pt x="623" y="289"/>
                  </a:lnTo>
                  <a:lnTo>
                    <a:pt x="627" y="281"/>
                  </a:lnTo>
                  <a:lnTo>
                    <a:pt x="631" y="274"/>
                  </a:lnTo>
                  <a:lnTo>
                    <a:pt x="633" y="266"/>
                  </a:lnTo>
                  <a:lnTo>
                    <a:pt x="637" y="258"/>
                  </a:lnTo>
                  <a:lnTo>
                    <a:pt x="640" y="249"/>
                  </a:lnTo>
                  <a:lnTo>
                    <a:pt x="642" y="243"/>
                  </a:lnTo>
                  <a:lnTo>
                    <a:pt x="644" y="234"/>
                  </a:lnTo>
                  <a:lnTo>
                    <a:pt x="648" y="226"/>
                  </a:lnTo>
                  <a:lnTo>
                    <a:pt x="652" y="217"/>
                  </a:lnTo>
                  <a:lnTo>
                    <a:pt x="654" y="211"/>
                  </a:lnTo>
                  <a:lnTo>
                    <a:pt x="656" y="201"/>
                  </a:lnTo>
                  <a:lnTo>
                    <a:pt x="658" y="194"/>
                  </a:lnTo>
                  <a:lnTo>
                    <a:pt x="661" y="184"/>
                  </a:lnTo>
                  <a:lnTo>
                    <a:pt x="663" y="179"/>
                  </a:lnTo>
                  <a:lnTo>
                    <a:pt x="665" y="171"/>
                  </a:lnTo>
                  <a:lnTo>
                    <a:pt x="667" y="163"/>
                  </a:lnTo>
                  <a:lnTo>
                    <a:pt x="671" y="156"/>
                  </a:lnTo>
                  <a:lnTo>
                    <a:pt x="673" y="148"/>
                  </a:lnTo>
                  <a:lnTo>
                    <a:pt x="675" y="141"/>
                  </a:lnTo>
                  <a:lnTo>
                    <a:pt x="677" y="133"/>
                  </a:lnTo>
                  <a:lnTo>
                    <a:pt x="678" y="127"/>
                  </a:lnTo>
                  <a:lnTo>
                    <a:pt x="680" y="118"/>
                  </a:lnTo>
                  <a:lnTo>
                    <a:pt x="682" y="110"/>
                  </a:lnTo>
                  <a:lnTo>
                    <a:pt x="684" y="104"/>
                  </a:lnTo>
                  <a:lnTo>
                    <a:pt x="686" y="97"/>
                  </a:lnTo>
                  <a:lnTo>
                    <a:pt x="688" y="93"/>
                  </a:lnTo>
                  <a:lnTo>
                    <a:pt x="690" y="85"/>
                  </a:lnTo>
                  <a:lnTo>
                    <a:pt x="690" y="80"/>
                  </a:lnTo>
                  <a:lnTo>
                    <a:pt x="692" y="72"/>
                  </a:lnTo>
                  <a:lnTo>
                    <a:pt x="694" y="66"/>
                  </a:lnTo>
                  <a:lnTo>
                    <a:pt x="694" y="61"/>
                  </a:lnTo>
                  <a:lnTo>
                    <a:pt x="696" y="55"/>
                  </a:lnTo>
                  <a:lnTo>
                    <a:pt x="698" y="51"/>
                  </a:lnTo>
                  <a:lnTo>
                    <a:pt x="698" y="46"/>
                  </a:lnTo>
                  <a:lnTo>
                    <a:pt x="698" y="40"/>
                  </a:lnTo>
                  <a:lnTo>
                    <a:pt x="699" y="36"/>
                  </a:lnTo>
                  <a:lnTo>
                    <a:pt x="699" y="30"/>
                  </a:lnTo>
                  <a:lnTo>
                    <a:pt x="699" y="27"/>
                  </a:lnTo>
                  <a:lnTo>
                    <a:pt x="699" y="23"/>
                  </a:lnTo>
                  <a:lnTo>
                    <a:pt x="701" y="19"/>
                  </a:lnTo>
                  <a:lnTo>
                    <a:pt x="701" y="17"/>
                  </a:lnTo>
                  <a:lnTo>
                    <a:pt x="701" y="13"/>
                  </a:lnTo>
                  <a:lnTo>
                    <a:pt x="701" y="9"/>
                  </a:lnTo>
                  <a:lnTo>
                    <a:pt x="701" y="6"/>
                  </a:lnTo>
                  <a:lnTo>
                    <a:pt x="701" y="4"/>
                  </a:lnTo>
                  <a:lnTo>
                    <a:pt x="701" y="4"/>
                  </a:lnTo>
                  <a:lnTo>
                    <a:pt x="699" y="4"/>
                  </a:lnTo>
                  <a:lnTo>
                    <a:pt x="698" y="4"/>
                  </a:lnTo>
                  <a:lnTo>
                    <a:pt x="694" y="4"/>
                  </a:lnTo>
                  <a:lnTo>
                    <a:pt x="692" y="4"/>
                  </a:lnTo>
                  <a:lnTo>
                    <a:pt x="686" y="4"/>
                  </a:lnTo>
                  <a:lnTo>
                    <a:pt x="680" y="4"/>
                  </a:lnTo>
                  <a:lnTo>
                    <a:pt x="673" y="4"/>
                  </a:lnTo>
                  <a:lnTo>
                    <a:pt x="667" y="4"/>
                  </a:lnTo>
                  <a:lnTo>
                    <a:pt x="659" y="4"/>
                  </a:lnTo>
                  <a:lnTo>
                    <a:pt x="652" y="4"/>
                  </a:lnTo>
                  <a:lnTo>
                    <a:pt x="640" y="4"/>
                  </a:lnTo>
                  <a:lnTo>
                    <a:pt x="631" y="4"/>
                  </a:lnTo>
                  <a:lnTo>
                    <a:pt x="621" y="4"/>
                  </a:lnTo>
                  <a:lnTo>
                    <a:pt x="610" y="4"/>
                  </a:lnTo>
                  <a:lnTo>
                    <a:pt x="597" y="4"/>
                  </a:lnTo>
                  <a:lnTo>
                    <a:pt x="587" y="4"/>
                  </a:lnTo>
                  <a:lnTo>
                    <a:pt x="572" y="4"/>
                  </a:lnTo>
                  <a:lnTo>
                    <a:pt x="559" y="4"/>
                  </a:lnTo>
                  <a:lnTo>
                    <a:pt x="545" y="4"/>
                  </a:lnTo>
                  <a:lnTo>
                    <a:pt x="532" y="4"/>
                  </a:lnTo>
                  <a:lnTo>
                    <a:pt x="519" y="4"/>
                  </a:lnTo>
                  <a:lnTo>
                    <a:pt x="504" y="4"/>
                  </a:lnTo>
                  <a:lnTo>
                    <a:pt x="488" y="4"/>
                  </a:lnTo>
                  <a:lnTo>
                    <a:pt x="473" y="4"/>
                  </a:lnTo>
                  <a:lnTo>
                    <a:pt x="458" y="2"/>
                  </a:lnTo>
                  <a:lnTo>
                    <a:pt x="441" y="2"/>
                  </a:lnTo>
                  <a:lnTo>
                    <a:pt x="428" y="2"/>
                  </a:lnTo>
                  <a:lnTo>
                    <a:pt x="410" y="2"/>
                  </a:lnTo>
                  <a:lnTo>
                    <a:pt x="393" y="2"/>
                  </a:lnTo>
                  <a:lnTo>
                    <a:pt x="378" y="2"/>
                  </a:lnTo>
                  <a:lnTo>
                    <a:pt x="363" y="2"/>
                  </a:lnTo>
                  <a:lnTo>
                    <a:pt x="346" y="2"/>
                  </a:lnTo>
                  <a:lnTo>
                    <a:pt x="331" y="2"/>
                  </a:lnTo>
                  <a:lnTo>
                    <a:pt x="314" y="2"/>
                  </a:lnTo>
                  <a:lnTo>
                    <a:pt x="296" y="2"/>
                  </a:lnTo>
                  <a:lnTo>
                    <a:pt x="279" y="2"/>
                  </a:lnTo>
                  <a:lnTo>
                    <a:pt x="264" y="2"/>
                  </a:lnTo>
                  <a:lnTo>
                    <a:pt x="249" y="2"/>
                  </a:lnTo>
                  <a:lnTo>
                    <a:pt x="232" y="2"/>
                  </a:lnTo>
                  <a:lnTo>
                    <a:pt x="218" y="2"/>
                  </a:lnTo>
                  <a:lnTo>
                    <a:pt x="203" y="0"/>
                  </a:lnTo>
                  <a:lnTo>
                    <a:pt x="188" y="0"/>
                  </a:lnTo>
                  <a:lnTo>
                    <a:pt x="173" y="0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33" y="0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95" y="0"/>
                  </a:lnTo>
                  <a:lnTo>
                    <a:pt x="83" y="0"/>
                  </a:lnTo>
                  <a:lnTo>
                    <a:pt x="72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5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FFC000"/>
                </a:solidFill>
              </a:endParaRPr>
            </a:p>
          </p:txBody>
        </p:sp>
        <p:sp>
          <p:nvSpPr>
            <p:cNvPr id="56" name="Freeform 13"/>
            <p:cNvSpPr>
              <a:spLocks/>
            </p:cNvSpPr>
            <p:nvPr/>
          </p:nvSpPr>
          <p:spPr bwMode="auto">
            <a:xfrm>
              <a:off x="7446963" y="3394075"/>
              <a:ext cx="465137" cy="454025"/>
            </a:xfrm>
            <a:custGeom>
              <a:avLst/>
              <a:gdLst/>
              <a:ahLst/>
              <a:cxnLst>
                <a:cxn ang="0">
                  <a:pos x="88" y="69"/>
                </a:cxn>
                <a:cxn ang="0">
                  <a:pos x="61" y="94"/>
                </a:cxn>
                <a:cxn ang="0">
                  <a:pos x="39" y="124"/>
                </a:cxn>
                <a:cxn ang="0">
                  <a:pos x="21" y="158"/>
                </a:cxn>
                <a:cxn ang="0">
                  <a:pos x="10" y="198"/>
                </a:cxn>
                <a:cxn ang="0">
                  <a:pos x="4" y="236"/>
                </a:cxn>
                <a:cxn ang="0">
                  <a:pos x="0" y="278"/>
                </a:cxn>
                <a:cxn ang="0">
                  <a:pos x="4" y="320"/>
                </a:cxn>
                <a:cxn ang="0">
                  <a:pos x="12" y="360"/>
                </a:cxn>
                <a:cxn ang="0">
                  <a:pos x="23" y="399"/>
                </a:cxn>
                <a:cxn ang="0">
                  <a:pos x="40" y="437"/>
                </a:cxn>
                <a:cxn ang="0">
                  <a:pos x="63" y="470"/>
                </a:cxn>
                <a:cxn ang="0">
                  <a:pos x="88" y="500"/>
                </a:cxn>
                <a:cxn ang="0">
                  <a:pos x="118" y="523"/>
                </a:cxn>
                <a:cxn ang="0">
                  <a:pos x="151" y="542"/>
                </a:cxn>
                <a:cxn ang="0">
                  <a:pos x="185" y="557"/>
                </a:cxn>
                <a:cxn ang="0">
                  <a:pos x="221" y="567"/>
                </a:cxn>
                <a:cxn ang="0">
                  <a:pos x="257" y="572"/>
                </a:cxn>
                <a:cxn ang="0">
                  <a:pos x="295" y="572"/>
                </a:cxn>
                <a:cxn ang="0">
                  <a:pos x="331" y="567"/>
                </a:cxn>
                <a:cxn ang="0">
                  <a:pos x="369" y="561"/>
                </a:cxn>
                <a:cxn ang="0">
                  <a:pos x="404" y="550"/>
                </a:cxn>
                <a:cxn ang="0">
                  <a:pos x="438" y="534"/>
                </a:cxn>
                <a:cxn ang="0">
                  <a:pos x="468" y="517"/>
                </a:cxn>
                <a:cxn ang="0">
                  <a:pos x="497" y="496"/>
                </a:cxn>
                <a:cxn ang="0">
                  <a:pos x="523" y="475"/>
                </a:cxn>
                <a:cxn ang="0">
                  <a:pos x="542" y="447"/>
                </a:cxn>
                <a:cxn ang="0">
                  <a:pos x="559" y="418"/>
                </a:cxn>
                <a:cxn ang="0">
                  <a:pos x="571" y="388"/>
                </a:cxn>
                <a:cxn ang="0">
                  <a:pos x="578" y="352"/>
                </a:cxn>
                <a:cxn ang="0">
                  <a:pos x="586" y="318"/>
                </a:cxn>
                <a:cxn ang="0">
                  <a:pos x="586" y="282"/>
                </a:cxn>
                <a:cxn ang="0">
                  <a:pos x="582" y="246"/>
                </a:cxn>
                <a:cxn ang="0">
                  <a:pos x="576" y="209"/>
                </a:cxn>
                <a:cxn ang="0">
                  <a:pos x="565" y="177"/>
                </a:cxn>
                <a:cxn ang="0">
                  <a:pos x="552" y="145"/>
                </a:cxn>
                <a:cxn ang="0">
                  <a:pos x="533" y="114"/>
                </a:cxn>
                <a:cxn ang="0">
                  <a:pos x="512" y="90"/>
                </a:cxn>
                <a:cxn ang="0">
                  <a:pos x="485" y="69"/>
                </a:cxn>
                <a:cxn ang="0">
                  <a:pos x="459" y="48"/>
                </a:cxn>
                <a:cxn ang="0">
                  <a:pos x="434" y="35"/>
                </a:cxn>
                <a:cxn ang="0">
                  <a:pos x="404" y="19"/>
                </a:cxn>
                <a:cxn ang="0">
                  <a:pos x="377" y="10"/>
                </a:cxn>
                <a:cxn ang="0">
                  <a:pos x="348" y="4"/>
                </a:cxn>
                <a:cxn ang="0">
                  <a:pos x="318" y="2"/>
                </a:cxn>
                <a:cxn ang="0">
                  <a:pos x="289" y="0"/>
                </a:cxn>
                <a:cxn ang="0">
                  <a:pos x="257" y="2"/>
                </a:cxn>
                <a:cxn ang="0">
                  <a:pos x="227" y="8"/>
                </a:cxn>
                <a:cxn ang="0">
                  <a:pos x="194" y="17"/>
                </a:cxn>
                <a:cxn ang="0">
                  <a:pos x="160" y="29"/>
                </a:cxn>
                <a:cxn ang="0">
                  <a:pos x="128" y="44"/>
                </a:cxn>
              </a:cxnLst>
              <a:rect l="0" t="0" r="r" b="b"/>
              <a:pathLst>
                <a:path w="586" h="572">
                  <a:moveTo>
                    <a:pt x="115" y="52"/>
                  </a:moveTo>
                  <a:lnTo>
                    <a:pt x="107" y="56"/>
                  </a:lnTo>
                  <a:lnTo>
                    <a:pt x="101" y="59"/>
                  </a:lnTo>
                  <a:lnTo>
                    <a:pt x="94" y="63"/>
                  </a:lnTo>
                  <a:lnTo>
                    <a:pt x="88" y="69"/>
                  </a:lnTo>
                  <a:lnTo>
                    <a:pt x="82" y="73"/>
                  </a:lnTo>
                  <a:lnTo>
                    <a:pt x="77" y="76"/>
                  </a:lnTo>
                  <a:lnTo>
                    <a:pt x="71" y="82"/>
                  </a:lnTo>
                  <a:lnTo>
                    <a:pt x="67" y="88"/>
                  </a:lnTo>
                  <a:lnTo>
                    <a:pt x="61" y="94"/>
                  </a:lnTo>
                  <a:lnTo>
                    <a:pt x="56" y="99"/>
                  </a:lnTo>
                  <a:lnTo>
                    <a:pt x="52" y="107"/>
                  </a:lnTo>
                  <a:lnTo>
                    <a:pt x="48" y="111"/>
                  </a:lnTo>
                  <a:lnTo>
                    <a:pt x="42" y="118"/>
                  </a:lnTo>
                  <a:lnTo>
                    <a:pt x="39" y="124"/>
                  </a:lnTo>
                  <a:lnTo>
                    <a:pt x="35" y="132"/>
                  </a:lnTo>
                  <a:lnTo>
                    <a:pt x="33" y="139"/>
                  </a:lnTo>
                  <a:lnTo>
                    <a:pt x="29" y="145"/>
                  </a:lnTo>
                  <a:lnTo>
                    <a:pt x="25" y="152"/>
                  </a:lnTo>
                  <a:lnTo>
                    <a:pt x="21" y="158"/>
                  </a:lnTo>
                  <a:lnTo>
                    <a:pt x="20" y="166"/>
                  </a:lnTo>
                  <a:lnTo>
                    <a:pt x="16" y="173"/>
                  </a:lnTo>
                  <a:lnTo>
                    <a:pt x="16" y="181"/>
                  </a:lnTo>
                  <a:lnTo>
                    <a:pt x="12" y="190"/>
                  </a:lnTo>
                  <a:lnTo>
                    <a:pt x="10" y="198"/>
                  </a:lnTo>
                  <a:lnTo>
                    <a:pt x="8" y="204"/>
                  </a:lnTo>
                  <a:lnTo>
                    <a:pt x="6" y="213"/>
                  </a:lnTo>
                  <a:lnTo>
                    <a:pt x="4" y="221"/>
                  </a:lnTo>
                  <a:lnTo>
                    <a:pt x="4" y="228"/>
                  </a:lnTo>
                  <a:lnTo>
                    <a:pt x="4" y="236"/>
                  </a:lnTo>
                  <a:lnTo>
                    <a:pt x="2" y="246"/>
                  </a:lnTo>
                  <a:lnTo>
                    <a:pt x="2" y="253"/>
                  </a:lnTo>
                  <a:lnTo>
                    <a:pt x="2" y="263"/>
                  </a:lnTo>
                  <a:lnTo>
                    <a:pt x="0" y="270"/>
                  </a:lnTo>
                  <a:lnTo>
                    <a:pt x="0" y="278"/>
                  </a:lnTo>
                  <a:lnTo>
                    <a:pt x="0" y="285"/>
                  </a:lnTo>
                  <a:lnTo>
                    <a:pt x="2" y="295"/>
                  </a:lnTo>
                  <a:lnTo>
                    <a:pt x="2" y="303"/>
                  </a:lnTo>
                  <a:lnTo>
                    <a:pt x="4" y="312"/>
                  </a:lnTo>
                  <a:lnTo>
                    <a:pt x="4" y="320"/>
                  </a:lnTo>
                  <a:lnTo>
                    <a:pt x="4" y="329"/>
                  </a:lnTo>
                  <a:lnTo>
                    <a:pt x="6" y="335"/>
                  </a:lnTo>
                  <a:lnTo>
                    <a:pt x="8" y="342"/>
                  </a:lnTo>
                  <a:lnTo>
                    <a:pt x="8" y="352"/>
                  </a:lnTo>
                  <a:lnTo>
                    <a:pt x="12" y="360"/>
                  </a:lnTo>
                  <a:lnTo>
                    <a:pt x="14" y="367"/>
                  </a:lnTo>
                  <a:lnTo>
                    <a:pt x="16" y="377"/>
                  </a:lnTo>
                  <a:lnTo>
                    <a:pt x="18" y="384"/>
                  </a:lnTo>
                  <a:lnTo>
                    <a:pt x="21" y="392"/>
                  </a:lnTo>
                  <a:lnTo>
                    <a:pt x="23" y="399"/>
                  </a:lnTo>
                  <a:lnTo>
                    <a:pt x="27" y="407"/>
                  </a:lnTo>
                  <a:lnTo>
                    <a:pt x="31" y="415"/>
                  </a:lnTo>
                  <a:lnTo>
                    <a:pt x="33" y="422"/>
                  </a:lnTo>
                  <a:lnTo>
                    <a:pt x="37" y="428"/>
                  </a:lnTo>
                  <a:lnTo>
                    <a:pt x="40" y="437"/>
                  </a:lnTo>
                  <a:lnTo>
                    <a:pt x="44" y="443"/>
                  </a:lnTo>
                  <a:lnTo>
                    <a:pt x="50" y="451"/>
                  </a:lnTo>
                  <a:lnTo>
                    <a:pt x="54" y="458"/>
                  </a:lnTo>
                  <a:lnTo>
                    <a:pt x="58" y="464"/>
                  </a:lnTo>
                  <a:lnTo>
                    <a:pt x="63" y="470"/>
                  </a:lnTo>
                  <a:lnTo>
                    <a:pt x="67" y="475"/>
                  </a:lnTo>
                  <a:lnTo>
                    <a:pt x="73" y="481"/>
                  </a:lnTo>
                  <a:lnTo>
                    <a:pt x="77" y="489"/>
                  </a:lnTo>
                  <a:lnTo>
                    <a:pt x="82" y="494"/>
                  </a:lnTo>
                  <a:lnTo>
                    <a:pt x="88" y="500"/>
                  </a:lnTo>
                  <a:lnTo>
                    <a:pt x="94" y="506"/>
                  </a:lnTo>
                  <a:lnTo>
                    <a:pt x="99" y="510"/>
                  </a:lnTo>
                  <a:lnTo>
                    <a:pt x="107" y="515"/>
                  </a:lnTo>
                  <a:lnTo>
                    <a:pt x="111" y="519"/>
                  </a:lnTo>
                  <a:lnTo>
                    <a:pt x="118" y="523"/>
                  </a:lnTo>
                  <a:lnTo>
                    <a:pt x="124" y="529"/>
                  </a:lnTo>
                  <a:lnTo>
                    <a:pt x="130" y="532"/>
                  </a:lnTo>
                  <a:lnTo>
                    <a:pt x="137" y="534"/>
                  </a:lnTo>
                  <a:lnTo>
                    <a:pt x="141" y="540"/>
                  </a:lnTo>
                  <a:lnTo>
                    <a:pt x="151" y="542"/>
                  </a:lnTo>
                  <a:lnTo>
                    <a:pt x="156" y="546"/>
                  </a:lnTo>
                  <a:lnTo>
                    <a:pt x="162" y="550"/>
                  </a:lnTo>
                  <a:lnTo>
                    <a:pt x="172" y="551"/>
                  </a:lnTo>
                  <a:lnTo>
                    <a:pt x="177" y="555"/>
                  </a:lnTo>
                  <a:lnTo>
                    <a:pt x="185" y="557"/>
                  </a:lnTo>
                  <a:lnTo>
                    <a:pt x="192" y="561"/>
                  </a:lnTo>
                  <a:lnTo>
                    <a:pt x="198" y="561"/>
                  </a:lnTo>
                  <a:lnTo>
                    <a:pt x="206" y="563"/>
                  </a:lnTo>
                  <a:lnTo>
                    <a:pt x="212" y="565"/>
                  </a:lnTo>
                  <a:lnTo>
                    <a:pt x="221" y="567"/>
                  </a:lnTo>
                  <a:lnTo>
                    <a:pt x="229" y="567"/>
                  </a:lnTo>
                  <a:lnTo>
                    <a:pt x="234" y="567"/>
                  </a:lnTo>
                  <a:lnTo>
                    <a:pt x="244" y="569"/>
                  </a:lnTo>
                  <a:lnTo>
                    <a:pt x="250" y="569"/>
                  </a:lnTo>
                  <a:lnTo>
                    <a:pt x="257" y="572"/>
                  </a:lnTo>
                  <a:lnTo>
                    <a:pt x="265" y="572"/>
                  </a:lnTo>
                  <a:lnTo>
                    <a:pt x="274" y="572"/>
                  </a:lnTo>
                  <a:lnTo>
                    <a:pt x="280" y="572"/>
                  </a:lnTo>
                  <a:lnTo>
                    <a:pt x="288" y="572"/>
                  </a:lnTo>
                  <a:lnTo>
                    <a:pt x="295" y="572"/>
                  </a:lnTo>
                  <a:lnTo>
                    <a:pt x="303" y="572"/>
                  </a:lnTo>
                  <a:lnTo>
                    <a:pt x="310" y="572"/>
                  </a:lnTo>
                  <a:lnTo>
                    <a:pt x="318" y="569"/>
                  </a:lnTo>
                  <a:lnTo>
                    <a:pt x="326" y="569"/>
                  </a:lnTo>
                  <a:lnTo>
                    <a:pt x="331" y="567"/>
                  </a:lnTo>
                  <a:lnTo>
                    <a:pt x="339" y="567"/>
                  </a:lnTo>
                  <a:lnTo>
                    <a:pt x="346" y="565"/>
                  </a:lnTo>
                  <a:lnTo>
                    <a:pt x="354" y="563"/>
                  </a:lnTo>
                  <a:lnTo>
                    <a:pt x="362" y="563"/>
                  </a:lnTo>
                  <a:lnTo>
                    <a:pt x="369" y="561"/>
                  </a:lnTo>
                  <a:lnTo>
                    <a:pt x="377" y="557"/>
                  </a:lnTo>
                  <a:lnTo>
                    <a:pt x="383" y="555"/>
                  </a:lnTo>
                  <a:lnTo>
                    <a:pt x="390" y="553"/>
                  </a:lnTo>
                  <a:lnTo>
                    <a:pt x="398" y="551"/>
                  </a:lnTo>
                  <a:lnTo>
                    <a:pt x="404" y="550"/>
                  </a:lnTo>
                  <a:lnTo>
                    <a:pt x="411" y="546"/>
                  </a:lnTo>
                  <a:lnTo>
                    <a:pt x="417" y="544"/>
                  </a:lnTo>
                  <a:lnTo>
                    <a:pt x="424" y="542"/>
                  </a:lnTo>
                  <a:lnTo>
                    <a:pt x="432" y="538"/>
                  </a:lnTo>
                  <a:lnTo>
                    <a:pt x="438" y="534"/>
                  </a:lnTo>
                  <a:lnTo>
                    <a:pt x="443" y="531"/>
                  </a:lnTo>
                  <a:lnTo>
                    <a:pt x="451" y="529"/>
                  </a:lnTo>
                  <a:lnTo>
                    <a:pt x="457" y="525"/>
                  </a:lnTo>
                  <a:lnTo>
                    <a:pt x="462" y="521"/>
                  </a:lnTo>
                  <a:lnTo>
                    <a:pt x="468" y="517"/>
                  </a:lnTo>
                  <a:lnTo>
                    <a:pt x="476" y="513"/>
                  </a:lnTo>
                  <a:lnTo>
                    <a:pt x="481" y="510"/>
                  </a:lnTo>
                  <a:lnTo>
                    <a:pt x="485" y="506"/>
                  </a:lnTo>
                  <a:lnTo>
                    <a:pt x="491" y="502"/>
                  </a:lnTo>
                  <a:lnTo>
                    <a:pt x="497" y="496"/>
                  </a:lnTo>
                  <a:lnTo>
                    <a:pt x="502" y="493"/>
                  </a:lnTo>
                  <a:lnTo>
                    <a:pt x="508" y="489"/>
                  </a:lnTo>
                  <a:lnTo>
                    <a:pt x="514" y="485"/>
                  </a:lnTo>
                  <a:lnTo>
                    <a:pt x="519" y="479"/>
                  </a:lnTo>
                  <a:lnTo>
                    <a:pt x="523" y="475"/>
                  </a:lnTo>
                  <a:lnTo>
                    <a:pt x="527" y="470"/>
                  </a:lnTo>
                  <a:lnTo>
                    <a:pt x="531" y="464"/>
                  </a:lnTo>
                  <a:lnTo>
                    <a:pt x="537" y="458"/>
                  </a:lnTo>
                  <a:lnTo>
                    <a:pt x="538" y="453"/>
                  </a:lnTo>
                  <a:lnTo>
                    <a:pt x="542" y="447"/>
                  </a:lnTo>
                  <a:lnTo>
                    <a:pt x="546" y="441"/>
                  </a:lnTo>
                  <a:lnTo>
                    <a:pt x="550" y="437"/>
                  </a:lnTo>
                  <a:lnTo>
                    <a:pt x="554" y="430"/>
                  </a:lnTo>
                  <a:lnTo>
                    <a:pt x="556" y="424"/>
                  </a:lnTo>
                  <a:lnTo>
                    <a:pt x="559" y="418"/>
                  </a:lnTo>
                  <a:lnTo>
                    <a:pt x="561" y="413"/>
                  </a:lnTo>
                  <a:lnTo>
                    <a:pt x="565" y="405"/>
                  </a:lnTo>
                  <a:lnTo>
                    <a:pt x="567" y="399"/>
                  </a:lnTo>
                  <a:lnTo>
                    <a:pt x="571" y="392"/>
                  </a:lnTo>
                  <a:lnTo>
                    <a:pt x="571" y="388"/>
                  </a:lnTo>
                  <a:lnTo>
                    <a:pt x="575" y="380"/>
                  </a:lnTo>
                  <a:lnTo>
                    <a:pt x="576" y="373"/>
                  </a:lnTo>
                  <a:lnTo>
                    <a:pt x="576" y="365"/>
                  </a:lnTo>
                  <a:lnTo>
                    <a:pt x="578" y="358"/>
                  </a:lnTo>
                  <a:lnTo>
                    <a:pt x="578" y="352"/>
                  </a:lnTo>
                  <a:lnTo>
                    <a:pt x="580" y="346"/>
                  </a:lnTo>
                  <a:lnTo>
                    <a:pt x="582" y="337"/>
                  </a:lnTo>
                  <a:lnTo>
                    <a:pt x="584" y="331"/>
                  </a:lnTo>
                  <a:lnTo>
                    <a:pt x="584" y="323"/>
                  </a:lnTo>
                  <a:lnTo>
                    <a:pt x="586" y="318"/>
                  </a:lnTo>
                  <a:lnTo>
                    <a:pt x="586" y="308"/>
                  </a:lnTo>
                  <a:lnTo>
                    <a:pt x="586" y="303"/>
                  </a:lnTo>
                  <a:lnTo>
                    <a:pt x="586" y="297"/>
                  </a:lnTo>
                  <a:lnTo>
                    <a:pt x="586" y="289"/>
                  </a:lnTo>
                  <a:lnTo>
                    <a:pt x="586" y="282"/>
                  </a:lnTo>
                  <a:lnTo>
                    <a:pt x="586" y="274"/>
                  </a:lnTo>
                  <a:lnTo>
                    <a:pt x="586" y="266"/>
                  </a:lnTo>
                  <a:lnTo>
                    <a:pt x="584" y="261"/>
                  </a:lnTo>
                  <a:lnTo>
                    <a:pt x="582" y="251"/>
                  </a:lnTo>
                  <a:lnTo>
                    <a:pt x="582" y="246"/>
                  </a:lnTo>
                  <a:lnTo>
                    <a:pt x="580" y="238"/>
                  </a:lnTo>
                  <a:lnTo>
                    <a:pt x="580" y="230"/>
                  </a:lnTo>
                  <a:lnTo>
                    <a:pt x="578" y="225"/>
                  </a:lnTo>
                  <a:lnTo>
                    <a:pt x="576" y="217"/>
                  </a:lnTo>
                  <a:lnTo>
                    <a:pt x="576" y="209"/>
                  </a:lnTo>
                  <a:lnTo>
                    <a:pt x="575" y="202"/>
                  </a:lnTo>
                  <a:lnTo>
                    <a:pt x="571" y="196"/>
                  </a:lnTo>
                  <a:lnTo>
                    <a:pt x="571" y="190"/>
                  </a:lnTo>
                  <a:lnTo>
                    <a:pt x="567" y="183"/>
                  </a:lnTo>
                  <a:lnTo>
                    <a:pt x="565" y="177"/>
                  </a:lnTo>
                  <a:lnTo>
                    <a:pt x="563" y="170"/>
                  </a:lnTo>
                  <a:lnTo>
                    <a:pt x="559" y="164"/>
                  </a:lnTo>
                  <a:lnTo>
                    <a:pt x="556" y="156"/>
                  </a:lnTo>
                  <a:lnTo>
                    <a:pt x="554" y="149"/>
                  </a:lnTo>
                  <a:lnTo>
                    <a:pt x="552" y="145"/>
                  </a:lnTo>
                  <a:lnTo>
                    <a:pt x="546" y="139"/>
                  </a:lnTo>
                  <a:lnTo>
                    <a:pt x="542" y="132"/>
                  </a:lnTo>
                  <a:lnTo>
                    <a:pt x="540" y="126"/>
                  </a:lnTo>
                  <a:lnTo>
                    <a:pt x="537" y="120"/>
                  </a:lnTo>
                  <a:lnTo>
                    <a:pt x="533" y="114"/>
                  </a:lnTo>
                  <a:lnTo>
                    <a:pt x="529" y="109"/>
                  </a:lnTo>
                  <a:lnTo>
                    <a:pt x="525" y="105"/>
                  </a:lnTo>
                  <a:lnTo>
                    <a:pt x="519" y="97"/>
                  </a:lnTo>
                  <a:lnTo>
                    <a:pt x="516" y="94"/>
                  </a:lnTo>
                  <a:lnTo>
                    <a:pt x="512" y="90"/>
                  </a:lnTo>
                  <a:lnTo>
                    <a:pt x="506" y="86"/>
                  </a:lnTo>
                  <a:lnTo>
                    <a:pt x="502" y="80"/>
                  </a:lnTo>
                  <a:lnTo>
                    <a:pt x="497" y="76"/>
                  </a:lnTo>
                  <a:lnTo>
                    <a:pt x="491" y="73"/>
                  </a:lnTo>
                  <a:lnTo>
                    <a:pt x="485" y="69"/>
                  </a:lnTo>
                  <a:lnTo>
                    <a:pt x="481" y="63"/>
                  </a:lnTo>
                  <a:lnTo>
                    <a:pt x="476" y="59"/>
                  </a:lnTo>
                  <a:lnTo>
                    <a:pt x="470" y="57"/>
                  </a:lnTo>
                  <a:lnTo>
                    <a:pt x="466" y="52"/>
                  </a:lnTo>
                  <a:lnTo>
                    <a:pt x="459" y="48"/>
                  </a:lnTo>
                  <a:lnTo>
                    <a:pt x="455" y="44"/>
                  </a:lnTo>
                  <a:lnTo>
                    <a:pt x="449" y="42"/>
                  </a:lnTo>
                  <a:lnTo>
                    <a:pt x="443" y="38"/>
                  </a:lnTo>
                  <a:lnTo>
                    <a:pt x="438" y="37"/>
                  </a:lnTo>
                  <a:lnTo>
                    <a:pt x="434" y="35"/>
                  </a:lnTo>
                  <a:lnTo>
                    <a:pt x="428" y="29"/>
                  </a:lnTo>
                  <a:lnTo>
                    <a:pt x="423" y="27"/>
                  </a:lnTo>
                  <a:lnTo>
                    <a:pt x="417" y="25"/>
                  </a:lnTo>
                  <a:lnTo>
                    <a:pt x="411" y="23"/>
                  </a:lnTo>
                  <a:lnTo>
                    <a:pt x="404" y="19"/>
                  </a:lnTo>
                  <a:lnTo>
                    <a:pt x="400" y="17"/>
                  </a:lnTo>
                  <a:lnTo>
                    <a:pt x="394" y="16"/>
                  </a:lnTo>
                  <a:lnTo>
                    <a:pt x="388" y="16"/>
                  </a:lnTo>
                  <a:lnTo>
                    <a:pt x="383" y="12"/>
                  </a:lnTo>
                  <a:lnTo>
                    <a:pt x="377" y="10"/>
                  </a:lnTo>
                  <a:lnTo>
                    <a:pt x="371" y="8"/>
                  </a:lnTo>
                  <a:lnTo>
                    <a:pt x="365" y="8"/>
                  </a:lnTo>
                  <a:lnTo>
                    <a:pt x="360" y="6"/>
                  </a:lnTo>
                  <a:lnTo>
                    <a:pt x="352" y="4"/>
                  </a:lnTo>
                  <a:lnTo>
                    <a:pt x="348" y="4"/>
                  </a:lnTo>
                  <a:lnTo>
                    <a:pt x="343" y="4"/>
                  </a:lnTo>
                  <a:lnTo>
                    <a:pt x="337" y="2"/>
                  </a:lnTo>
                  <a:lnTo>
                    <a:pt x="331" y="2"/>
                  </a:lnTo>
                  <a:lnTo>
                    <a:pt x="326" y="2"/>
                  </a:lnTo>
                  <a:lnTo>
                    <a:pt x="318" y="2"/>
                  </a:lnTo>
                  <a:lnTo>
                    <a:pt x="312" y="0"/>
                  </a:lnTo>
                  <a:lnTo>
                    <a:pt x="307" y="0"/>
                  </a:lnTo>
                  <a:lnTo>
                    <a:pt x="301" y="0"/>
                  </a:lnTo>
                  <a:lnTo>
                    <a:pt x="295" y="0"/>
                  </a:lnTo>
                  <a:lnTo>
                    <a:pt x="289" y="0"/>
                  </a:lnTo>
                  <a:lnTo>
                    <a:pt x="282" y="0"/>
                  </a:lnTo>
                  <a:lnTo>
                    <a:pt x="276" y="0"/>
                  </a:lnTo>
                  <a:lnTo>
                    <a:pt x="269" y="2"/>
                  </a:lnTo>
                  <a:lnTo>
                    <a:pt x="263" y="2"/>
                  </a:lnTo>
                  <a:lnTo>
                    <a:pt x="257" y="2"/>
                  </a:lnTo>
                  <a:lnTo>
                    <a:pt x="250" y="4"/>
                  </a:lnTo>
                  <a:lnTo>
                    <a:pt x="246" y="4"/>
                  </a:lnTo>
                  <a:lnTo>
                    <a:pt x="240" y="6"/>
                  </a:lnTo>
                  <a:lnTo>
                    <a:pt x="232" y="6"/>
                  </a:lnTo>
                  <a:lnTo>
                    <a:pt x="227" y="8"/>
                  </a:lnTo>
                  <a:lnTo>
                    <a:pt x="221" y="10"/>
                  </a:lnTo>
                  <a:lnTo>
                    <a:pt x="212" y="12"/>
                  </a:lnTo>
                  <a:lnTo>
                    <a:pt x="208" y="14"/>
                  </a:lnTo>
                  <a:lnTo>
                    <a:pt x="198" y="16"/>
                  </a:lnTo>
                  <a:lnTo>
                    <a:pt x="194" y="17"/>
                  </a:lnTo>
                  <a:lnTo>
                    <a:pt x="187" y="19"/>
                  </a:lnTo>
                  <a:lnTo>
                    <a:pt x="181" y="23"/>
                  </a:lnTo>
                  <a:lnTo>
                    <a:pt x="173" y="25"/>
                  </a:lnTo>
                  <a:lnTo>
                    <a:pt x="168" y="27"/>
                  </a:lnTo>
                  <a:lnTo>
                    <a:pt x="160" y="29"/>
                  </a:lnTo>
                  <a:lnTo>
                    <a:pt x="154" y="31"/>
                  </a:lnTo>
                  <a:lnTo>
                    <a:pt x="147" y="37"/>
                  </a:lnTo>
                  <a:lnTo>
                    <a:pt x="141" y="38"/>
                  </a:lnTo>
                  <a:lnTo>
                    <a:pt x="135" y="42"/>
                  </a:lnTo>
                  <a:lnTo>
                    <a:pt x="128" y="44"/>
                  </a:lnTo>
                  <a:lnTo>
                    <a:pt x="120" y="48"/>
                  </a:lnTo>
                  <a:lnTo>
                    <a:pt x="115" y="52"/>
                  </a:lnTo>
                  <a:lnTo>
                    <a:pt x="115" y="5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" dirty="0" smtClean="0">
                <a:solidFill>
                  <a:schemeClr val="bg1"/>
                </a:solidFill>
              </a:endParaRPr>
            </a:p>
            <a:p>
              <a:r>
                <a:rPr lang="fr-FR" sz="1000" i="1" dirty="0" smtClean="0">
                  <a:solidFill>
                    <a:schemeClr val="bg1"/>
                  </a:solidFill>
                  <a:latin typeface="Bauhaus 93" pitchFamily="82" charset="0"/>
                  <a:ea typeface="Verdana" pitchFamily="34" charset="0"/>
                  <a:cs typeface="Verdana" pitchFamily="34" charset="0"/>
                </a:rPr>
                <a:t>BS</a:t>
              </a:r>
              <a:endParaRPr lang="fr-FR" sz="1000" i="1" dirty="0">
                <a:solidFill>
                  <a:schemeClr val="bg1"/>
                </a:solidFill>
                <a:latin typeface="Bauhaus 93" pitchFamily="8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7" name="Freeform 14"/>
            <p:cNvSpPr>
              <a:spLocks/>
            </p:cNvSpPr>
            <p:nvPr/>
          </p:nvSpPr>
          <p:spPr bwMode="auto">
            <a:xfrm>
              <a:off x="7780338" y="2338388"/>
              <a:ext cx="219075" cy="174625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15" y="2"/>
                </a:cxn>
                <a:cxn ang="0">
                  <a:pos x="26" y="2"/>
                </a:cxn>
                <a:cxn ang="0">
                  <a:pos x="38" y="2"/>
                </a:cxn>
                <a:cxn ang="0">
                  <a:pos x="53" y="2"/>
                </a:cxn>
                <a:cxn ang="0">
                  <a:pos x="68" y="0"/>
                </a:cxn>
                <a:cxn ang="0">
                  <a:pos x="85" y="0"/>
                </a:cxn>
                <a:cxn ang="0">
                  <a:pos x="102" y="0"/>
                </a:cxn>
                <a:cxn ang="0">
                  <a:pos x="121" y="0"/>
                </a:cxn>
                <a:cxn ang="0">
                  <a:pos x="138" y="0"/>
                </a:cxn>
                <a:cxn ang="0">
                  <a:pos x="157" y="2"/>
                </a:cxn>
                <a:cxn ang="0">
                  <a:pos x="175" y="2"/>
                </a:cxn>
                <a:cxn ang="0">
                  <a:pos x="194" y="2"/>
                </a:cxn>
                <a:cxn ang="0">
                  <a:pos x="211" y="2"/>
                </a:cxn>
                <a:cxn ang="0">
                  <a:pos x="226" y="2"/>
                </a:cxn>
                <a:cxn ang="0">
                  <a:pos x="239" y="2"/>
                </a:cxn>
                <a:cxn ang="0">
                  <a:pos x="252" y="2"/>
                </a:cxn>
                <a:cxn ang="0">
                  <a:pos x="262" y="2"/>
                </a:cxn>
                <a:cxn ang="0">
                  <a:pos x="273" y="2"/>
                </a:cxn>
                <a:cxn ang="0">
                  <a:pos x="275" y="4"/>
                </a:cxn>
                <a:cxn ang="0">
                  <a:pos x="273" y="12"/>
                </a:cxn>
                <a:cxn ang="0">
                  <a:pos x="271" y="23"/>
                </a:cxn>
                <a:cxn ang="0">
                  <a:pos x="266" y="36"/>
                </a:cxn>
                <a:cxn ang="0">
                  <a:pos x="264" y="50"/>
                </a:cxn>
                <a:cxn ang="0">
                  <a:pos x="262" y="57"/>
                </a:cxn>
                <a:cxn ang="0">
                  <a:pos x="260" y="65"/>
                </a:cxn>
                <a:cxn ang="0">
                  <a:pos x="258" y="74"/>
                </a:cxn>
                <a:cxn ang="0">
                  <a:pos x="256" y="84"/>
                </a:cxn>
                <a:cxn ang="0">
                  <a:pos x="254" y="91"/>
                </a:cxn>
                <a:cxn ang="0">
                  <a:pos x="252" y="103"/>
                </a:cxn>
                <a:cxn ang="0">
                  <a:pos x="251" y="109"/>
                </a:cxn>
                <a:cxn ang="0">
                  <a:pos x="247" y="118"/>
                </a:cxn>
                <a:cxn ang="0">
                  <a:pos x="247" y="126"/>
                </a:cxn>
                <a:cxn ang="0">
                  <a:pos x="243" y="141"/>
                </a:cxn>
                <a:cxn ang="0">
                  <a:pos x="239" y="154"/>
                </a:cxn>
                <a:cxn ang="0">
                  <a:pos x="235" y="166"/>
                </a:cxn>
                <a:cxn ang="0">
                  <a:pos x="228" y="177"/>
                </a:cxn>
                <a:cxn ang="0">
                  <a:pos x="224" y="186"/>
                </a:cxn>
                <a:cxn ang="0">
                  <a:pos x="218" y="194"/>
                </a:cxn>
                <a:cxn ang="0">
                  <a:pos x="211" y="205"/>
                </a:cxn>
                <a:cxn ang="0">
                  <a:pos x="201" y="215"/>
                </a:cxn>
                <a:cxn ang="0">
                  <a:pos x="195" y="221"/>
                </a:cxn>
                <a:cxn ang="0">
                  <a:pos x="235" y="23"/>
                </a:cxn>
                <a:cxn ang="0">
                  <a:pos x="226" y="23"/>
                </a:cxn>
                <a:cxn ang="0">
                  <a:pos x="216" y="23"/>
                </a:cxn>
                <a:cxn ang="0">
                  <a:pos x="205" y="21"/>
                </a:cxn>
                <a:cxn ang="0">
                  <a:pos x="192" y="21"/>
                </a:cxn>
                <a:cxn ang="0">
                  <a:pos x="176" y="21"/>
                </a:cxn>
                <a:cxn ang="0">
                  <a:pos x="161" y="21"/>
                </a:cxn>
                <a:cxn ang="0">
                  <a:pos x="144" y="19"/>
                </a:cxn>
                <a:cxn ang="0">
                  <a:pos x="129" y="17"/>
                </a:cxn>
                <a:cxn ang="0">
                  <a:pos x="112" y="17"/>
                </a:cxn>
                <a:cxn ang="0">
                  <a:pos x="95" y="17"/>
                </a:cxn>
                <a:cxn ang="0">
                  <a:pos x="78" y="15"/>
                </a:cxn>
                <a:cxn ang="0">
                  <a:pos x="62" y="15"/>
                </a:cxn>
                <a:cxn ang="0">
                  <a:pos x="47" y="14"/>
                </a:cxn>
                <a:cxn ang="0">
                  <a:pos x="34" y="14"/>
                </a:cxn>
                <a:cxn ang="0">
                  <a:pos x="22" y="12"/>
                </a:cxn>
                <a:cxn ang="0">
                  <a:pos x="13" y="12"/>
                </a:cxn>
                <a:cxn ang="0">
                  <a:pos x="7" y="10"/>
                </a:cxn>
                <a:cxn ang="0">
                  <a:pos x="0" y="8"/>
                </a:cxn>
              </a:cxnLst>
              <a:rect l="0" t="0" r="r" b="b"/>
              <a:pathLst>
                <a:path w="275" h="221">
                  <a:moveTo>
                    <a:pt x="2" y="8"/>
                  </a:moveTo>
                  <a:lnTo>
                    <a:pt x="3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1" y="2"/>
                  </a:lnTo>
                  <a:lnTo>
                    <a:pt x="47" y="2"/>
                  </a:lnTo>
                  <a:lnTo>
                    <a:pt x="53" y="2"/>
                  </a:lnTo>
                  <a:lnTo>
                    <a:pt x="57" y="2"/>
                  </a:lnTo>
                  <a:lnTo>
                    <a:pt x="62" y="2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78" y="0"/>
                  </a:lnTo>
                  <a:lnTo>
                    <a:pt x="85" y="0"/>
                  </a:lnTo>
                  <a:lnTo>
                    <a:pt x="91" y="0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8" y="0"/>
                  </a:lnTo>
                  <a:lnTo>
                    <a:pt x="116" y="0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33" y="0"/>
                  </a:lnTo>
                  <a:lnTo>
                    <a:pt x="138" y="0"/>
                  </a:lnTo>
                  <a:lnTo>
                    <a:pt x="144" y="2"/>
                  </a:lnTo>
                  <a:lnTo>
                    <a:pt x="152" y="2"/>
                  </a:lnTo>
                  <a:lnTo>
                    <a:pt x="157" y="2"/>
                  </a:lnTo>
                  <a:lnTo>
                    <a:pt x="165" y="2"/>
                  </a:lnTo>
                  <a:lnTo>
                    <a:pt x="169" y="2"/>
                  </a:lnTo>
                  <a:lnTo>
                    <a:pt x="175" y="2"/>
                  </a:lnTo>
                  <a:lnTo>
                    <a:pt x="182" y="2"/>
                  </a:lnTo>
                  <a:lnTo>
                    <a:pt x="188" y="2"/>
                  </a:lnTo>
                  <a:lnTo>
                    <a:pt x="194" y="2"/>
                  </a:lnTo>
                  <a:lnTo>
                    <a:pt x="199" y="2"/>
                  </a:lnTo>
                  <a:lnTo>
                    <a:pt x="205" y="2"/>
                  </a:lnTo>
                  <a:lnTo>
                    <a:pt x="211" y="2"/>
                  </a:lnTo>
                  <a:lnTo>
                    <a:pt x="216" y="2"/>
                  </a:lnTo>
                  <a:lnTo>
                    <a:pt x="220" y="2"/>
                  </a:lnTo>
                  <a:lnTo>
                    <a:pt x="226" y="2"/>
                  </a:lnTo>
                  <a:lnTo>
                    <a:pt x="230" y="2"/>
                  </a:lnTo>
                  <a:lnTo>
                    <a:pt x="235" y="2"/>
                  </a:lnTo>
                  <a:lnTo>
                    <a:pt x="239" y="2"/>
                  </a:lnTo>
                  <a:lnTo>
                    <a:pt x="245" y="2"/>
                  </a:lnTo>
                  <a:lnTo>
                    <a:pt x="247" y="2"/>
                  </a:lnTo>
                  <a:lnTo>
                    <a:pt x="252" y="2"/>
                  </a:lnTo>
                  <a:lnTo>
                    <a:pt x="256" y="2"/>
                  </a:lnTo>
                  <a:lnTo>
                    <a:pt x="258" y="2"/>
                  </a:lnTo>
                  <a:lnTo>
                    <a:pt x="262" y="2"/>
                  </a:lnTo>
                  <a:lnTo>
                    <a:pt x="264" y="2"/>
                  </a:lnTo>
                  <a:lnTo>
                    <a:pt x="270" y="2"/>
                  </a:lnTo>
                  <a:lnTo>
                    <a:pt x="273" y="2"/>
                  </a:lnTo>
                  <a:lnTo>
                    <a:pt x="275" y="2"/>
                  </a:lnTo>
                  <a:lnTo>
                    <a:pt x="275" y="2"/>
                  </a:lnTo>
                  <a:lnTo>
                    <a:pt x="275" y="4"/>
                  </a:lnTo>
                  <a:lnTo>
                    <a:pt x="273" y="8"/>
                  </a:lnTo>
                  <a:lnTo>
                    <a:pt x="273" y="10"/>
                  </a:lnTo>
                  <a:lnTo>
                    <a:pt x="273" y="12"/>
                  </a:lnTo>
                  <a:lnTo>
                    <a:pt x="271" y="15"/>
                  </a:lnTo>
                  <a:lnTo>
                    <a:pt x="271" y="19"/>
                  </a:lnTo>
                  <a:lnTo>
                    <a:pt x="271" y="23"/>
                  </a:lnTo>
                  <a:lnTo>
                    <a:pt x="270" y="27"/>
                  </a:lnTo>
                  <a:lnTo>
                    <a:pt x="270" y="33"/>
                  </a:lnTo>
                  <a:lnTo>
                    <a:pt x="266" y="36"/>
                  </a:lnTo>
                  <a:lnTo>
                    <a:pt x="266" y="40"/>
                  </a:lnTo>
                  <a:lnTo>
                    <a:pt x="264" y="46"/>
                  </a:lnTo>
                  <a:lnTo>
                    <a:pt x="264" y="50"/>
                  </a:lnTo>
                  <a:lnTo>
                    <a:pt x="264" y="52"/>
                  </a:lnTo>
                  <a:lnTo>
                    <a:pt x="262" y="55"/>
                  </a:lnTo>
                  <a:lnTo>
                    <a:pt x="262" y="57"/>
                  </a:lnTo>
                  <a:lnTo>
                    <a:pt x="262" y="61"/>
                  </a:lnTo>
                  <a:lnTo>
                    <a:pt x="262" y="63"/>
                  </a:lnTo>
                  <a:lnTo>
                    <a:pt x="260" y="65"/>
                  </a:lnTo>
                  <a:lnTo>
                    <a:pt x="260" y="69"/>
                  </a:lnTo>
                  <a:lnTo>
                    <a:pt x="260" y="72"/>
                  </a:lnTo>
                  <a:lnTo>
                    <a:pt x="258" y="74"/>
                  </a:lnTo>
                  <a:lnTo>
                    <a:pt x="258" y="78"/>
                  </a:lnTo>
                  <a:lnTo>
                    <a:pt x="258" y="82"/>
                  </a:lnTo>
                  <a:lnTo>
                    <a:pt x="256" y="84"/>
                  </a:lnTo>
                  <a:lnTo>
                    <a:pt x="256" y="86"/>
                  </a:lnTo>
                  <a:lnTo>
                    <a:pt x="256" y="90"/>
                  </a:lnTo>
                  <a:lnTo>
                    <a:pt x="254" y="91"/>
                  </a:lnTo>
                  <a:lnTo>
                    <a:pt x="252" y="95"/>
                  </a:lnTo>
                  <a:lnTo>
                    <a:pt x="252" y="99"/>
                  </a:lnTo>
                  <a:lnTo>
                    <a:pt x="252" y="103"/>
                  </a:lnTo>
                  <a:lnTo>
                    <a:pt x="252" y="105"/>
                  </a:lnTo>
                  <a:lnTo>
                    <a:pt x="251" y="107"/>
                  </a:lnTo>
                  <a:lnTo>
                    <a:pt x="251" y="109"/>
                  </a:lnTo>
                  <a:lnTo>
                    <a:pt x="251" y="114"/>
                  </a:lnTo>
                  <a:lnTo>
                    <a:pt x="249" y="116"/>
                  </a:lnTo>
                  <a:lnTo>
                    <a:pt x="247" y="118"/>
                  </a:lnTo>
                  <a:lnTo>
                    <a:pt x="247" y="120"/>
                  </a:lnTo>
                  <a:lnTo>
                    <a:pt x="247" y="124"/>
                  </a:lnTo>
                  <a:lnTo>
                    <a:pt x="247" y="126"/>
                  </a:lnTo>
                  <a:lnTo>
                    <a:pt x="245" y="131"/>
                  </a:lnTo>
                  <a:lnTo>
                    <a:pt x="245" y="137"/>
                  </a:lnTo>
                  <a:lnTo>
                    <a:pt x="243" y="141"/>
                  </a:lnTo>
                  <a:lnTo>
                    <a:pt x="241" y="147"/>
                  </a:lnTo>
                  <a:lnTo>
                    <a:pt x="241" y="150"/>
                  </a:lnTo>
                  <a:lnTo>
                    <a:pt x="239" y="154"/>
                  </a:lnTo>
                  <a:lnTo>
                    <a:pt x="237" y="158"/>
                  </a:lnTo>
                  <a:lnTo>
                    <a:pt x="237" y="162"/>
                  </a:lnTo>
                  <a:lnTo>
                    <a:pt x="235" y="166"/>
                  </a:lnTo>
                  <a:lnTo>
                    <a:pt x="232" y="169"/>
                  </a:lnTo>
                  <a:lnTo>
                    <a:pt x="230" y="173"/>
                  </a:lnTo>
                  <a:lnTo>
                    <a:pt x="228" y="177"/>
                  </a:lnTo>
                  <a:lnTo>
                    <a:pt x="226" y="179"/>
                  </a:lnTo>
                  <a:lnTo>
                    <a:pt x="224" y="183"/>
                  </a:lnTo>
                  <a:lnTo>
                    <a:pt x="224" y="186"/>
                  </a:lnTo>
                  <a:lnTo>
                    <a:pt x="222" y="188"/>
                  </a:lnTo>
                  <a:lnTo>
                    <a:pt x="218" y="190"/>
                  </a:lnTo>
                  <a:lnTo>
                    <a:pt x="218" y="194"/>
                  </a:lnTo>
                  <a:lnTo>
                    <a:pt x="216" y="196"/>
                  </a:lnTo>
                  <a:lnTo>
                    <a:pt x="213" y="200"/>
                  </a:lnTo>
                  <a:lnTo>
                    <a:pt x="211" y="205"/>
                  </a:lnTo>
                  <a:lnTo>
                    <a:pt x="207" y="209"/>
                  </a:lnTo>
                  <a:lnTo>
                    <a:pt x="203" y="211"/>
                  </a:lnTo>
                  <a:lnTo>
                    <a:pt x="201" y="215"/>
                  </a:lnTo>
                  <a:lnTo>
                    <a:pt x="197" y="219"/>
                  </a:lnTo>
                  <a:lnTo>
                    <a:pt x="197" y="221"/>
                  </a:lnTo>
                  <a:lnTo>
                    <a:pt x="195" y="221"/>
                  </a:lnTo>
                  <a:lnTo>
                    <a:pt x="195" y="221"/>
                  </a:lnTo>
                  <a:lnTo>
                    <a:pt x="237" y="23"/>
                  </a:lnTo>
                  <a:lnTo>
                    <a:pt x="235" y="23"/>
                  </a:lnTo>
                  <a:lnTo>
                    <a:pt x="233" y="23"/>
                  </a:lnTo>
                  <a:lnTo>
                    <a:pt x="230" y="23"/>
                  </a:lnTo>
                  <a:lnTo>
                    <a:pt x="226" y="23"/>
                  </a:lnTo>
                  <a:lnTo>
                    <a:pt x="222" y="23"/>
                  </a:lnTo>
                  <a:lnTo>
                    <a:pt x="218" y="23"/>
                  </a:lnTo>
                  <a:lnTo>
                    <a:pt x="216" y="23"/>
                  </a:lnTo>
                  <a:lnTo>
                    <a:pt x="213" y="23"/>
                  </a:lnTo>
                  <a:lnTo>
                    <a:pt x="207" y="21"/>
                  </a:lnTo>
                  <a:lnTo>
                    <a:pt x="205" y="21"/>
                  </a:lnTo>
                  <a:lnTo>
                    <a:pt x="201" y="21"/>
                  </a:lnTo>
                  <a:lnTo>
                    <a:pt x="197" y="21"/>
                  </a:lnTo>
                  <a:lnTo>
                    <a:pt x="192" y="21"/>
                  </a:lnTo>
                  <a:lnTo>
                    <a:pt x="188" y="21"/>
                  </a:lnTo>
                  <a:lnTo>
                    <a:pt x="182" y="21"/>
                  </a:lnTo>
                  <a:lnTo>
                    <a:pt x="176" y="21"/>
                  </a:lnTo>
                  <a:lnTo>
                    <a:pt x="171" y="21"/>
                  </a:lnTo>
                  <a:lnTo>
                    <a:pt x="167" y="21"/>
                  </a:lnTo>
                  <a:lnTo>
                    <a:pt x="161" y="21"/>
                  </a:lnTo>
                  <a:lnTo>
                    <a:pt x="155" y="21"/>
                  </a:lnTo>
                  <a:lnTo>
                    <a:pt x="150" y="19"/>
                  </a:lnTo>
                  <a:lnTo>
                    <a:pt x="144" y="19"/>
                  </a:lnTo>
                  <a:lnTo>
                    <a:pt x="140" y="19"/>
                  </a:lnTo>
                  <a:lnTo>
                    <a:pt x="135" y="19"/>
                  </a:lnTo>
                  <a:lnTo>
                    <a:pt x="129" y="17"/>
                  </a:lnTo>
                  <a:lnTo>
                    <a:pt x="121" y="17"/>
                  </a:lnTo>
                  <a:lnTo>
                    <a:pt x="117" y="17"/>
                  </a:lnTo>
                  <a:lnTo>
                    <a:pt x="112" y="17"/>
                  </a:lnTo>
                  <a:lnTo>
                    <a:pt x="106" y="17"/>
                  </a:lnTo>
                  <a:lnTo>
                    <a:pt x="98" y="17"/>
                  </a:lnTo>
                  <a:lnTo>
                    <a:pt x="95" y="17"/>
                  </a:lnTo>
                  <a:lnTo>
                    <a:pt x="87" y="17"/>
                  </a:lnTo>
                  <a:lnTo>
                    <a:pt x="83" y="15"/>
                  </a:lnTo>
                  <a:lnTo>
                    <a:pt x="78" y="15"/>
                  </a:lnTo>
                  <a:lnTo>
                    <a:pt x="72" y="15"/>
                  </a:lnTo>
                  <a:lnTo>
                    <a:pt x="68" y="15"/>
                  </a:lnTo>
                  <a:lnTo>
                    <a:pt x="62" y="15"/>
                  </a:lnTo>
                  <a:lnTo>
                    <a:pt x="57" y="15"/>
                  </a:lnTo>
                  <a:lnTo>
                    <a:pt x="51" y="14"/>
                  </a:lnTo>
                  <a:lnTo>
                    <a:pt x="47" y="14"/>
                  </a:lnTo>
                  <a:lnTo>
                    <a:pt x="41" y="14"/>
                  </a:lnTo>
                  <a:lnTo>
                    <a:pt x="38" y="14"/>
                  </a:lnTo>
                  <a:lnTo>
                    <a:pt x="34" y="14"/>
                  </a:lnTo>
                  <a:lnTo>
                    <a:pt x="30" y="14"/>
                  </a:lnTo>
                  <a:lnTo>
                    <a:pt x="26" y="14"/>
                  </a:lnTo>
                  <a:lnTo>
                    <a:pt x="22" y="12"/>
                  </a:lnTo>
                  <a:lnTo>
                    <a:pt x="19" y="12"/>
                  </a:lnTo>
                  <a:lnTo>
                    <a:pt x="15" y="12"/>
                  </a:lnTo>
                  <a:lnTo>
                    <a:pt x="13" y="12"/>
                  </a:lnTo>
                  <a:lnTo>
                    <a:pt x="11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Freeform 15"/>
            <p:cNvSpPr>
              <a:spLocks/>
            </p:cNvSpPr>
            <p:nvPr/>
          </p:nvSpPr>
          <p:spPr bwMode="auto">
            <a:xfrm>
              <a:off x="7313613" y="2335213"/>
              <a:ext cx="117475" cy="198437"/>
            </a:xfrm>
            <a:custGeom>
              <a:avLst/>
              <a:gdLst/>
              <a:ahLst/>
              <a:cxnLst>
                <a:cxn ang="0">
                  <a:pos x="137" y="2"/>
                </a:cxn>
                <a:cxn ang="0">
                  <a:pos x="120" y="0"/>
                </a:cxn>
                <a:cxn ang="0">
                  <a:pos x="105" y="0"/>
                </a:cxn>
                <a:cxn ang="0">
                  <a:pos x="93" y="0"/>
                </a:cxn>
                <a:cxn ang="0">
                  <a:pos x="80" y="0"/>
                </a:cxn>
                <a:cxn ang="0">
                  <a:pos x="67" y="0"/>
                </a:cxn>
                <a:cxn ang="0">
                  <a:pos x="55" y="0"/>
                </a:cxn>
                <a:cxn ang="0">
                  <a:pos x="44" y="0"/>
                </a:cxn>
                <a:cxn ang="0">
                  <a:pos x="33" y="2"/>
                </a:cxn>
                <a:cxn ang="0">
                  <a:pos x="15" y="2"/>
                </a:cxn>
                <a:cxn ang="0">
                  <a:pos x="2" y="2"/>
                </a:cxn>
                <a:cxn ang="0">
                  <a:pos x="0" y="8"/>
                </a:cxn>
                <a:cxn ang="0">
                  <a:pos x="0" y="21"/>
                </a:cxn>
                <a:cxn ang="0">
                  <a:pos x="0" y="38"/>
                </a:cxn>
                <a:cxn ang="0">
                  <a:pos x="2" y="56"/>
                </a:cxn>
                <a:cxn ang="0">
                  <a:pos x="4" y="75"/>
                </a:cxn>
                <a:cxn ang="0">
                  <a:pos x="6" y="88"/>
                </a:cxn>
                <a:cxn ang="0">
                  <a:pos x="8" y="101"/>
                </a:cxn>
                <a:cxn ang="0">
                  <a:pos x="12" y="118"/>
                </a:cxn>
                <a:cxn ang="0">
                  <a:pos x="15" y="133"/>
                </a:cxn>
                <a:cxn ang="0">
                  <a:pos x="17" y="145"/>
                </a:cxn>
                <a:cxn ang="0">
                  <a:pos x="23" y="158"/>
                </a:cxn>
                <a:cxn ang="0">
                  <a:pos x="27" y="170"/>
                </a:cxn>
                <a:cxn ang="0">
                  <a:pos x="33" y="185"/>
                </a:cxn>
                <a:cxn ang="0">
                  <a:pos x="40" y="198"/>
                </a:cxn>
                <a:cxn ang="0">
                  <a:pos x="52" y="219"/>
                </a:cxn>
                <a:cxn ang="0">
                  <a:pos x="59" y="232"/>
                </a:cxn>
                <a:cxn ang="0">
                  <a:pos x="67" y="247"/>
                </a:cxn>
                <a:cxn ang="0">
                  <a:pos x="69" y="247"/>
                </a:cxn>
                <a:cxn ang="0">
                  <a:pos x="65" y="232"/>
                </a:cxn>
                <a:cxn ang="0">
                  <a:pos x="61" y="221"/>
                </a:cxn>
                <a:cxn ang="0">
                  <a:pos x="57" y="206"/>
                </a:cxn>
                <a:cxn ang="0">
                  <a:pos x="52" y="189"/>
                </a:cxn>
                <a:cxn ang="0">
                  <a:pos x="48" y="170"/>
                </a:cxn>
                <a:cxn ang="0">
                  <a:pos x="44" y="151"/>
                </a:cxn>
                <a:cxn ang="0">
                  <a:pos x="40" y="130"/>
                </a:cxn>
                <a:cxn ang="0">
                  <a:pos x="33" y="111"/>
                </a:cxn>
                <a:cxn ang="0">
                  <a:pos x="31" y="92"/>
                </a:cxn>
                <a:cxn ang="0">
                  <a:pos x="27" y="75"/>
                </a:cxn>
                <a:cxn ang="0">
                  <a:pos x="25" y="59"/>
                </a:cxn>
                <a:cxn ang="0">
                  <a:pos x="23" y="48"/>
                </a:cxn>
                <a:cxn ang="0">
                  <a:pos x="23" y="35"/>
                </a:cxn>
                <a:cxn ang="0">
                  <a:pos x="29" y="29"/>
                </a:cxn>
                <a:cxn ang="0">
                  <a:pos x="40" y="25"/>
                </a:cxn>
                <a:cxn ang="0">
                  <a:pos x="57" y="21"/>
                </a:cxn>
                <a:cxn ang="0">
                  <a:pos x="80" y="18"/>
                </a:cxn>
                <a:cxn ang="0">
                  <a:pos x="91" y="16"/>
                </a:cxn>
                <a:cxn ang="0">
                  <a:pos x="112" y="8"/>
                </a:cxn>
                <a:cxn ang="0">
                  <a:pos x="129" y="6"/>
                </a:cxn>
                <a:cxn ang="0">
                  <a:pos x="141" y="4"/>
                </a:cxn>
              </a:cxnLst>
              <a:rect l="0" t="0" r="r" b="b"/>
              <a:pathLst>
                <a:path w="148" h="251">
                  <a:moveTo>
                    <a:pt x="148" y="2"/>
                  </a:moveTo>
                  <a:lnTo>
                    <a:pt x="145" y="2"/>
                  </a:lnTo>
                  <a:lnTo>
                    <a:pt x="141" y="2"/>
                  </a:lnTo>
                  <a:lnTo>
                    <a:pt x="137" y="2"/>
                  </a:lnTo>
                  <a:lnTo>
                    <a:pt x="133" y="2"/>
                  </a:lnTo>
                  <a:lnTo>
                    <a:pt x="129" y="0"/>
                  </a:lnTo>
                  <a:lnTo>
                    <a:pt x="124" y="0"/>
                  </a:lnTo>
                  <a:lnTo>
                    <a:pt x="120" y="0"/>
                  </a:lnTo>
                  <a:lnTo>
                    <a:pt x="114" y="0"/>
                  </a:lnTo>
                  <a:lnTo>
                    <a:pt x="110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101" y="0"/>
                  </a:lnTo>
                  <a:lnTo>
                    <a:pt x="99" y="0"/>
                  </a:lnTo>
                  <a:lnTo>
                    <a:pt x="97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0" y="2"/>
                  </a:lnTo>
                  <a:lnTo>
                    <a:pt x="38" y="2"/>
                  </a:lnTo>
                  <a:lnTo>
                    <a:pt x="34" y="2"/>
                  </a:lnTo>
                  <a:lnTo>
                    <a:pt x="33" y="2"/>
                  </a:lnTo>
                  <a:lnTo>
                    <a:pt x="29" y="2"/>
                  </a:lnTo>
                  <a:lnTo>
                    <a:pt x="25" y="2"/>
                  </a:lnTo>
                  <a:lnTo>
                    <a:pt x="19" y="2"/>
                  </a:lnTo>
                  <a:lnTo>
                    <a:pt x="15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0" y="52"/>
                  </a:lnTo>
                  <a:lnTo>
                    <a:pt x="2" y="56"/>
                  </a:lnTo>
                  <a:lnTo>
                    <a:pt x="2" y="61"/>
                  </a:lnTo>
                  <a:lnTo>
                    <a:pt x="2" y="67"/>
                  </a:lnTo>
                  <a:lnTo>
                    <a:pt x="4" y="73"/>
                  </a:lnTo>
                  <a:lnTo>
                    <a:pt x="4" y="75"/>
                  </a:lnTo>
                  <a:lnTo>
                    <a:pt x="4" y="76"/>
                  </a:lnTo>
                  <a:lnTo>
                    <a:pt x="6" y="80"/>
                  </a:lnTo>
                  <a:lnTo>
                    <a:pt x="6" y="84"/>
                  </a:lnTo>
                  <a:lnTo>
                    <a:pt x="6" y="88"/>
                  </a:lnTo>
                  <a:lnTo>
                    <a:pt x="6" y="94"/>
                  </a:lnTo>
                  <a:lnTo>
                    <a:pt x="6" y="95"/>
                  </a:lnTo>
                  <a:lnTo>
                    <a:pt x="8" y="99"/>
                  </a:lnTo>
                  <a:lnTo>
                    <a:pt x="8" y="101"/>
                  </a:lnTo>
                  <a:lnTo>
                    <a:pt x="8" y="105"/>
                  </a:lnTo>
                  <a:lnTo>
                    <a:pt x="10" y="111"/>
                  </a:lnTo>
                  <a:lnTo>
                    <a:pt x="10" y="116"/>
                  </a:lnTo>
                  <a:lnTo>
                    <a:pt x="12" y="118"/>
                  </a:lnTo>
                  <a:lnTo>
                    <a:pt x="12" y="122"/>
                  </a:lnTo>
                  <a:lnTo>
                    <a:pt x="12" y="124"/>
                  </a:lnTo>
                  <a:lnTo>
                    <a:pt x="14" y="128"/>
                  </a:lnTo>
                  <a:lnTo>
                    <a:pt x="15" y="133"/>
                  </a:lnTo>
                  <a:lnTo>
                    <a:pt x="15" y="137"/>
                  </a:lnTo>
                  <a:lnTo>
                    <a:pt x="17" y="141"/>
                  </a:lnTo>
                  <a:lnTo>
                    <a:pt x="17" y="143"/>
                  </a:lnTo>
                  <a:lnTo>
                    <a:pt x="17" y="145"/>
                  </a:lnTo>
                  <a:lnTo>
                    <a:pt x="19" y="149"/>
                  </a:lnTo>
                  <a:lnTo>
                    <a:pt x="19" y="151"/>
                  </a:lnTo>
                  <a:lnTo>
                    <a:pt x="21" y="154"/>
                  </a:lnTo>
                  <a:lnTo>
                    <a:pt x="23" y="158"/>
                  </a:lnTo>
                  <a:lnTo>
                    <a:pt x="23" y="160"/>
                  </a:lnTo>
                  <a:lnTo>
                    <a:pt x="25" y="164"/>
                  </a:lnTo>
                  <a:lnTo>
                    <a:pt x="25" y="166"/>
                  </a:lnTo>
                  <a:lnTo>
                    <a:pt x="27" y="170"/>
                  </a:lnTo>
                  <a:lnTo>
                    <a:pt x="29" y="171"/>
                  </a:lnTo>
                  <a:lnTo>
                    <a:pt x="31" y="177"/>
                  </a:lnTo>
                  <a:lnTo>
                    <a:pt x="33" y="181"/>
                  </a:lnTo>
                  <a:lnTo>
                    <a:pt x="33" y="185"/>
                  </a:lnTo>
                  <a:lnTo>
                    <a:pt x="34" y="189"/>
                  </a:lnTo>
                  <a:lnTo>
                    <a:pt x="36" y="190"/>
                  </a:lnTo>
                  <a:lnTo>
                    <a:pt x="40" y="192"/>
                  </a:lnTo>
                  <a:lnTo>
                    <a:pt x="40" y="198"/>
                  </a:lnTo>
                  <a:lnTo>
                    <a:pt x="44" y="204"/>
                  </a:lnTo>
                  <a:lnTo>
                    <a:pt x="46" y="209"/>
                  </a:lnTo>
                  <a:lnTo>
                    <a:pt x="48" y="213"/>
                  </a:lnTo>
                  <a:lnTo>
                    <a:pt x="52" y="219"/>
                  </a:lnTo>
                  <a:lnTo>
                    <a:pt x="53" y="223"/>
                  </a:lnTo>
                  <a:lnTo>
                    <a:pt x="55" y="227"/>
                  </a:lnTo>
                  <a:lnTo>
                    <a:pt x="57" y="232"/>
                  </a:lnTo>
                  <a:lnTo>
                    <a:pt x="59" y="232"/>
                  </a:lnTo>
                  <a:lnTo>
                    <a:pt x="63" y="238"/>
                  </a:lnTo>
                  <a:lnTo>
                    <a:pt x="63" y="240"/>
                  </a:lnTo>
                  <a:lnTo>
                    <a:pt x="65" y="244"/>
                  </a:lnTo>
                  <a:lnTo>
                    <a:pt x="67" y="247"/>
                  </a:lnTo>
                  <a:lnTo>
                    <a:pt x="69" y="251"/>
                  </a:lnTo>
                  <a:lnTo>
                    <a:pt x="71" y="251"/>
                  </a:lnTo>
                  <a:lnTo>
                    <a:pt x="69" y="249"/>
                  </a:lnTo>
                  <a:lnTo>
                    <a:pt x="69" y="247"/>
                  </a:lnTo>
                  <a:lnTo>
                    <a:pt x="67" y="244"/>
                  </a:lnTo>
                  <a:lnTo>
                    <a:pt x="67" y="240"/>
                  </a:lnTo>
                  <a:lnTo>
                    <a:pt x="65" y="236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3" y="228"/>
                  </a:lnTo>
                  <a:lnTo>
                    <a:pt x="63" y="225"/>
                  </a:lnTo>
                  <a:lnTo>
                    <a:pt x="61" y="221"/>
                  </a:lnTo>
                  <a:lnTo>
                    <a:pt x="59" y="217"/>
                  </a:lnTo>
                  <a:lnTo>
                    <a:pt x="59" y="213"/>
                  </a:lnTo>
                  <a:lnTo>
                    <a:pt x="57" y="209"/>
                  </a:lnTo>
                  <a:lnTo>
                    <a:pt x="57" y="206"/>
                  </a:lnTo>
                  <a:lnTo>
                    <a:pt x="55" y="200"/>
                  </a:lnTo>
                  <a:lnTo>
                    <a:pt x="53" y="198"/>
                  </a:lnTo>
                  <a:lnTo>
                    <a:pt x="53" y="192"/>
                  </a:lnTo>
                  <a:lnTo>
                    <a:pt x="52" y="189"/>
                  </a:lnTo>
                  <a:lnTo>
                    <a:pt x="52" y="183"/>
                  </a:lnTo>
                  <a:lnTo>
                    <a:pt x="50" y="179"/>
                  </a:lnTo>
                  <a:lnTo>
                    <a:pt x="48" y="175"/>
                  </a:lnTo>
                  <a:lnTo>
                    <a:pt x="48" y="170"/>
                  </a:lnTo>
                  <a:lnTo>
                    <a:pt x="46" y="164"/>
                  </a:lnTo>
                  <a:lnTo>
                    <a:pt x="46" y="158"/>
                  </a:lnTo>
                  <a:lnTo>
                    <a:pt x="44" y="154"/>
                  </a:lnTo>
                  <a:lnTo>
                    <a:pt x="44" y="151"/>
                  </a:lnTo>
                  <a:lnTo>
                    <a:pt x="42" y="145"/>
                  </a:lnTo>
                  <a:lnTo>
                    <a:pt x="42" y="141"/>
                  </a:lnTo>
                  <a:lnTo>
                    <a:pt x="40" y="135"/>
                  </a:lnTo>
                  <a:lnTo>
                    <a:pt x="40" y="130"/>
                  </a:lnTo>
                  <a:lnTo>
                    <a:pt x="38" y="124"/>
                  </a:lnTo>
                  <a:lnTo>
                    <a:pt x="36" y="120"/>
                  </a:lnTo>
                  <a:lnTo>
                    <a:pt x="34" y="114"/>
                  </a:lnTo>
                  <a:lnTo>
                    <a:pt x="33" y="111"/>
                  </a:lnTo>
                  <a:lnTo>
                    <a:pt x="33" y="107"/>
                  </a:lnTo>
                  <a:lnTo>
                    <a:pt x="33" y="101"/>
                  </a:lnTo>
                  <a:lnTo>
                    <a:pt x="31" y="95"/>
                  </a:lnTo>
                  <a:lnTo>
                    <a:pt x="31" y="92"/>
                  </a:lnTo>
                  <a:lnTo>
                    <a:pt x="29" y="88"/>
                  </a:lnTo>
                  <a:lnTo>
                    <a:pt x="29" y="84"/>
                  </a:lnTo>
                  <a:lnTo>
                    <a:pt x="29" y="78"/>
                  </a:lnTo>
                  <a:lnTo>
                    <a:pt x="27" y="75"/>
                  </a:lnTo>
                  <a:lnTo>
                    <a:pt x="25" y="71"/>
                  </a:lnTo>
                  <a:lnTo>
                    <a:pt x="25" y="67"/>
                  </a:lnTo>
                  <a:lnTo>
                    <a:pt x="25" y="63"/>
                  </a:lnTo>
                  <a:lnTo>
                    <a:pt x="25" y="59"/>
                  </a:lnTo>
                  <a:lnTo>
                    <a:pt x="23" y="56"/>
                  </a:lnTo>
                  <a:lnTo>
                    <a:pt x="23" y="54"/>
                  </a:lnTo>
                  <a:lnTo>
                    <a:pt x="23" y="50"/>
                  </a:lnTo>
                  <a:lnTo>
                    <a:pt x="23" y="48"/>
                  </a:lnTo>
                  <a:lnTo>
                    <a:pt x="23" y="42"/>
                  </a:lnTo>
                  <a:lnTo>
                    <a:pt x="23" y="42"/>
                  </a:lnTo>
                  <a:lnTo>
                    <a:pt x="23" y="37"/>
                  </a:lnTo>
                  <a:lnTo>
                    <a:pt x="23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5" y="31"/>
                  </a:lnTo>
                  <a:lnTo>
                    <a:pt x="29" y="29"/>
                  </a:lnTo>
                  <a:lnTo>
                    <a:pt x="31" y="27"/>
                  </a:lnTo>
                  <a:lnTo>
                    <a:pt x="33" y="27"/>
                  </a:lnTo>
                  <a:lnTo>
                    <a:pt x="36" y="25"/>
                  </a:lnTo>
                  <a:lnTo>
                    <a:pt x="40" y="25"/>
                  </a:lnTo>
                  <a:lnTo>
                    <a:pt x="44" y="25"/>
                  </a:lnTo>
                  <a:lnTo>
                    <a:pt x="48" y="23"/>
                  </a:lnTo>
                  <a:lnTo>
                    <a:pt x="53" y="21"/>
                  </a:lnTo>
                  <a:lnTo>
                    <a:pt x="57" y="21"/>
                  </a:lnTo>
                  <a:lnTo>
                    <a:pt x="63" y="19"/>
                  </a:lnTo>
                  <a:lnTo>
                    <a:pt x="69" y="19"/>
                  </a:lnTo>
                  <a:lnTo>
                    <a:pt x="74" y="18"/>
                  </a:lnTo>
                  <a:lnTo>
                    <a:pt x="80" y="18"/>
                  </a:lnTo>
                  <a:lnTo>
                    <a:pt x="82" y="16"/>
                  </a:lnTo>
                  <a:lnTo>
                    <a:pt x="86" y="16"/>
                  </a:lnTo>
                  <a:lnTo>
                    <a:pt x="88" y="16"/>
                  </a:lnTo>
                  <a:lnTo>
                    <a:pt x="91" y="16"/>
                  </a:lnTo>
                  <a:lnTo>
                    <a:pt x="97" y="14"/>
                  </a:lnTo>
                  <a:lnTo>
                    <a:pt x="101" y="12"/>
                  </a:lnTo>
                  <a:lnTo>
                    <a:pt x="105" y="12"/>
                  </a:lnTo>
                  <a:lnTo>
                    <a:pt x="112" y="8"/>
                  </a:lnTo>
                  <a:lnTo>
                    <a:pt x="116" y="8"/>
                  </a:lnTo>
                  <a:lnTo>
                    <a:pt x="120" y="6"/>
                  </a:lnTo>
                  <a:lnTo>
                    <a:pt x="126" y="6"/>
                  </a:lnTo>
                  <a:lnTo>
                    <a:pt x="129" y="6"/>
                  </a:lnTo>
                  <a:lnTo>
                    <a:pt x="133" y="4"/>
                  </a:lnTo>
                  <a:lnTo>
                    <a:pt x="137" y="4"/>
                  </a:lnTo>
                  <a:lnTo>
                    <a:pt x="139" y="4"/>
                  </a:lnTo>
                  <a:lnTo>
                    <a:pt x="141" y="4"/>
                  </a:lnTo>
                  <a:lnTo>
                    <a:pt x="147" y="2"/>
                  </a:lnTo>
                  <a:lnTo>
                    <a:pt x="148" y="2"/>
                  </a:lnTo>
                  <a:lnTo>
                    <a:pt x="148" y="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16"/>
            <p:cNvSpPr>
              <a:spLocks/>
            </p:cNvSpPr>
            <p:nvPr/>
          </p:nvSpPr>
          <p:spPr bwMode="auto">
            <a:xfrm>
              <a:off x="7415213" y="2628900"/>
              <a:ext cx="215900" cy="217487"/>
            </a:xfrm>
            <a:custGeom>
              <a:avLst/>
              <a:gdLst/>
              <a:ahLst/>
              <a:cxnLst>
                <a:cxn ang="0">
                  <a:pos x="39" y="89"/>
                </a:cxn>
                <a:cxn ang="0">
                  <a:pos x="49" y="103"/>
                </a:cxn>
                <a:cxn ang="0">
                  <a:pos x="60" y="120"/>
                </a:cxn>
                <a:cxn ang="0">
                  <a:pos x="74" y="133"/>
                </a:cxn>
                <a:cxn ang="0">
                  <a:pos x="87" y="146"/>
                </a:cxn>
                <a:cxn ang="0">
                  <a:pos x="102" y="160"/>
                </a:cxn>
                <a:cxn ang="0">
                  <a:pos x="116" y="171"/>
                </a:cxn>
                <a:cxn ang="0">
                  <a:pos x="131" y="184"/>
                </a:cxn>
                <a:cxn ang="0">
                  <a:pos x="146" y="196"/>
                </a:cxn>
                <a:cxn ang="0">
                  <a:pos x="163" y="207"/>
                </a:cxn>
                <a:cxn ang="0">
                  <a:pos x="178" y="218"/>
                </a:cxn>
                <a:cxn ang="0">
                  <a:pos x="192" y="228"/>
                </a:cxn>
                <a:cxn ang="0">
                  <a:pos x="207" y="236"/>
                </a:cxn>
                <a:cxn ang="0">
                  <a:pos x="220" y="245"/>
                </a:cxn>
                <a:cxn ang="0">
                  <a:pos x="231" y="253"/>
                </a:cxn>
                <a:cxn ang="0">
                  <a:pos x="243" y="258"/>
                </a:cxn>
                <a:cxn ang="0">
                  <a:pos x="252" y="264"/>
                </a:cxn>
                <a:cxn ang="0">
                  <a:pos x="262" y="270"/>
                </a:cxn>
                <a:cxn ang="0">
                  <a:pos x="271" y="274"/>
                </a:cxn>
                <a:cxn ang="0">
                  <a:pos x="268" y="268"/>
                </a:cxn>
                <a:cxn ang="0">
                  <a:pos x="256" y="257"/>
                </a:cxn>
                <a:cxn ang="0">
                  <a:pos x="247" y="249"/>
                </a:cxn>
                <a:cxn ang="0">
                  <a:pos x="237" y="241"/>
                </a:cxn>
                <a:cxn ang="0">
                  <a:pos x="226" y="232"/>
                </a:cxn>
                <a:cxn ang="0">
                  <a:pos x="214" y="220"/>
                </a:cxn>
                <a:cxn ang="0">
                  <a:pos x="203" y="211"/>
                </a:cxn>
                <a:cxn ang="0">
                  <a:pos x="192" y="201"/>
                </a:cxn>
                <a:cxn ang="0">
                  <a:pos x="180" y="190"/>
                </a:cxn>
                <a:cxn ang="0">
                  <a:pos x="167" y="177"/>
                </a:cxn>
                <a:cxn ang="0">
                  <a:pos x="155" y="169"/>
                </a:cxn>
                <a:cxn ang="0">
                  <a:pos x="144" y="158"/>
                </a:cxn>
                <a:cxn ang="0">
                  <a:pos x="133" y="148"/>
                </a:cxn>
                <a:cxn ang="0">
                  <a:pos x="123" y="139"/>
                </a:cxn>
                <a:cxn ang="0">
                  <a:pos x="114" y="131"/>
                </a:cxn>
                <a:cxn ang="0">
                  <a:pos x="106" y="122"/>
                </a:cxn>
                <a:cxn ang="0">
                  <a:pos x="98" y="116"/>
                </a:cxn>
                <a:cxn ang="0">
                  <a:pos x="89" y="108"/>
                </a:cxn>
                <a:cxn ang="0">
                  <a:pos x="83" y="103"/>
                </a:cxn>
                <a:cxn ang="0">
                  <a:pos x="76" y="95"/>
                </a:cxn>
                <a:cxn ang="0">
                  <a:pos x="68" y="84"/>
                </a:cxn>
                <a:cxn ang="0">
                  <a:pos x="55" y="68"/>
                </a:cxn>
                <a:cxn ang="0">
                  <a:pos x="43" y="55"/>
                </a:cxn>
                <a:cxn ang="0">
                  <a:pos x="32" y="42"/>
                </a:cxn>
                <a:cxn ang="0">
                  <a:pos x="20" y="27"/>
                </a:cxn>
                <a:cxn ang="0">
                  <a:pos x="11" y="15"/>
                </a:cxn>
                <a:cxn ang="0">
                  <a:pos x="3" y="6"/>
                </a:cxn>
                <a:cxn ang="0">
                  <a:pos x="0" y="0"/>
                </a:cxn>
                <a:cxn ang="0">
                  <a:pos x="1" y="6"/>
                </a:cxn>
                <a:cxn ang="0">
                  <a:pos x="3" y="11"/>
                </a:cxn>
                <a:cxn ang="0">
                  <a:pos x="7" y="21"/>
                </a:cxn>
                <a:cxn ang="0">
                  <a:pos x="11" y="32"/>
                </a:cxn>
                <a:cxn ang="0">
                  <a:pos x="19" y="44"/>
                </a:cxn>
                <a:cxn ang="0">
                  <a:pos x="22" y="53"/>
                </a:cxn>
                <a:cxn ang="0">
                  <a:pos x="26" y="63"/>
                </a:cxn>
                <a:cxn ang="0">
                  <a:pos x="32" y="72"/>
                </a:cxn>
                <a:cxn ang="0">
                  <a:pos x="36" y="80"/>
                </a:cxn>
              </a:cxnLst>
              <a:rect l="0" t="0" r="r" b="b"/>
              <a:pathLst>
                <a:path w="271" h="274">
                  <a:moveTo>
                    <a:pt x="36" y="80"/>
                  </a:moveTo>
                  <a:lnTo>
                    <a:pt x="38" y="85"/>
                  </a:lnTo>
                  <a:lnTo>
                    <a:pt x="39" y="89"/>
                  </a:lnTo>
                  <a:lnTo>
                    <a:pt x="43" y="95"/>
                  </a:lnTo>
                  <a:lnTo>
                    <a:pt x="47" y="99"/>
                  </a:lnTo>
                  <a:lnTo>
                    <a:pt x="49" y="103"/>
                  </a:lnTo>
                  <a:lnTo>
                    <a:pt x="55" y="110"/>
                  </a:lnTo>
                  <a:lnTo>
                    <a:pt x="57" y="114"/>
                  </a:lnTo>
                  <a:lnTo>
                    <a:pt x="60" y="120"/>
                  </a:lnTo>
                  <a:lnTo>
                    <a:pt x="64" y="123"/>
                  </a:lnTo>
                  <a:lnTo>
                    <a:pt x="70" y="127"/>
                  </a:lnTo>
                  <a:lnTo>
                    <a:pt x="74" y="133"/>
                  </a:lnTo>
                  <a:lnTo>
                    <a:pt x="78" y="137"/>
                  </a:lnTo>
                  <a:lnTo>
                    <a:pt x="81" y="141"/>
                  </a:lnTo>
                  <a:lnTo>
                    <a:pt x="87" y="146"/>
                  </a:lnTo>
                  <a:lnTo>
                    <a:pt x="93" y="150"/>
                  </a:lnTo>
                  <a:lnTo>
                    <a:pt x="97" y="154"/>
                  </a:lnTo>
                  <a:lnTo>
                    <a:pt x="102" y="160"/>
                  </a:lnTo>
                  <a:lnTo>
                    <a:pt x="106" y="163"/>
                  </a:lnTo>
                  <a:lnTo>
                    <a:pt x="112" y="167"/>
                  </a:lnTo>
                  <a:lnTo>
                    <a:pt x="116" y="171"/>
                  </a:lnTo>
                  <a:lnTo>
                    <a:pt x="121" y="175"/>
                  </a:lnTo>
                  <a:lnTo>
                    <a:pt x="127" y="180"/>
                  </a:lnTo>
                  <a:lnTo>
                    <a:pt x="131" y="184"/>
                  </a:lnTo>
                  <a:lnTo>
                    <a:pt x="138" y="188"/>
                  </a:lnTo>
                  <a:lnTo>
                    <a:pt x="142" y="192"/>
                  </a:lnTo>
                  <a:lnTo>
                    <a:pt x="146" y="196"/>
                  </a:lnTo>
                  <a:lnTo>
                    <a:pt x="152" y="201"/>
                  </a:lnTo>
                  <a:lnTo>
                    <a:pt x="157" y="203"/>
                  </a:lnTo>
                  <a:lnTo>
                    <a:pt x="163" y="207"/>
                  </a:lnTo>
                  <a:lnTo>
                    <a:pt x="167" y="211"/>
                  </a:lnTo>
                  <a:lnTo>
                    <a:pt x="173" y="215"/>
                  </a:lnTo>
                  <a:lnTo>
                    <a:pt x="178" y="218"/>
                  </a:lnTo>
                  <a:lnTo>
                    <a:pt x="182" y="222"/>
                  </a:lnTo>
                  <a:lnTo>
                    <a:pt x="188" y="224"/>
                  </a:lnTo>
                  <a:lnTo>
                    <a:pt x="192" y="228"/>
                  </a:lnTo>
                  <a:lnTo>
                    <a:pt x="197" y="232"/>
                  </a:lnTo>
                  <a:lnTo>
                    <a:pt x="201" y="234"/>
                  </a:lnTo>
                  <a:lnTo>
                    <a:pt x="207" y="236"/>
                  </a:lnTo>
                  <a:lnTo>
                    <a:pt x="211" y="239"/>
                  </a:lnTo>
                  <a:lnTo>
                    <a:pt x="214" y="243"/>
                  </a:lnTo>
                  <a:lnTo>
                    <a:pt x="220" y="245"/>
                  </a:lnTo>
                  <a:lnTo>
                    <a:pt x="224" y="247"/>
                  </a:lnTo>
                  <a:lnTo>
                    <a:pt x="228" y="251"/>
                  </a:lnTo>
                  <a:lnTo>
                    <a:pt x="231" y="253"/>
                  </a:lnTo>
                  <a:lnTo>
                    <a:pt x="235" y="255"/>
                  </a:lnTo>
                  <a:lnTo>
                    <a:pt x="239" y="257"/>
                  </a:lnTo>
                  <a:lnTo>
                    <a:pt x="243" y="258"/>
                  </a:lnTo>
                  <a:lnTo>
                    <a:pt x="247" y="260"/>
                  </a:lnTo>
                  <a:lnTo>
                    <a:pt x="249" y="262"/>
                  </a:lnTo>
                  <a:lnTo>
                    <a:pt x="252" y="264"/>
                  </a:lnTo>
                  <a:lnTo>
                    <a:pt x="256" y="264"/>
                  </a:lnTo>
                  <a:lnTo>
                    <a:pt x="258" y="266"/>
                  </a:lnTo>
                  <a:lnTo>
                    <a:pt x="262" y="270"/>
                  </a:lnTo>
                  <a:lnTo>
                    <a:pt x="268" y="270"/>
                  </a:lnTo>
                  <a:lnTo>
                    <a:pt x="270" y="272"/>
                  </a:lnTo>
                  <a:lnTo>
                    <a:pt x="271" y="274"/>
                  </a:lnTo>
                  <a:lnTo>
                    <a:pt x="271" y="274"/>
                  </a:lnTo>
                  <a:lnTo>
                    <a:pt x="270" y="270"/>
                  </a:lnTo>
                  <a:lnTo>
                    <a:pt x="268" y="268"/>
                  </a:lnTo>
                  <a:lnTo>
                    <a:pt x="266" y="264"/>
                  </a:lnTo>
                  <a:lnTo>
                    <a:pt x="262" y="262"/>
                  </a:lnTo>
                  <a:lnTo>
                    <a:pt x="256" y="257"/>
                  </a:lnTo>
                  <a:lnTo>
                    <a:pt x="251" y="253"/>
                  </a:lnTo>
                  <a:lnTo>
                    <a:pt x="249" y="251"/>
                  </a:lnTo>
                  <a:lnTo>
                    <a:pt x="247" y="249"/>
                  </a:lnTo>
                  <a:lnTo>
                    <a:pt x="243" y="245"/>
                  </a:lnTo>
                  <a:lnTo>
                    <a:pt x="241" y="243"/>
                  </a:lnTo>
                  <a:lnTo>
                    <a:pt x="237" y="241"/>
                  </a:lnTo>
                  <a:lnTo>
                    <a:pt x="233" y="238"/>
                  </a:lnTo>
                  <a:lnTo>
                    <a:pt x="230" y="234"/>
                  </a:lnTo>
                  <a:lnTo>
                    <a:pt x="226" y="232"/>
                  </a:lnTo>
                  <a:lnTo>
                    <a:pt x="224" y="228"/>
                  </a:lnTo>
                  <a:lnTo>
                    <a:pt x="220" y="224"/>
                  </a:lnTo>
                  <a:lnTo>
                    <a:pt x="214" y="220"/>
                  </a:lnTo>
                  <a:lnTo>
                    <a:pt x="212" y="218"/>
                  </a:lnTo>
                  <a:lnTo>
                    <a:pt x="209" y="215"/>
                  </a:lnTo>
                  <a:lnTo>
                    <a:pt x="203" y="211"/>
                  </a:lnTo>
                  <a:lnTo>
                    <a:pt x="199" y="207"/>
                  </a:lnTo>
                  <a:lnTo>
                    <a:pt x="197" y="205"/>
                  </a:lnTo>
                  <a:lnTo>
                    <a:pt x="192" y="201"/>
                  </a:lnTo>
                  <a:lnTo>
                    <a:pt x="188" y="198"/>
                  </a:lnTo>
                  <a:lnTo>
                    <a:pt x="184" y="194"/>
                  </a:lnTo>
                  <a:lnTo>
                    <a:pt x="180" y="190"/>
                  </a:lnTo>
                  <a:lnTo>
                    <a:pt x="176" y="186"/>
                  </a:lnTo>
                  <a:lnTo>
                    <a:pt x="173" y="182"/>
                  </a:lnTo>
                  <a:lnTo>
                    <a:pt x="167" y="177"/>
                  </a:lnTo>
                  <a:lnTo>
                    <a:pt x="163" y="175"/>
                  </a:lnTo>
                  <a:lnTo>
                    <a:pt x="159" y="171"/>
                  </a:lnTo>
                  <a:lnTo>
                    <a:pt x="155" y="169"/>
                  </a:lnTo>
                  <a:lnTo>
                    <a:pt x="152" y="165"/>
                  </a:lnTo>
                  <a:lnTo>
                    <a:pt x="148" y="161"/>
                  </a:lnTo>
                  <a:lnTo>
                    <a:pt x="144" y="158"/>
                  </a:lnTo>
                  <a:lnTo>
                    <a:pt x="140" y="154"/>
                  </a:lnTo>
                  <a:lnTo>
                    <a:pt x="135" y="150"/>
                  </a:lnTo>
                  <a:lnTo>
                    <a:pt x="133" y="148"/>
                  </a:lnTo>
                  <a:lnTo>
                    <a:pt x="129" y="144"/>
                  </a:lnTo>
                  <a:lnTo>
                    <a:pt x="127" y="141"/>
                  </a:lnTo>
                  <a:lnTo>
                    <a:pt x="123" y="139"/>
                  </a:lnTo>
                  <a:lnTo>
                    <a:pt x="119" y="137"/>
                  </a:lnTo>
                  <a:lnTo>
                    <a:pt x="116" y="133"/>
                  </a:lnTo>
                  <a:lnTo>
                    <a:pt x="114" y="131"/>
                  </a:lnTo>
                  <a:lnTo>
                    <a:pt x="112" y="127"/>
                  </a:lnTo>
                  <a:lnTo>
                    <a:pt x="108" y="125"/>
                  </a:lnTo>
                  <a:lnTo>
                    <a:pt x="106" y="122"/>
                  </a:lnTo>
                  <a:lnTo>
                    <a:pt x="102" y="120"/>
                  </a:lnTo>
                  <a:lnTo>
                    <a:pt x="100" y="120"/>
                  </a:lnTo>
                  <a:lnTo>
                    <a:pt x="98" y="116"/>
                  </a:lnTo>
                  <a:lnTo>
                    <a:pt x="93" y="114"/>
                  </a:lnTo>
                  <a:lnTo>
                    <a:pt x="91" y="110"/>
                  </a:lnTo>
                  <a:lnTo>
                    <a:pt x="89" y="108"/>
                  </a:lnTo>
                  <a:lnTo>
                    <a:pt x="87" y="106"/>
                  </a:lnTo>
                  <a:lnTo>
                    <a:pt x="85" y="104"/>
                  </a:lnTo>
                  <a:lnTo>
                    <a:pt x="83" y="103"/>
                  </a:lnTo>
                  <a:lnTo>
                    <a:pt x="79" y="101"/>
                  </a:lnTo>
                  <a:lnTo>
                    <a:pt x="78" y="99"/>
                  </a:lnTo>
                  <a:lnTo>
                    <a:pt x="76" y="95"/>
                  </a:lnTo>
                  <a:lnTo>
                    <a:pt x="72" y="89"/>
                  </a:lnTo>
                  <a:lnTo>
                    <a:pt x="70" y="87"/>
                  </a:lnTo>
                  <a:lnTo>
                    <a:pt x="68" y="84"/>
                  </a:lnTo>
                  <a:lnTo>
                    <a:pt x="62" y="78"/>
                  </a:lnTo>
                  <a:lnTo>
                    <a:pt x="59" y="74"/>
                  </a:lnTo>
                  <a:lnTo>
                    <a:pt x="55" y="68"/>
                  </a:lnTo>
                  <a:lnTo>
                    <a:pt x="51" y="65"/>
                  </a:lnTo>
                  <a:lnTo>
                    <a:pt x="47" y="61"/>
                  </a:lnTo>
                  <a:lnTo>
                    <a:pt x="43" y="55"/>
                  </a:lnTo>
                  <a:lnTo>
                    <a:pt x="39" y="51"/>
                  </a:lnTo>
                  <a:lnTo>
                    <a:pt x="36" y="46"/>
                  </a:lnTo>
                  <a:lnTo>
                    <a:pt x="32" y="42"/>
                  </a:lnTo>
                  <a:lnTo>
                    <a:pt x="28" y="36"/>
                  </a:lnTo>
                  <a:lnTo>
                    <a:pt x="24" y="32"/>
                  </a:lnTo>
                  <a:lnTo>
                    <a:pt x="20" y="27"/>
                  </a:lnTo>
                  <a:lnTo>
                    <a:pt x="19" y="21"/>
                  </a:lnTo>
                  <a:lnTo>
                    <a:pt x="13" y="19"/>
                  </a:lnTo>
                  <a:lnTo>
                    <a:pt x="11" y="15"/>
                  </a:lnTo>
                  <a:lnTo>
                    <a:pt x="9" y="11"/>
                  </a:lnTo>
                  <a:lnTo>
                    <a:pt x="7" y="8"/>
                  </a:lnTo>
                  <a:lnTo>
                    <a:pt x="3" y="6"/>
                  </a:lnTo>
                  <a:lnTo>
                    <a:pt x="1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6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1"/>
                  </a:lnTo>
                  <a:lnTo>
                    <a:pt x="5" y="15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9" y="25"/>
                  </a:lnTo>
                  <a:lnTo>
                    <a:pt x="11" y="28"/>
                  </a:lnTo>
                  <a:lnTo>
                    <a:pt x="11" y="32"/>
                  </a:lnTo>
                  <a:lnTo>
                    <a:pt x="13" y="34"/>
                  </a:lnTo>
                  <a:lnTo>
                    <a:pt x="17" y="38"/>
                  </a:lnTo>
                  <a:lnTo>
                    <a:pt x="19" y="44"/>
                  </a:lnTo>
                  <a:lnTo>
                    <a:pt x="20" y="46"/>
                  </a:lnTo>
                  <a:lnTo>
                    <a:pt x="20" y="49"/>
                  </a:lnTo>
                  <a:lnTo>
                    <a:pt x="22" y="53"/>
                  </a:lnTo>
                  <a:lnTo>
                    <a:pt x="24" y="55"/>
                  </a:lnTo>
                  <a:lnTo>
                    <a:pt x="24" y="59"/>
                  </a:lnTo>
                  <a:lnTo>
                    <a:pt x="26" y="63"/>
                  </a:lnTo>
                  <a:lnTo>
                    <a:pt x="26" y="66"/>
                  </a:lnTo>
                  <a:lnTo>
                    <a:pt x="30" y="68"/>
                  </a:lnTo>
                  <a:lnTo>
                    <a:pt x="32" y="72"/>
                  </a:lnTo>
                  <a:lnTo>
                    <a:pt x="34" y="78"/>
                  </a:lnTo>
                  <a:lnTo>
                    <a:pt x="34" y="80"/>
                  </a:lnTo>
                  <a:lnTo>
                    <a:pt x="36" y="80"/>
                  </a:lnTo>
                  <a:lnTo>
                    <a:pt x="36" y="8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17"/>
            <p:cNvSpPr>
              <a:spLocks/>
            </p:cNvSpPr>
            <p:nvPr/>
          </p:nvSpPr>
          <p:spPr bwMode="auto">
            <a:xfrm>
              <a:off x="7461250" y="2420938"/>
              <a:ext cx="381000" cy="20637"/>
            </a:xfrm>
            <a:custGeom>
              <a:avLst/>
              <a:gdLst/>
              <a:ahLst/>
              <a:cxnLst>
                <a:cxn ang="0">
                  <a:pos x="125" y="4"/>
                </a:cxn>
                <a:cxn ang="0">
                  <a:pos x="140" y="2"/>
                </a:cxn>
                <a:cxn ang="0">
                  <a:pos x="159" y="2"/>
                </a:cxn>
                <a:cxn ang="0">
                  <a:pos x="178" y="0"/>
                </a:cxn>
                <a:cxn ang="0">
                  <a:pos x="203" y="0"/>
                </a:cxn>
                <a:cxn ang="0">
                  <a:pos x="226" y="0"/>
                </a:cxn>
                <a:cxn ang="0">
                  <a:pos x="249" y="0"/>
                </a:cxn>
                <a:cxn ang="0">
                  <a:pos x="275" y="0"/>
                </a:cxn>
                <a:cxn ang="0">
                  <a:pos x="300" y="0"/>
                </a:cxn>
                <a:cxn ang="0">
                  <a:pos x="326" y="2"/>
                </a:cxn>
                <a:cxn ang="0">
                  <a:pos x="351" y="2"/>
                </a:cxn>
                <a:cxn ang="0">
                  <a:pos x="374" y="4"/>
                </a:cxn>
                <a:cxn ang="0">
                  <a:pos x="397" y="5"/>
                </a:cxn>
                <a:cxn ang="0">
                  <a:pos x="416" y="7"/>
                </a:cxn>
                <a:cxn ang="0">
                  <a:pos x="435" y="9"/>
                </a:cxn>
                <a:cxn ang="0">
                  <a:pos x="450" y="11"/>
                </a:cxn>
                <a:cxn ang="0">
                  <a:pos x="463" y="11"/>
                </a:cxn>
                <a:cxn ang="0">
                  <a:pos x="471" y="13"/>
                </a:cxn>
                <a:cxn ang="0">
                  <a:pos x="479" y="15"/>
                </a:cxn>
                <a:cxn ang="0">
                  <a:pos x="477" y="15"/>
                </a:cxn>
                <a:cxn ang="0">
                  <a:pos x="465" y="15"/>
                </a:cxn>
                <a:cxn ang="0">
                  <a:pos x="452" y="15"/>
                </a:cxn>
                <a:cxn ang="0">
                  <a:pos x="435" y="15"/>
                </a:cxn>
                <a:cxn ang="0">
                  <a:pos x="412" y="15"/>
                </a:cxn>
                <a:cxn ang="0">
                  <a:pos x="387" y="17"/>
                </a:cxn>
                <a:cxn ang="0">
                  <a:pos x="361" y="19"/>
                </a:cxn>
                <a:cxn ang="0">
                  <a:pos x="332" y="19"/>
                </a:cxn>
                <a:cxn ang="0">
                  <a:pos x="300" y="21"/>
                </a:cxn>
                <a:cxn ang="0">
                  <a:pos x="269" y="21"/>
                </a:cxn>
                <a:cxn ang="0">
                  <a:pos x="237" y="21"/>
                </a:cxn>
                <a:cxn ang="0">
                  <a:pos x="207" y="23"/>
                </a:cxn>
                <a:cxn ang="0">
                  <a:pos x="172" y="24"/>
                </a:cxn>
                <a:cxn ang="0">
                  <a:pos x="142" y="24"/>
                </a:cxn>
                <a:cxn ang="0">
                  <a:pos x="114" y="24"/>
                </a:cxn>
                <a:cxn ang="0">
                  <a:pos x="87" y="26"/>
                </a:cxn>
                <a:cxn ang="0">
                  <a:pos x="62" y="26"/>
                </a:cxn>
                <a:cxn ang="0">
                  <a:pos x="43" y="26"/>
                </a:cxn>
                <a:cxn ang="0">
                  <a:pos x="22" y="26"/>
                </a:cxn>
                <a:cxn ang="0">
                  <a:pos x="11" y="26"/>
                </a:cxn>
                <a:cxn ang="0">
                  <a:pos x="1" y="24"/>
                </a:cxn>
                <a:cxn ang="0">
                  <a:pos x="0" y="24"/>
                </a:cxn>
                <a:cxn ang="0">
                  <a:pos x="9" y="21"/>
                </a:cxn>
                <a:cxn ang="0">
                  <a:pos x="19" y="19"/>
                </a:cxn>
                <a:cxn ang="0">
                  <a:pos x="34" y="15"/>
                </a:cxn>
                <a:cxn ang="0">
                  <a:pos x="47" y="13"/>
                </a:cxn>
                <a:cxn ang="0">
                  <a:pos x="62" y="11"/>
                </a:cxn>
                <a:cxn ang="0">
                  <a:pos x="76" y="11"/>
                </a:cxn>
                <a:cxn ang="0">
                  <a:pos x="91" y="9"/>
                </a:cxn>
                <a:cxn ang="0">
                  <a:pos x="100" y="9"/>
                </a:cxn>
                <a:cxn ang="0">
                  <a:pos x="110" y="9"/>
                </a:cxn>
                <a:cxn ang="0">
                  <a:pos x="117" y="9"/>
                </a:cxn>
              </a:cxnLst>
              <a:rect l="0" t="0" r="r" b="b"/>
              <a:pathLst>
                <a:path w="479" h="26">
                  <a:moveTo>
                    <a:pt x="117" y="9"/>
                  </a:moveTo>
                  <a:lnTo>
                    <a:pt x="121" y="5"/>
                  </a:lnTo>
                  <a:lnTo>
                    <a:pt x="125" y="4"/>
                  </a:lnTo>
                  <a:lnTo>
                    <a:pt x="131" y="4"/>
                  </a:lnTo>
                  <a:lnTo>
                    <a:pt x="134" y="4"/>
                  </a:lnTo>
                  <a:lnTo>
                    <a:pt x="140" y="2"/>
                  </a:lnTo>
                  <a:lnTo>
                    <a:pt x="146" y="2"/>
                  </a:lnTo>
                  <a:lnTo>
                    <a:pt x="153" y="2"/>
                  </a:lnTo>
                  <a:lnTo>
                    <a:pt x="159" y="2"/>
                  </a:lnTo>
                  <a:lnTo>
                    <a:pt x="167" y="0"/>
                  </a:lnTo>
                  <a:lnTo>
                    <a:pt x="172" y="0"/>
                  </a:lnTo>
                  <a:lnTo>
                    <a:pt x="178" y="0"/>
                  </a:lnTo>
                  <a:lnTo>
                    <a:pt x="188" y="0"/>
                  </a:lnTo>
                  <a:lnTo>
                    <a:pt x="195" y="0"/>
                  </a:lnTo>
                  <a:lnTo>
                    <a:pt x="203" y="0"/>
                  </a:lnTo>
                  <a:lnTo>
                    <a:pt x="211" y="0"/>
                  </a:lnTo>
                  <a:lnTo>
                    <a:pt x="218" y="0"/>
                  </a:lnTo>
                  <a:lnTo>
                    <a:pt x="226" y="0"/>
                  </a:lnTo>
                  <a:lnTo>
                    <a:pt x="233" y="0"/>
                  </a:lnTo>
                  <a:lnTo>
                    <a:pt x="243" y="0"/>
                  </a:lnTo>
                  <a:lnTo>
                    <a:pt x="249" y="0"/>
                  </a:lnTo>
                  <a:lnTo>
                    <a:pt x="258" y="0"/>
                  </a:lnTo>
                  <a:lnTo>
                    <a:pt x="266" y="0"/>
                  </a:lnTo>
                  <a:lnTo>
                    <a:pt x="275" y="0"/>
                  </a:lnTo>
                  <a:lnTo>
                    <a:pt x="283" y="0"/>
                  </a:lnTo>
                  <a:lnTo>
                    <a:pt x="292" y="0"/>
                  </a:lnTo>
                  <a:lnTo>
                    <a:pt x="300" y="0"/>
                  </a:lnTo>
                  <a:lnTo>
                    <a:pt x="309" y="0"/>
                  </a:lnTo>
                  <a:lnTo>
                    <a:pt x="317" y="2"/>
                  </a:lnTo>
                  <a:lnTo>
                    <a:pt x="326" y="2"/>
                  </a:lnTo>
                  <a:lnTo>
                    <a:pt x="332" y="2"/>
                  </a:lnTo>
                  <a:lnTo>
                    <a:pt x="342" y="2"/>
                  </a:lnTo>
                  <a:lnTo>
                    <a:pt x="351" y="2"/>
                  </a:lnTo>
                  <a:lnTo>
                    <a:pt x="357" y="2"/>
                  </a:lnTo>
                  <a:lnTo>
                    <a:pt x="364" y="4"/>
                  </a:lnTo>
                  <a:lnTo>
                    <a:pt x="374" y="4"/>
                  </a:lnTo>
                  <a:lnTo>
                    <a:pt x="380" y="4"/>
                  </a:lnTo>
                  <a:lnTo>
                    <a:pt x="387" y="4"/>
                  </a:lnTo>
                  <a:lnTo>
                    <a:pt x="397" y="5"/>
                  </a:lnTo>
                  <a:lnTo>
                    <a:pt x="403" y="5"/>
                  </a:lnTo>
                  <a:lnTo>
                    <a:pt x="408" y="7"/>
                  </a:lnTo>
                  <a:lnTo>
                    <a:pt x="416" y="7"/>
                  </a:lnTo>
                  <a:lnTo>
                    <a:pt x="422" y="9"/>
                  </a:lnTo>
                  <a:lnTo>
                    <a:pt x="427" y="9"/>
                  </a:lnTo>
                  <a:lnTo>
                    <a:pt x="435" y="9"/>
                  </a:lnTo>
                  <a:lnTo>
                    <a:pt x="439" y="9"/>
                  </a:lnTo>
                  <a:lnTo>
                    <a:pt x="444" y="9"/>
                  </a:lnTo>
                  <a:lnTo>
                    <a:pt x="450" y="11"/>
                  </a:lnTo>
                  <a:lnTo>
                    <a:pt x="454" y="11"/>
                  </a:lnTo>
                  <a:lnTo>
                    <a:pt x="458" y="11"/>
                  </a:lnTo>
                  <a:lnTo>
                    <a:pt x="463" y="11"/>
                  </a:lnTo>
                  <a:lnTo>
                    <a:pt x="465" y="13"/>
                  </a:lnTo>
                  <a:lnTo>
                    <a:pt x="469" y="13"/>
                  </a:lnTo>
                  <a:lnTo>
                    <a:pt x="471" y="13"/>
                  </a:lnTo>
                  <a:lnTo>
                    <a:pt x="473" y="13"/>
                  </a:lnTo>
                  <a:lnTo>
                    <a:pt x="475" y="13"/>
                  </a:lnTo>
                  <a:lnTo>
                    <a:pt x="479" y="15"/>
                  </a:lnTo>
                  <a:lnTo>
                    <a:pt x="479" y="15"/>
                  </a:lnTo>
                  <a:lnTo>
                    <a:pt x="479" y="15"/>
                  </a:lnTo>
                  <a:lnTo>
                    <a:pt x="477" y="15"/>
                  </a:lnTo>
                  <a:lnTo>
                    <a:pt x="473" y="15"/>
                  </a:lnTo>
                  <a:lnTo>
                    <a:pt x="469" y="15"/>
                  </a:lnTo>
                  <a:lnTo>
                    <a:pt x="465" y="15"/>
                  </a:lnTo>
                  <a:lnTo>
                    <a:pt x="461" y="15"/>
                  </a:lnTo>
                  <a:lnTo>
                    <a:pt x="458" y="15"/>
                  </a:lnTo>
                  <a:lnTo>
                    <a:pt x="452" y="15"/>
                  </a:lnTo>
                  <a:lnTo>
                    <a:pt x="446" y="15"/>
                  </a:lnTo>
                  <a:lnTo>
                    <a:pt x="441" y="15"/>
                  </a:lnTo>
                  <a:lnTo>
                    <a:pt x="435" y="15"/>
                  </a:lnTo>
                  <a:lnTo>
                    <a:pt x="427" y="15"/>
                  </a:lnTo>
                  <a:lnTo>
                    <a:pt x="420" y="15"/>
                  </a:lnTo>
                  <a:lnTo>
                    <a:pt x="412" y="15"/>
                  </a:lnTo>
                  <a:lnTo>
                    <a:pt x="404" y="17"/>
                  </a:lnTo>
                  <a:lnTo>
                    <a:pt x="397" y="17"/>
                  </a:lnTo>
                  <a:lnTo>
                    <a:pt x="387" y="17"/>
                  </a:lnTo>
                  <a:lnTo>
                    <a:pt x="380" y="17"/>
                  </a:lnTo>
                  <a:lnTo>
                    <a:pt x="370" y="19"/>
                  </a:lnTo>
                  <a:lnTo>
                    <a:pt x="361" y="19"/>
                  </a:lnTo>
                  <a:lnTo>
                    <a:pt x="351" y="19"/>
                  </a:lnTo>
                  <a:lnTo>
                    <a:pt x="342" y="19"/>
                  </a:lnTo>
                  <a:lnTo>
                    <a:pt x="332" y="19"/>
                  </a:lnTo>
                  <a:lnTo>
                    <a:pt x="321" y="19"/>
                  </a:lnTo>
                  <a:lnTo>
                    <a:pt x="311" y="19"/>
                  </a:lnTo>
                  <a:lnTo>
                    <a:pt x="300" y="21"/>
                  </a:lnTo>
                  <a:lnTo>
                    <a:pt x="290" y="21"/>
                  </a:lnTo>
                  <a:lnTo>
                    <a:pt x="279" y="21"/>
                  </a:lnTo>
                  <a:lnTo>
                    <a:pt x="269" y="21"/>
                  </a:lnTo>
                  <a:lnTo>
                    <a:pt x="258" y="21"/>
                  </a:lnTo>
                  <a:lnTo>
                    <a:pt x="247" y="21"/>
                  </a:lnTo>
                  <a:lnTo>
                    <a:pt x="237" y="21"/>
                  </a:lnTo>
                  <a:lnTo>
                    <a:pt x="226" y="21"/>
                  </a:lnTo>
                  <a:lnTo>
                    <a:pt x="214" y="23"/>
                  </a:lnTo>
                  <a:lnTo>
                    <a:pt x="207" y="23"/>
                  </a:lnTo>
                  <a:lnTo>
                    <a:pt x="195" y="23"/>
                  </a:lnTo>
                  <a:lnTo>
                    <a:pt x="184" y="23"/>
                  </a:lnTo>
                  <a:lnTo>
                    <a:pt x="172" y="24"/>
                  </a:lnTo>
                  <a:lnTo>
                    <a:pt x="163" y="24"/>
                  </a:lnTo>
                  <a:lnTo>
                    <a:pt x="152" y="24"/>
                  </a:lnTo>
                  <a:lnTo>
                    <a:pt x="142" y="24"/>
                  </a:lnTo>
                  <a:lnTo>
                    <a:pt x="133" y="24"/>
                  </a:lnTo>
                  <a:lnTo>
                    <a:pt x="123" y="24"/>
                  </a:lnTo>
                  <a:lnTo>
                    <a:pt x="114" y="24"/>
                  </a:lnTo>
                  <a:lnTo>
                    <a:pt x="104" y="24"/>
                  </a:lnTo>
                  <a:lnTo>
                    <a:pt x="95" y="24"/>
                  </a:lnTo>
                  <a:lnTo>
                    <a:pt x="87" y="26"/>
                  </a:lnTo>
                  <a:lnTo>
                    <a:pt x="79" y="26"/>
                  </a:lnTo>
                  <a:lnTo>
                    <a:pt x="70" y="26"/>
                  </a:lnTo>
                  <a:lnTo>
                    <a:pt x="62" y="26"/>
                  </a:lnTo>
                  <a:lnTo>
                    <a:pt x="55" y="26"/>
                  </a:lnTo>
                  <a:lnTo>
                    <a:pt x="47" y="26"/>
                  </a:lnTo>
                  <a:lnTo>
                    <a:pt x="43" y="26"/>
                  </a:lnTo>
                  <a:lnTo>
                    <a:pt x="36" y="26"/>
                  </a:lnTo>
                  <a:lnTo>
                    <a:pt x="30" y="26"/>
                  </a:lnTo>
                  <a:lnTo>
                    <a:pt x="22" y="26"/>
                  </a:lnTo>
                  <a:lnTo>
                    <a:pt x="19" y="26"/>
                  </a:lnTo>
                  <a:lnTo>
                    <a:pt x="15" y="26"/>
                  </a:lnTo>
                  <a:lnTo>
                    <a:pt x="11" y="26"/>
                  </a:lnTo>
                  <a:lnTo>
                    <a:pt x="7" y="26"/>
                  </a:lnTo>
                  <a:lnTo>
                    <a:pt x="5" y="26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" y="23"/>
                  </a:lnTo>
                  <a:lnTo>
                    <a:pt x="5" y="21"/>
                  </a:lnTo>
                  <a:lnTo>
                    <a:pt x="9" y="21"/>
                  </a:lnTo>
                  <a:lnTo>
                    <a:pt x="13" y="21"/>
                  </a:lnTo>
                  <a:lnTo>
                    <a:pt x="15" y="19"/>
                  </a:lnTo>
                  <a:lnTo>
                    <a:pt x="19" y="19"/>
                  </a:lnTo>
                  <a:lnTo>
                    <a:pt x="24" y="17"/>
                  </a:lnTo>
                  <a:lnTo>
                    <a:pt x="30" y="17"/>
                  </a:lnTo>
                  <a:lnTo>
                    <a:pt x="34" y="15"/>
                  </a:lnTo>
                  <a:lnTo>
                    <a:pt x="38" y="15"/>
                  </a:lnTo>
                  <a:lnTo>
                    <a:pt x="43" y="15"/>
                  </a:lnTo>
                  <a:lnTo>
                    <a:pt x="47" y="13"/>
                  </a:lnTo>
                  <a:lnTo>
                    <a:pt x="53" y="13"/>
                  </a:lnTo>
                  <a:lnTo>
                    <a:pt x="57" y="13"/>
                  </a:lnTo>
                  <a:lnTo>
                    <a:pt x="62" y="11"/>
                  </a:lnTo>
                  <a:lnTo>
                    <a:pt x="68" y="11"/>
                  </a:lnTo>
                  <a:lnTo>
                    <a:pt x="72" y="11"/>
                  </a:lnTo>
                  <a:lnTo>
                    <a:pt x="76" y="11"/>
                  </a:lnTo>
                  <a:lnTo>
                    <a:pt x="81" y="9"/>
                  </a:lnTo>
                  <a:lnTo>
                    <a:pt x="87" y="9"/>
                  </a:lnTo>
                  <a:lnTo>
                    <a:pt x="91" y="9"/>
                  </a:lnTo>
                  <a:lnTo>
                    <a:pt x="93" y="9"/>
                  </a:lnTo>
                  <a:lnTo>
                    <a:pt x="98" y="9"/>
                  </a:lnTo>
                  <a:lnTo>
                    <a:pt x="100" y="9"/>
                  </a:lnTo>
                  <a:lnTo>
                    <a:pt x="104" y="9"/>
                  </a:lnTo>
                  <a:lnTo>
                    <a:pt x="108" y="9"/>
                  </a:lnTo>
                  <a:lnTo>
                    <a:pt x="110" y="9"/>
                  </a:lnTo>
                  <a:lnTo>
                    <a:pt x="114" y="9"/>
                  </a:lnTo>
                  <a:lnTo>
                    <a:pt x="115" y="9"/>
                  </a:lnTo>
                  <a:lnTo>
                    <a:pt x="117" y="9"/>
                  </a:lnTo>
                  <a:lnTo>
                    <a:pt x="117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18"/>
            <p:cNvSpPr>
              <a:spLocks/>
            </p:cNvSpPr>
            <p:nvPr/>
          </p:nvSpPr>
          <p:spPr bwMode="auto">
            <a:xfrm>
              <a:off x="7439025" y="2460625"/>
              <a:ext cx="406400" cy="38100"/>
            </a:xfrm>
            <a:custGeom>
              <a:avLst/>
              <a:gdLst/>
              <a:ahLst/>
              <a:cxnLst>
                <a:cxn ang="0">
                  <a:pos x="131" y="2"/>
                </a:cxn>
                <a:cxn ang="0">
                  <a:pos x="154" y="0"/>
                </a:cxn>
                <a:cxn ang="0">
                  <a:pos x="179" y="2"/>
                </a:cxn>
                <a:cxn ang="0">
                  <a:pos x="201" y="2"/>
                </a:cxn>
                <a:cxn ang="0">
                  <a:pos x="228" y="4"/>
                </a:cxn>
                <a:cxn ang="0">
                  <a:pos x="255" y="6"/>
                </a:cxn>
                <a:cxn ang="0">
                  <a:pos x="281" y="8"/>
                </a:cxn>
                <a:cxn ang="0">
                  <a:pos x="306" y="12"/>
                </a:cxn>
                <a:cxn ang="0">
                  <a:pos x="335" y="15"/>
                </a:cxn>
                <a:cxn ang="0">
                  <a:pos x="359" y="19"/>
                </a:cxn>
                <a:cxn ang="0">
                  <a:pos x="384" y="23"/>
                </a:cxn>
                <a:cxn ang="0">
                  <a:pos x="407" y="27"/>
                </a:cxn>
                <a:cxn ang="0">
                  <a:pos x="428" y="31"/>
                </a:cxn>
                <a:cxn ang="0">
                  <a:pos x="447" y="34"/>
                </a:cxn>
                <a:cxn ang="0">
                  <a:pos x="466" y="38"/>
                </a:cxn>
                <a:cxn ang="0">
                  <a:pos x="481" y="42"/>
                </a:cxn>
                <a:cxn ang="0">
                  <a:pos x="494" y="44"/>
                </a:cxn>
                <a:cxn ang="0">
                  <a:pos x="504" y="48"/>
                </a:cxn>
                <a:cxn ang="0">
                  <a:pos x="511" y="50"/>
                </a:cxn>
                <a:cxn ang="0">
                  <a:pos x="504" y="48"/>
                </a:cxn>
                <a:cxn ang="0">
                  <a:pos x="494" y="48"/>
                </a:cxn>
                <a:cxn ang="0">
                  <a:pos x="483" y="46"/>
                </a:cxn>
                <a:cxn ang="0">
                  <a:pos x="468" y="44"/>
                </a:cxn>
                <a:cxn ang="0">
                  <a:pos x="451" y="42"/>
                </a:cxn>
                <a:cxn ang="0">
                  <a:pos x="432" y="42"/>
                </a:cxn>
                <a:cxn ang="0">
                  <a:pos x="409" y="40"/>
                </a:cxn>
                <a:cxn ang="0">
                  <a:pos x="388" y="38"/>
                </a:cxn>
                <a:cxn ang="0">
                  <a:pos x="365" y="36"/>
                </a:cxn>
                <a:cxn ang="0">
                  <a:pos x="340" y="36"/>
                </a:cxn>
                <a:cxn ang="0">
                  <a:pos x="316" y="34"/>
                </a:cxn>
                <a:cxn ang="0">
                  <a:pos x="293" y="32"/>
                </a:cxn>
                <a:cxn ang="0">
                  <a:pos x="270" y="32"/>
                </a:cxn>
                <a:cxn ang="0">
                  <a:pos x="245" y="31"/>
                </a:cxn>
                <a:cxn ang="0">
                  <a:pos x="222" y="31"/>
                </a:cxn>
                <a:cxn ang="0">
                  <a:pos x="201" y="29"/>
                </a:cxn>
                <a:cxn ang="0">
                  <a:pos x="182" y="29"/>
                </a:cxn>
                <a:cxn ang="0">
                  <a:pos x="165" y="27"/>
                </a:cxn>
                <a:cxn ang="0">
                  <a:pos x="150" y="25"/>
                </a:cxn>
                <a:cxn ang="0">
                  <a:pos x="137" y="25"/>
                </a:cxn>
                <a:cxn ang="0">
                  <a:pos x="129" y="25"/>
                </a:cxn>
                <a:cxn ang="0">
                  <a:pos x="124" y="25"/>
                </a:cxn>
                <a:cxn ang="0">
                  <a:pos x="112" y="25"/>
                </a:cxn>
                <a:cxn ang="0">
                  <a:pos x="99" y="25"/>
                </a:cxn>
                <a:cxn ang="0">
                  <a:pos x="86" y="25"/>
                </a:cxn>
                <a:cxn ang="0">
                  <a:pos x="78" y="25"/>
                </a:cxn>
                <a:cxn ang="0">
                  <a:pos x="70" y="25"/>
                </a:cxn>
                <a:cxn ang="0">
                  <a:pos x="61" y="25"/>
                </a:cxn>
                <a:cxn ang="0">
                  <a:pos x="49" y="27"/>
                </a:cxn>
                <a:cxn ang="0">
                  <a:pos x="34" y="27"/>
                </a:cxn>
                <a:cxn ang="0">
                  <a:pos x="21" y="29"/>
                </a:cxn>
                <a:cxn ang="0">
                  <a:pos x="9" y="31"/>
                </a:cxn>
                <a:cxn ang="0">
                  <a:pos x="2" y="29"/>
                </a:cxn>
                <a:cxn ang="0">
                  <a:pos x="0" y="29"/>
                </a:cxn>
                <a:cxn ang="0">
                  <a:pos x="6" y="25"/>
                </a:cxn>
                <a:cxn ang="0">
                  <a:pos x="15" y="23"/>
                </a:cxn>
                <a:cxn ang="0">
                  <a:pos x="29" y="21"/>
                </a:cxn>
                <a:cxn ang="0">
                  <a:pos x="42" y="19"/>
                </a:cxn>
                <a:cxn ang="0">
                  <a:pos x="59" y="15"/>
                </a:cxn>
                <a:cxn ang="0">
                  <a:pos x="74" y="12"/>
                </a:cxn>
                <a:cxn ang="0">
                  <a:pos x="87" y="10"/>
                </a:cxn>
                <a:cxn ang="0">
                  <a:pos x="101" y="8"/>
                </a:cxn>
                <a:cxn ang="0">
                  <a:pos x="110" y="6"/>
                </a:cxn>
                <a:cxn ang="0">
                  <a:pos x="116" y="4"/>
                </a:cxn>
              </a:cxnLst>
              <a:rect l="0" t="0" r="r" b="b"/>
              <a:pathLst>
                <a:path w="511" h="50">
                  <a:moveTo>
                    <a:pt x="116" y="4"/>
                  </a:moveTo>
                  <a:lnTo>
                    <a:pt x="124" y="2"/>
                  </a:lnTo>
                  <a:lnTo>
                    <a:pt x="131" y="2"/>
                  </a:lnTo>
                  <a:lnTo>
                    <a:pt x="137" y="2"/>
                  </a:lnTo>
                  <a:lnTo>
                    <a:pt x="146" y="2"/>
                  </a:lnTo>
                  <a:lnTo>
                    <a:pt x="154" y="0"/>
                  </a:lnTo>
                  <a:lnTo>
                    <a:pt x="162" y="0"/>
                  </a:lnTo>
                  <a:lnTo>
                    <a:pt x="169" y="0"/>
                  </a:lnTo>
                  <a:lnTo>
                    <a:pt x="179" y="2"/>
                  </a:lnTo>
                  <a:lnTo>
                    <a:pt x="184" y="2"/>
                  </a:lnTo>
                  <a:lnTo>
                    <a:pt x="194" y="2"/>
                  </a:lnTo>
                  <a:lnTo>
                    <a:pt x="201" y="2"/>
                  </a:lnTo>
                  <a:lnTo>
                    <a:pt x="211" y="2"/>
                  </a:lnTo>
                  <a:lnTo>
                    <a:pt x="219" y="2"/>
                  </a:lnTo>
                  <a:lnTo>
                    <a:pt x="228" y="4"/>
                  </a:lnTo>
                  <a:lnTo>
                    <a:pt x="238" y="4"/>
                  </a:lnTo>
                  <a:lnTo>
                    <a:pt x="245" y="6"/>
                  </a:lnTo>
                  <a:lnTo>
                    <a:pt x="255" y="6"/>
                  </a:lnTo>
                  <a:lnTo>
                    <a:pt x="264" y="6"/>
                  </a:lnTo>
                  <a:lnTo>
                    <a:pt x="272" y="8"/>
                  </a:lnTo>
                  <a:lnTo>
                    <a:pt x="281" y="8"/>
                  </a:lnTo>
                  <a:lnTo>
                    <a:pt x="289" y="10"/>
                  </a:lnTo>
                  <a:lnTo>
                    <a:pt x="298" y="12"/>
                  </a:lnTo>
                  <a:lnTo>
                    <a:pt x="306" y="12"/>
                  </a:lnTo>
                  <a:lnTo>
                    <a:pt x="316" y="13"/>
                  </a:lnTo>
                  <a:lnTo>
                    <a:pt x="325" y="13"/>
                  </a:lnTo>
                  <a:lnTo>
                    <a:pt x="335" y="15"/>
                  </a:lnTo>
                  <a:lnTo>
                    <a:pt x="340" y="17"/>
                  </a:lnTo>
                  <a:lnTo>
                    <a:pt x="352" y="17"/>
                  </a:lnTo>
                  <a:lnTo>
                    <a:pt x="359" y="19"/>
                  </a:lnTo>
                  <a:lnTo>
                    <a:pt x="369" y="21"/>
                  </a:lnTo>
                  <a:lnTo>
                    <a:pt x="374" y="21"/>
                  </a:lnTo>
                  <a:lnTo>
                    <a:pt x="384" y="23"/>
                  </a:lnTo>
                  <a:lnTo>
                    <a:pt x="392" y="23"/>
                  </a:lnTo>
                  <a:lnTo>
                    <a:pt x="397" y="25"/>
                  </a:lnTo>
                  <a:lnTo>
                    <a:pt x="407" y="27"/>
                  </a:lnTo>
                  <a:lnTo>
                    <a:pt x="414" y="29"/>
                  </a:lnTo>
                  <a:lnTo>
                    <a:pt x="422" y="31"/>
                  </a:lnTo>
                  <a:lnTo>
                    <a:pt x="428" y="31"/>
                  </a:lnTo>
                  <a:lnTo>
                    <a:pt x="433" y="32"/>
                  </a:lnTo>
                  <a:lnTo>
                    <a:pt x="443" y="34"/>
                  </a:lnTo>
                  <a:lnTo>
                    <a:pt x="447" y="34"/>
                  </a:lnTo>
                  <a:lnTo>
                    <a:pt x="454" y="34"/>
                  </a:lnTo>
                  <a:lnTo>
                    <a:pt x="460" y="36"/>
                  </a:lnTo>
                  <a:lnTo>
                    <a:pt x="466" y="38"/>
                  </a:lnTo>
                  <a:lnTo>
                    <a:pt x="470" y="40"/>
                  </a:lnTo>
                  <a:lnTo>
                    <a:pt x="477" y="40"/>
                  </a:lnTo>
                  <a:lnTo>
                    <a:pt x="481" y="42"/>
                  </a:lnTo>
                  <a:lnTo>
                    <a:pt x="487" y="42"/>
                  </a:lnTo>
                  <a:lnTo>
                    <a:pt x="490" y="42"/>
                  </a:lnTo>
                  <a:lnTo>
                    <a:pt x="494" y="44"/>
                  </a:lnTo>
                  <a:lnTo>
                    <a:pt x="498" y="46"/>
                  </a:lnTo>
                  <a:lnTo>
                    <a:pt x="500" y="46"/>
                  </a:lnTo>
                  <a:lnTo>
                    <a:pt x="504" y="48"/>
                  </a:lnTo>
                  <a:lnTo>
                    <a:pt x="509" y="48"/>
                  </a:lnTo>
                  <a:lnTo>
                    <a:pt x="511" y="48"/>
                  </a:lnTo>
                  <a:lnTo>
                    <a:pt x="511" y="50"/>
                  </a:lnTo>
                  <a:lnTo>
                    <a:pt x="511" y="48"/>
                  </a:lnTo>
                  <a:lnTo>
                    <a:pt x="508" y="48"/>
                  </a:lnTo>
                  <a:lnTo>
                    <a:pt x="504" y="48"/>
                  </a:lnTo>
                  <a:lnTo>
                    <a:pt x="502" y="48"/>
                  </a:lnTo>
                  <a:lnTo>
                    <a:pt x="498" y="48"/>
                  </a:lnTo>
                  <a:lnTo>
                    <a:pt x="494" y="48"/>
                  </a:lnTo>
                  <a:lnTo>
                    <a:pt x="490" y="46"/>
                  </a:lnTo>
                  <a:lnTo>
                    <a:pt x="487" y="46"/>
                  </a:lnTo>
                  <a:lnTo>
                    <a:pt x="483" y="46"/>
                  </a:lnTo>
                  <a:lnTo>
                    <a:pt x="477" y="46"/>
                  </a:lnTo>
                  <a:lnTo>
                    <a:pt x="471" y="44"/>
                  </a:lnTo>
                  <a:lnTo>
                    <a:pt x="468" y="44"/>
                  </a:lnTo>
                  <a:lnTo>
                    <a:pt x="460" y="42"/>
                  </a:lnTo>
                  <a:lnTo>
                    <a:pt x="456" y="42"/>
                  </a:lnTo>
                  <a:lnTo>
                    <a:pt x="451" y="42"/>
                  </a:lnTo>
                  <a:lnTo>
                    <a:pt x="443" y="42"/>
                  </a:lnTo>
                  <a:lnTo>
                    <a:pt x="437" y="42"/>
                  </a:lnTo>
                  <a:lnTo>
                    <a:pt x="432" y="42"/>
                  </a:lnTo>
                  <a:lnTo>
                    <a:pt x="426" y="40"/>
                  </a:lnTo>
                  <a:lnTo>
                    <a:pt x="416" y="40"/>
                  </a:lnTo>
                  <a:lnTo>
                    <a:pt x="409" y="40"/>
                  </a:lnTo>
                  <a:lnTo>
                    <a:pt x="403" y="40"/>
                  </a:lnTo>
                  <a:lnTo>
                    <a:pt x="395" y="38"/>
                  </a:lnTo>
                  <a:lnTo>
                    <a:pt x="388" y="38"/>
                  </a:lnTo>
                  <a:lnTo>
                    <a:pt x="380" y="36"/>
                  </a:lnTo>
                  <a:lnTo>
                    <a:pt x="373" y="36"/>
                  </a:lnTo>
                  <a:lnTo>
                    <a:pt x="365" y="36"/>
                  </a:lnTo>
                  <a:lnTo>
                    <a:pt x="357" y="36"/>
                  </a:lnTo>
                  <a:lnTo>
                    <a:pt x="348" y="36"/>
                  </a:lnTo>
                  <a:lnTo>
                    <a:pt x="340" y="36"/>
                  </a:lnTo>
                  <a:lnTo>
                    <a:pt x="333" y="34"/>
                  </a:lnTo>
                  <a:lnTo>
                    <a:pt x="325" y="34"/>
                  </a:lnTo>
                  <a:lnTo>
                    <a:pt x="316" y="34"/>
                  </a:lnTo>
                  <a:lnTo>
                    <a:pt x="310" y="34"/>
                  </a:lnTo>
                  <a:lnTo>
                    <a:pt x="300" y="34"/>
                  </a:lnTo>
                  <a:lnTo>
                    <a:pt x="293" y="32"/>
                  </a:lnTo>
                  <a:lnTo>
                    <a:pt x="283" y="32"/>
                  </a:lnTo>
                  <a:lnTo>
                    <a:pt x="276" y="32"/>
                  </a:lnTo>
                  <a:lnTo>
                    <a:pt x="270" y="32"/>
                  </a:lnTo>
                  <a:lnTo>
                    <a:pt x="259" y="32"/>
                  </a:lnTo>
                  <a:lnTo>
                    <a:pt x="253" y="31"/>
                  </a:lnTo>
                  <a:lnTo>
                    <a:pt x="245" y="31"/>
                  </a:lnTo>
                  <a:lnTo>
                    <a:pt x="238" y="31"/>
                  </a:lnTo>
                  <a:lnTo>
                    <a:pt x="230" y="31"/>
                  </a:lnTo>
                  <a:lnTo>
                    <a:pt x="222" y="31"/>
                  </a:lnTo>
                  <a:lnTo>
                    <a:pt x="217" y="31"/>
                  </a:lnTo>
                  <a:lnTo>
                    <a:pt x="207" y="31"/>
                  </a:lnTo>
                  <a:lnTo>
                    <a:pt x="201" y="29"/>
                  </a:lnTo>
                  <a:lnTo>
                    <a:pt x="196" y="29"/>
                  </a:lnTo>
                  <a:lnTo>
                    <a:pt x="190" y="29"/>
                  </a:lnTo>
                  <a:lnTo>
                    <a:pt x="182" y="29"/>
                  </a:lnTo>
                  <a:lnTo>
                    <a:pt x="179" y="27"/>
                  </a:lnTo>
                  <a:lnTo>
                    <a:pt x="171" y="27"/>
                  </a:lnTo>
                  <a:lnTo>
                    <a:pt x="165" y="27"/>
                  </a:lnTo>
                  <a:lnTo>
                    <a:pt x="160" y="25"/>
                  </a:lnTo>
                  <a:lnTo>
                    <a:pt x="156" y="25"/>
                  </a:lnTo>
                  <a:lnTo>
                    <a:pt x="150" y="25"/>
                  </a:lnTo>
                  <a:lnTo>
                    <a:pt x="146" y="25"/>
                  </a:lnTo>
                  <a:lnTo>
                    <a:pt x="143" y="25"/>
                  </a:lnTo>
                  <a:lnTo>
                    <a:pt x="137" y="25"/>
                  </a:lnTo>
                  <a:lnTo>
                    <a:pt x="135" y="25"/>
                  </a:lnTo>
                  <a:lnTo>
                    <a:pt x="133" y="25"/>
                  </a:lnTo>
                  <a:lnTo>
                    <a:pt x="129" y="25"/>
                  </a:lnTo>
                  <a:lnTo>
                    <a:pt x="127" y="25"/>
                  </a:lnTo>
                  <a:lnTo>
                    <a:pt x="125" y="25"/>
                  </a:lnTo>
                  <a:lnTo>
                    <a:pt x="124" y="25"/>
                  </a:lnTo>
                  <a:lnTo>
                    <a:pt x="120" y="25"/>
                  </a:lnTo>
                  <a:lnTo>
                    <a:pt x="116" y="25"/>
                  </a:lnTo>
                  <a:lnTo>
                    <a:pt x="112" y="25"/>
                  </a:lnTo>
                  <a:lnTo>
                    <a:pt x="108" y="25"/>
                  </a:lnTo>
                  <a:lnTo>
                    <a:pt x="103" y="25"/>
                  </a:lnTo>
                  <a:lnTo>
                    <a:pt x="99" y="25"/>
                  </a:lnTo>
                  <a:lnTo>
                    <a:pt x="95" y="25"/>
                  </a:lnTo>
                  <a:lnTo>
                    <a:pt x="87" y="25"/>
                  </a:lnTo>
                  <a:lnTo>
                    <a:pt x="86" y="25"/>
                  </a:lnTo>
                  <a:lnTo>
                    <a:pt x="84" y="25"/>
                  </a:lnTo>
                  <a:lnTo>
                    <a:pt x="82" y="25"/>
                  </a:lnTo>
                  <a:lnTo>
                    <a:pt x="78" y="25"/>
                  </a:lnTo>
                  <a:lnTo>
                    <a:pt x="76" y="25"/>
                  </a:lnTo>
                  <a:lnTo>
                    <a:pt x="72" y="25"/>
                  </a:lnTo>
                  <a:lnTo>
                    <a:pt x="70" y="25"/>
                  </a:lnTo>
                  <a:lnTo>
                    <a:pt x="67" y="25"/>
                  </a:lnTo>
                  <a:lnTo>
                    <a:pt x="65" y="25"/>
                  </a:lnTo>
                  <a:lnTo>
                    <a:pt x="61" y="25"/>
                  </a:lnTo>
                  <a:lnTo>
                    <a:pt x="59" y="25"/>
                  </a:lnTo>
                  <a:lnTo>
                    <a:pt x="55" y="25"/>
                  </a:lnTo>
                  <a:lnTo>
                    <a:pt x="49" y="27"/>
                  </a:lnTo>
                  <a:lnTo>
                    <a:pt x="46" y="27"/>
                  </a:lnTo>
                  <a:lnTo>
                    <a:pt x="40" y="27"/>
                  </a:lnTo>
                  <a:lnTo>
                    <a:pt x="34" y="27"/>
                  </a:lnTo>
                  <a:lnTo>
                    <a:pt x="30" y="27"/>
                  </a:lnTo>
                  <a:lnTo>
                    <a:pt x="25" y="29"/>
                  </a:lnTo>
                  <a:lnTo>
                    <a:pt x="21" y="29"/>
                  </a:lnTo>
                  <a:lnTo>
                    <a:pt x="17" y="29"/>
                  </a:lnTo>
                  <a:lnTo>
                    <a:pt x="13" y="29"/>
                  </a:lnTo>
                  <a:lnTo>
                    <a:pt x="9" y="31"/>
                  </a:lnTo>
                  <a:lnTo>
                    <a:pt x="6" y="29"/>
                  </a:lnTo>
                  <a:lnTo>
                    <a:pt x="4" y="29"/>
                  </a:lnTo>
                  <a:lnTo>
                    <a:pt x="2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7"/>
                  </a:lnTo>
                  <a:lnTo>
                    <a:pt x="4" y="25"/>
                  </a:lnTo>
                  <a:lnTo>
                    <a:pt x="6" y="25"/>
                  </a:lnTo>
                  <a:lnTo>
                    <a:pt x="9" y="25"/>
                  </a:lnTo>
                  <a:lnTo>
                    <a:pt x="13" y="23"/>
                  </a:lnTo>
                  <a:lnTo>
                    <a:pt x="15" y="23"/>
                  </a:lnTo>
                  <a:lnTo>
                    <a:pt x="19" y="23"/>
                  </a:lnTo>
                  <a:lnTo>
                    <a:pt x="25" y="23"/>
                  </a:lnTo>
                  <a:lnTo>
                    <a:pt x="29" y="21"/>
                  </a:lnTo>
                  <a:lnTo>
                    <a:pt x="32" y="19"/>
                  </a:lnTo>
                  <a:lnTo>
                    <a:pt x="38" y="19"/>
                  </a:lnTo>
                  <a:lnTo>
                    <a:pt x="42" y="19"/>
                  </a:lnTo>
                  <a:lnTo>
                    <a:pt x="48" y="17"/>
                  </a:lnTo>
                  <a:lnTo>
                    <a:pt x="53" y="17"/>
                  </a:lnTo>
                  <a:lnTo>
                    <a:pt x="59" y="15"/>
                  </a:lnTo>
                  <a:lnTo>
                    <a:pt x="65" y="13"/>
                  </a:lnTo>
                  <a:lnTo>
                    <a:pt x="68" y="13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84" y="12"/>
                  </a:lnTo>
                  <a:lnTo>
                    <a:pt x="87" y="10"/>
                  </a:lnTo>
                  <a:lnTo>
                    <a:pt x="93" y="8"/>
                  </a:lnTo>
                  <a:lnTo>
                    <a:pt x="97" y="8"/>
                  </a:lnTo>
                  <a:lnTo>
                    <a:pt x="101" y="8"/>
                  </a:lnTo>
                  <a:lnTo>
                    <a:pt x="103" y="6"/>
                  </a:lnTo>
                  <a:lnTo>
                    <a:pt x="108" y="6"/>
                  </a:lnTo>
                  <a:lnTo>
                    <a:pt x="110" y="6"/>
                  </a:lnTo>
                  <a:lnTo>
                    <a:pt x="112" y="6"/>
                  </a:lnTo>
                  <a:lnTo>
                    <a:pt x="116" y="4"/>
                  </a:lnTo>
                  <a:lnTo>
                    <a:pt x="116" y="4"/>
                  </a:lnTo>
                  <a:lnTo>
                    <a:pt x="116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19"/>
            <p:cNvSpPr>
              <a:spLocks/>
            </p:cNvSpPr>
            <p:nvPr/>
          </p:nvSpPr>
          <p:spPr bwMode="auto">
            <a:xfrm>
              <a:off x="7678738" y="2392363"/>
              <a:ext cx="100012" cy="355600"/>
            </a:xfrm>
            <a:custGeom>
              <a:avLst/>
              <a:gdLst/>
              <a:ahLst/>
              <a:cxnLst>
                <a:cxn ang="0">
                  <a:pos x="111" y="43"/>
                </a:cxn>
                <a:cxn ang="0">
                  <a:pos x="109" y="62"/>
                </a:cxn>
                <a:cxn ang="0">
                  <a:pos x="107" y="83"/>
                </a:cxn>
                <a:cxn ang="0">
                  <a:pos x="105" y="104"/>
                </a:cxn>
                <a:cxn ang="0">
                  <a:pos x="101" y="127"/>
                </a:cxn>
                <a:cxn ang="0">
                  <a:pos x="97" y="150"/>
                </a:cxn>
                <a:cxn ang="0">
                  <a:pos x="91" y="171"/>
                </a:cxn>
                <a:cxn ang="0">
                  <a:pos x="88" y="192"/>
                </a:cxn>
                <a:cxn ang="0">
                  <a:pos x="82" y="212"/>
                </a:cxn>
                <a:cxn ang="0">
                  <a:pos x="76" y="233"/>
                </a:cxn>
                <a:cxn ang="0">
                  <a:pos x="71" y="252"/>
                </a:cxn>
                <a:cxn ang="0">
                  <a:pos x="65" y="269"/>
                </a:cxn>
                <a:cxn ang="0">
                  <a:pos x="59" y="287"/>
                </a:cxn>
                <a:cxn ang="0">
                  <a:pos x="53" y="300"/>
                </a:cxn>
                <a:cxn ang="0">
                  <a:pos x="48" y="313"/>
                </a:cxn>
                <a:cxn ang="0">
                  <a:pos x="44" y="323"/>
                </a:cxn>
                <a:cxn ang="0">
                  <a:pos x="34" y="340"/>
                </a:cxn>
                <a:cxn ang="0">
                  <a:pos x="25" y="359"/>
                </a:cxn>
                <a:cxn ang="0">
                  <a:pos x="19" y="378"/>
                </a:cxn>
                <a:cxn ang="0">
                  <a:pos x="12" y="399"/>
                </a:cxn>
                <a:cxn ang="0">
                  <a:pos x="6" y="418"/>
                </a:cxn>
                <a:cxn ang="0">
                  <a:pos x="2" y="431"/>
                </a:cxn>
                <a:cxn ang="0">
                  <a:pos x="0" y="442"/>
                </a:cxn>
                <a:cxn ang="0">
                  <a:pos x="2" y="446"/>
                </a:cxn>
                <a:cxn ang="0">
                  <a:pos x="10" y="435"/>
                </a:cxn>
                <a:cxn ang="0">
                  <a:pos x="19" y="421"/>
                </a:cxn>
                <a:cxn ang="0">
                  <a:pos x="25" y="408"/>
                </a:cxn>
                <a:cxn ang="0">
                  <a:pos x="33" y="393"/>
                </a:cxn>
                <a:cxn ang="0">
                  <a:pos x="38" y="376"/>
                </a:cxn>
                <a:cxn ang="0">
                  <a:pos x="50" y="357"/>
                </a:cxn>
                <a:cxn ang="0">
                  <a:pos x="57" y="340"/>
                </a:cxn>
                <a:cxn ang="0">
                  <a:pos x="67" y="319"/>
                </a:cxn>
                <a:cxn ang="0">
                  <a:pos x="74" y="300"/>
                </a:cxn>
                <a:cxn ang="0">
                  <a:pos x="84" y="283"/>
                </a:cxn>
                <a:cxn ang="0">
                  <a:pos x="90" y="264"/>
                </a:cxn>
                <a:cxn ang="0">
                  <a:pos x="97" y="249"/>
                </a:cxn>
                <a:cxn ang="0">
                  <a:pos x="105" y="233"/>
                </a:cxn>
                <a:cxn ang="0">
                  <a:pos x="109" y="222"/>
                </a:cxn>
                <a:cxn ang="0">
                  <a:pos x="112" y="211"/>
                </a:cxn>
                <a:cxn ang="0">
                  <a:pos x="116" y="197"/>
                </a:cxn>
                <a:cxn ang="0">
                  <a:pos x="118" y="182"/>
                </a:cxn>
                <a:cxn ang="0">
                  <a:pos x="120" y="165"/>
                </a:cxn>
                <a:cxn ang="0">
                  <a:pos x="124" y="148"/>
                </a:cxn>
                <a:cxn ang="0">
                  <a:pos x="124" y="131"/>
                </a:cxn>
                <a:cxn ang="0">
                  <a:pos x="124" y="110"/>
                </a:cxn>
                <a:cxn ang="0">
                  <a:pos x="124" y="93"/>
                </a:cxn>
                <a:cxn ang="0">
                  <a:pos x="126" y="74"/>
                </a:cxn>
                <a:cxn ang="0">
                  <a:pos x="126" y="57"/>
                </a:cxn>
                <a:cxn ang="0">
                  <a:pos x="126" y="41"/>
                </a:cxn>
                <a:cxn ang="0">
                  <a:pos x="126" y="28"/>
                </a:cxn>
                <a:cxn ang="0">
                  <a:pos x="124" y="17"/>
                </a:cxn>
                <a:cxn ang="0">
                  <a:pos x="124" y="2"/>
                </a:cxn>
                <a:cxn ang="0">
                  <a:pos x="111" y="28"/>
                </a:cxn>
              </a:cxnLst>
              <a:rect l="0" t="0" r="r" b="b"/>
              <a:pathLst>
                <a:path w="126" h="448">
                  <a:moveTo>
                    <a:pt x="111" y="28"/>
                  </a:moveTo>
                  <a:lnTo>
                    <a:pt x="111" y="34"/>
                  </a:lnTo>
                  <a:lnTo>
                    <a:pt x="111" y="38"/>
                  </a:lnTo>
                  <a:lnTo>
                    <a:pt x="111" y="43"/>
                  </a:lnTo>
                  <a:lnTo>
                    <a:pt x="111" y="47"/>
                  </a:lnTo>
                  <a:lnTo>
                    <a:pt x="111" y="51"/>
                  </a:lnTo>
                  <a:lnTo>
                    <a:pt x="111" y="57"/>
                  </a:lnTo>
                  <a:lnTo>
                    <a:pt x="109" y="62"/>
                  </a:lnTo>
                  <a:lnTo>
                    <a:pt x="109" y="68"/>
                  </a:lnTo>
                  <a:lnTo>
                    <a:pt x="109" y="72"/>
                  </a:lnTo>
                  <a:lnTo>
                    <a:pt x="109" y="78"/>
                  </a:lnTo>
                  <a:lnTo>
                    <a:pt x="107" y="83"/>
                  </a:lnTo>
                  <a:lnTo>
                    <a:pt x="107" y="89"/>
                  </a:lnTo>
                  <a:lnTo>
                    <a:pt x="107" y="93"/>
                  </a:lnTo>
                  <a:lnTo>
                    <a:pt x="107" y="100"/>
                  </a:lnTo>
                  <a:lnTo>
                    <a:pt x="105" y="104"/>
                  </a:lnTo>
                  <a:lnTo>
                    <a:pt x="105" y="110"/>
                  </a:lnTo>
                  <a:lnTo>
                    <a:pt x="103" y="116"/>
                  </a:lnTo>
                  <a:lnTo>
                    <a:pt x="103" y="121"/>
                  </a:lnTo>
                  <a:lnTo>
                    <a:pt x="101" y="127"/>
                  </a:lnTo>
                  <a:lnTo>
                    <a:pt x="101" y="133"/>
                  </a:lnTo>
                  <a:lnTo>
                    <a:pt x="101" y="138"/>
                  </a:lnTo>
                  <a:lnTo>
                    <a:pt x="97" y="142"/>
                  </a:lnTo>
                  <a:lnTo>
                    <a:pt x="97" y="150"/>
                  </a:lnTo>
                  <a:lnTo>
                    <a:pt x="95" y="155"/>
                  </a:lnTo>
                  <a:lnTo>
                    <a:pt x="93" y="159"/>
                  </a:lnTo>
                  <a:lnTo>
                    <a:pt x="93" y="165"/>
                  </a:lnTo>
                  <a:lnTo>
                    <a:pt x="91" y="171"/>
                  </a:lnTo>
                  <a:lnTo>
                    <a:pt x="91" y="176"/>
                  </a:lnTo>
                  <a:lnTo>
                    <a:pt x="90" y="182"/>
                  </a:lnTo>
                  <a:lnTo>
                    <a:pt x="90" y="188"/>
                  </a:lnTo>
                  <a:lnTo>
                    <a:pt x="88" y="192"/>
                  </a:lnTo>
                  <a:lnTo>
                    <a:pt x="88" y="197"/>
                  </a:lnTo>
                  <a:lnTo>
                    <a:pt x="86" y="203"/>
                  </a:lnTo>
                  <a:lnTo>
                    <a:pt x="84" y="207"/>
                  </a:lnTo>
                  <a:lnTo>
                    <a:pt x="82" y="212"/>
                  </a:lnTo>
                  <a:lnTo>
                    <a:pt x="80" y="220"/>
                  </a:lnTo>
                  <a:lnTo>
                    <a:pt x="78" y="224"/>
                  </a:lnTo>
                  <a:lnTo>
                    <a:pt x="78" y="228"/>
                  </a:lnTo>
                  <a:lnTo>
                    <a:pt x="76" y="233"/>
                  </a:lnTo>
                  <a:lnTo>
                    <a:pt x="74" y="237"/>
                  </a:lnTo>
                  <a:lnTo>
                    <a:pt x="72" y="243"/>
                  </a:lnTo>
                  <a:lnTo>
                    <a:pt x="72" y="247"/>
                  </a:lnTo>
                  <a:lnTo>
                    <a:pt x="71" y="252"/>
                  </a:lnTo>
                  <a:lnTo>
                    <a:pt x="69" y="256"/>
                  </a:lnTo>
                  <a:lnTo>
                    <a:pt x="67" y="260"/>
                  </a:lnTo>
                  <a:lnTo>
                    <a:pt x="67" y="264"/>
                  </a:lnTo>
                  <a:lnTo>
                    <a:pt x="65" y="269"/>
                  </a:lnTo>
                  <a:lnTo>
                    <a:pt x="63" y="273"/>
                  </a:lnTo>
                  <a:lnTo>
                    <a:pt x="61" y="277"/>
                  </a:lnTo>
                  <a:lnTo>
                    <a:pt x="59" y="281"/>
                  </a:lnTo>
                  <a:lnTo>
                    <a:pt x="59" y="287"/>
                  </a:lnTo>
                  <a:lnTo>
                    <a:pt x="57" y="288"/>
                  </a:lnTo>
                  <a:lnTo>
                    <a:pt x="55" y="294"/>
                  </a:lnTo>
                  <a:lnTo>
                    <a:pt x="55" y="296"/>
                  </a:lnTo>
                  <a:lnTo>
                    <a:pt x="53" y="300"/>
                  </a:lnTo>
                  <a:lnTo>
                    <a:pt x="52" y="304"/>
                  </a:lnTo>
                  <a:lnTo>
                    <a:pt x="50" y="306"/>
                  </a:lnTo>
                  <a:lnTo>
                    <a:pt x="50" y="309"/>
                  </a:lnTo>
                  <a:lnTo>
                    <a:pt x="48" y="313"/>
                  </a:lnTo>
                  <a:lnTo>
                    <a:pt x="46" y="315"/>
                  </a:lnTo>
                  <a:lnTo>
                    <a:pt x="44" y="317"/>
                  </a:lnTo>
                  <a:lnTo>
                    <a:pt x="44" y="321"/>
                  </a:lnTo>
                  <a:lnTo>
                    <a:pt x="44" y="323"/>
                  </a:lnTo>
                  <a:lnTo>
                    <a:pt x="42" y="326"/>
                  </a:lnTo>
                  <a:lnTo>
                    <a:pt x="38" y="330"/>
                  </a:lnTo>
                  <a:lnTo>
                    <a:pt x="38" y="334"/>
                  </a:lnTo>
                  <a:lnTo>
                    <a:pt x="34" y="340"/>
                  </a:lnTo>
                  <a:lnTo>
                    <a:pt x="33" y="344"/>
                  </a:lnTo>
                  <a:lnTo>
                    <a:pt x="31" y="347"/>
                  </a:lnTo>
                  <a:lnTo>
                    <a:pt x="29" y="353"/>
                  </a:lnTo>
                  <a:lnTo>
                    <a:pt x="25" y="359"/>
                  </a:lnTo>
                  <a:lnTo>
                    <a:pt x="25" y="364"/>
                  </a:lnTo>
                  <a:lnTo>
                    <a:pt x="21" y="368"/>
                  </a:lnTo>
                  <a:lnTo>
                    <a:pt x="21" y="374"/>
                  </a:lnTo>
                  <a:lnTo>
                    <a:pt x="19" y="378"/>
                  </a:lnTo>
                  <a:lnTo>
                    <a:pt x="15" y="383"/>
                  </a:lnTo>
                  <a:lnTo>
                    <a:pt x="15" y="387"/>
                  </a:lnTo>
                  <a:lnTo>
                    <a:pt x="14" y="395"/>
                  </a:lnTo>
                  <a:lnTo>
                    <a:pt x="12" y="399"/>
                  </a:lnTo>
                  <a:lnTo>
                    <a:pt x="10" y="404"/>
                  </a:lnTo>
                  <a:lnTo>
                    <a:pt x="8" y="408"/>
                  </a:lnTo>
                  <a:lnTo>
                    <a:pt x="8" y="412"/>
                  </a:lnTo>
                  <a:lnTo>
                    <a:pt x="6" y="418"/>
                  </a:lnTo>
                  <a:lnTo>
                    <a:pt x="4" y="421"/>
                  </a:lnTo>
                  <a:lnTo>
                    <a:pt x="2" y="425"/>
                  </a:lnTo>
                  <a:lnTo>
                    <a:pt x="2" y="429"/>
                  </a:lnTo>
                  <a:lnTo>
                    <a:pt x="2" y="431"/>
                  </a:lnTo>
                  <a:lnTo>
                    <a:pt x="2" y="435"/>
                  </a:lnTo>
                  <a:lnTo>
                    <a:pt x="2" y="437"/>
                  </a:lnTo>
                  <a:lnTo>
                    <a:pt x="0" y="439"/>
                  </a:lnTo>
                  <a:lnTo>
                    <a:pt x="0" y="442"/>
                  </a:lnTo>
                  <a:lnTo>
                    <a:pt x="0" y="444"/>
                  </a:lnTo>
                  <a:lnTo>
                    <a:pt x="2" y="446"/>
                  </a:lnTo>
                  <a:lnTo>
                    <a:pt x="2" y="448"/>
                  </a:lnTo>
                  <a:lnTo>
                    <a:pt x="2" y="446"/>
                  </a:lnTo>
                  <a:lnTo>
                    <a:pt x="4" y="444"/>
                  </a:lnTo>
                  <a:lnTo>
                    <a:pt x="6" y="442"/>
                  </a:lnTo>
                  <a:lnTo>
                    <a:pt x="8" y="439"/>
                  </a:lnTo>
                  <a:lnTo>
                    <a:pt x="10" y="435"/>
                  </a:lnTo>
                  <a:lnTo>
                    <a:pt x="14" y="431"/>
                  </a:lnTo>
                  <a:lnTo>
                    <a:pt x="15" y="427"/>
                  </a:lnTo>
                  <a:lnTo>
                    <a:pt x="15" y="423"/>
                  </a:lnTo>
                  <a:lnTo>
                    <a:pt x="19" y="421"/>
                  </a:lnTo>
                  <a:lnTo>
                    <a:pt x="21" y="418"/>
                  </a:lnTo>
                  <a:lnTo>
                    <a:pt x="21" y="414"/>
                  </a:lnTo>
                  <a:lnTo>
                    <a:pt x="23" y="412"/>
                  </a:lnTo>
                  <a:lnTo>
                    <a:pt x="25" y="408"/>
                  </a:lnTo>
                  <a:lnTo>
                    <a:pt x="25" y="404"/>
                  </a:lnTo>
                  <a:lnTo>
                    <a:pt x="29" y="401"/>
                  </a:lnTo>
                  <a:lnTo>
                    <a:pt x="31" y="397"/>
                  </a:lnTo>
                  <a:lnTo>
                    <a:pt x="33" y="393"/>
                  </a:lnTo>
                  <a:lnTo>
                    <a:pt x="34" y="387"/>
                  </a:lnTo>
                  <a:lnTo>
                    <a:pt x="36" y="383"/>
                  </a:lnTo>
                  <a:lnTo>
                    <a:pt x="38" y="380"/>
                  </a:lnTo>
                  <a:lnTo>
                    <a:pt x="38" y="376"/>
                  </a:lnTo>
                  <a:lnTo>
                    <a:pt x="42" y="370"/>
                  </a:lnTo>
                  <a:lnTo>
                    <a:pt x="44" y="366"/>
                  </a:lnTo>
                  <a:lnTo>
                    <a:pt x="46" y="363"/>
                  </a:lnTo>
                  <a:lnTo>
                    <a:pt x="50" y="357"/>
                  </a:lnTo>
                  <a:lnTo>
                    <a:pt x="52" y="353"/>
                  </a:lnTo>
                  <a:lnTo>
                    <a:pt x="53" y="349"/>
                  </a:lnTo>
                  <a:lnTo>
                    <a:pt x="55" y="344"/>
                  </a:lnTo>
                  <a:lnTo>
                    <a:pt x="57" y="340"/>
                  </a:lnTo>
                  <a:lnTo>
                    <a:pt x="59" y="334"/>
                  </a:lnTo>
                  <a:lnTo>
                    <a:pt x="61" y="328"/>
                  </a:lnTo>
                  <a:lnTo>
                    <a:pt x="63" y="325"/>
                  </a:lnTo>
                  <a:lnTo>
                    <a:pt x="67" y="319"/>
                  </a:lnTo>
                  <a:lnTo>
                    <a:pt x="69" y="315"/>
                  </a:lnTo>
                  <a:lnTo>
                    <a:pt x="71" y="309"/>
                  </a:lnTo>
                  <a:lnTo>
                    <a:pt x="72" y="306"/>
                  </a:lnTo>
                  <a:lnTo>
                    <a:pt x="74" y="300"/>
                  </a:lnTo>
                  <a:lnTo>
                    <a:pt x="76" y="296"/>
                  </a:lnTo>
                  <a:lnTo>
                    <a:pt x="78" y="292"/>
                  </a:lnTo>
                  <a:lnTo>
                    <a:pt x="80" y="287"/>
                  </a:lnTo>
                  <a:lnTo>
                    <a:pt x="84" y="283"/>
                  </a:lnTo>
                  <a:lnTo>
                    <a:pt x="86" y="277"/>
                  </a:lnTo>
                  <a:lnTo>
                    <a:pt x="88" y="273"/>
                  </a:lnTo>
                  <a:lnTo>
                    <a:pt x="90" y="269"/>
                  </a:lnTo>
                  <a:lnTo>
                    <a:pt x="90" y="264"/>
                  </a:lnTo>
                  <a:lnTo>
                    <a:pt x="91" y="260"/>
                  </a:lnTo>
                  <a:lnTo>
                    <a:pt x="93" y="256"/>
                  </a:lnTo>
                  <a:lnTo>
                    <a:pt x="95" y="252"/>
                  </a:lnTo>
                  <a:lnTo>
                    <a:pt x="97" y="249"/>
                  </a:lnTo>
                  <a:lnTo>
                    <a:pt x="101" y="245"/>
                  </a:lnTo>
                  <a:lnTo>
                    <a:pt x="101" y="241"/>
                  </a:lnTo>
                  <a:lnTo>
                    <a:pt x="103" y="237"/>
                  </a:lnTo>
                  <a:lnTo>
                    <a:pt x="105" y="233"/>
                  </a:lnTo>
                  <a:lnTo>
                    <a:pt x="105" y="231"/>
                  </a:lnTo>
                  <a:lnTo>
                    <a:pt x="107" y="228"/>
                  </a:lnTo>
                  <a:lnTo>
                    <a:pt x="107" y="224"/>
                  </a:lnTo>
                  <a:lnTo>
                    <a:pt x="109" y="222"/>
                  </a:lnTo>
                  <a:lnTo>
                    <a:pt x="111" y="220"/>
                  </a:lnTo>
                  <a:lnTo>
                    <a:pt x="111" y="218"/>
                  </a:lnTo>
                  <a:lnTo>
                    <a:pt x="111" y="212"/>
                  </a:lnTo>
                  <a:lnTo>
                    <a:pt x="112" y="211"/>
                  </a:lnTo>
                  <a:lnTo>
                    <a:pt x="114" y="207"/>
                  </a:lnTo>
                  <a:lnTo>
                    <a:pt x="114" y="203"/>
                  </a:lnTo>
                  <a:lnTo>
                    <a:pt x="114" y="201"/>
                  </a:lnTo>
                  <a:lnTo>
                    <a:pt x="116" y="197"/>
                  </a:lnTo>
                  <a:lnTo>
                    <a:pt x="118" y="193"/>
                  </a:lnTo>
                  <a:lnTo>
                    <a:pt x="118" y="190"/>
                  </a:lnTo>
                  <a:lnTo>
                    <a:pt x="118" y="186"/>
                  </a:lnTo>
                  <a:lnTo>
                    <a:pt x="118" y="182"/>
                  </a:lnTo>
                  <a:lnTo>
                    <a:pt x="120" y="178"/>
                  </a:lnTo>
                  <a:lnTo>
                    <a:pt x="120" y="173"/>
                  </a:lnTo>
                  <a:lnTo>
                    <a:pt x="120" y="169"/>
                  </a:lnTo>
                  <a:lnTo>
                    <a:pt x="120" y="165"/>
                  </a:lnTo>
                  <a:lnTo>
                    <a:pt x="122" y="159"/>
                  </a:lnTo>
                  <a:lnTo>
                    <a:pt x="122" y="155"/>
                  </a:lnTo>
                  <a:lnTo>
                    <a:pt x="124" y="152"/>
                  </a:lnTo>
                  <a:lnTo>
                    <a:pt x="124" y="148"/>
                  </a:lnTo>
                  <a:lnTo>
                    <a:pt x="124" y="142"/>
                  </a:lnTo>
                  <a:lnTo>
                    <a:pt x="124" y="138"/>
                  </a:lnTo>
                  <a:lnTo>
                    <a:pt x="124" y="135"/>
                  </a:lnTo>
                  <a:lnTo>
                    <a:pt x="124" y="131"/>
                  </a:lnTo>
                  <a:lnTo>
                    <a:pt x="124" y="125"/>
                  </a:lnTo>
                  <a:lnTo>
                    <a:pt x="124" y="119"/>
                  </a:lnTo>
                  <a:lnTo>
                    <a:pt x="124" y="116"/>
                  </a:lnTo>
                  <a:lnTo>
                    <a:pt x="124" y="110"/>
                  </a:lnTo>
                  <a:lnTo>
                    <a:pt x="124" y="106"/>
                  </a:lnTo>
                  <a:lnTo>
                    <a:pt x="124" y="102"/>
                  </a:lnTo>
                  <a:lnTo>
                    <a:pt x="124" y="97"/>
                  </a:lnTo>
                  <a:lnTo>
                    <a:pt x="124" y="93"/>
                  </a:lnTo>
                  <a:lnTo>
                    <a:pt x="126" y="87"/>
                  </a:lnTo>
                  <a:lnTo>
                    <a:pt x="126" y="83"/>
                  </a:lnTo>
                  <a:lnTo>
                    <a:pt x="126" y="79"/>
                  </a:lnTo>
                  <a:lnTo>
                    <a:pt x="126" y="74"/>
                  </a:lnTo>
                  <a:lnTo>
                    <a:pt x="126" y="70"/>
                  </a:lnTo>
                  <a:lnTo>
                    <a:pt x="126" y="66"/>
                  </a:lnTo>
                  <a:lnTo>
                    <a:pt x="126" y="62"/>
                  </a:lnTo>
                  <a:lnTo>
                    <a:pt x="126" y="57"/>
                  </a:lnTo>
                  <a:lnTo>
                    <a:pt x="126" y="55"/>
                  </a:lnTo>
                  <a:lnTo>
                    <a:pt x="126" y="49"/>
                  </a:lnTo>
                  <a:lnTo>
                    <a:pt x="126" y="45"/>
                  </a:lnTo>
                  <a:lnTo>
                    <a:pt x="126" y="41"/>
                  </a:lnTo>
                  <a:lnTo>
                    <a:pt x="126" y="38"/>
                  </a:lnTo>
                  <a:lnTo>
                    <a:pt x="126" y="34"/>
                  </a:lnTo>
                  <a:lnTo>
                    <a:pt x="126" y="32"/>
                  </a:lnTo>
                  <a:lnTo>
                    <a:pt x="126" y="28"/>
                  </a:lnTo>
                  <a:lnTo>
                    <a:pt x="126" y="26"/>
                  </a:lnTo>
                  <a:lnTo>
                    <a:pt x="124" y="22"/>
                  </a:lnTo>
                  <a:lnTo>
                    <a:pt x="124" y="19"/>
                  </a:lnTo>
                  <a:lnTo>
                    <a:pt x="124" y="17"/>
                  </a:lnTo>
                  <a:lnTo>
                    <a:pt x="124" y="15"/>
                  </a:lnTo>
                  <a:lnTo>
                    <a:pt x="124" y="11"/>
                  </a:lnTo>
                  <a:lnTo>
                    <a:pt x="124" y="5"/>
                  </a:lnTo>
                  <a:lnTo>
                    <a:pt x="124" y="2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11" y="28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Freeform 20"/>
            <p:cNvSpPr>
              <a:spLocks/>
            </p:cNvSpPr>
            <p:nvPr/>
          </p:nvSpPr>
          <p:spPr bwMode="auto">
            <a:xfrm>
              <a:off x="7673975" y="2646363"/>
              <a:ext cx="206375" cy="215900"/>
            </a:xfrm>
            <a:custGeom>
              <a:avLst/>
              <a:gdLst/>
              <a:ahLst/>
              <a:cxnLst>
                <a:cxn ang="0">
                  <a:pos x="34" y="239"/>
                </a:cxn>
                <a:cxn ang="0">
                  <a:pos x="51" y="228"/>
                </a:cxn>
                <a:cxn ang="0">
                  <a:pos x="70" y="218"/>
                </a:cxn>
                <a:cxn ang="0">
                  <a:pos x="85" y="203"/>
                </a:cxn>
                <a:cxn ang="0">
                  <a:pos x="102" y="192"/>
                </a:cxn>
                <a:cxn ang="0">
                  <a:pos x="119" y="175"/>
                </a:cxn>
                <a:cxn ang="0">
                  <a:pos x="135" y="161"/>
                </a:cxn>
                <a:cxn ang="0">
                  <a:pos x="150" y="144"/>
                </a:cxn>
                <a:cxn ang="0">
                  <a:pos x="163" y="129"/>
                </a:cxn>
                <a:cxn ang="0">
                  <a:pos x="178" y="112"/>
                </a:cxn>
                <a:cxn ang="0">
                  <a:pos x="192" y="97"/>
                </a:cxn>
                <a:cxn ang="0">
                  <a:pos x="203" y="81"/>
                </a:cxn>
                <a:cxn ang="0">
                  <a:pos x="214" y="66"/>
                </a:cxn>
                <a:cxn ang="0">
                  <a:pos x="222" y="55"/>
                </a:cxn>
                <a:cxn ang="0">
                  <a:pos x="231" y="42"/>
                </a:cxn>
                <a:cxn ang="0">
                  <a:pos x="239" y="30"/>
                </a:cxn>
                <a:cxn ang="0">
                  <a:pos x="245" y="21"/>
                </a:cxn>
                <a:cxn ang="0">
                  <a:pos x="252" y="9"/>
                </a:cxn>
                <a:cxn ang="0">
                  <a:pos x="256" y="2"/>
                </a:cxn>
                <a:cxn ang="0">
                  <a:pos x="256" y="4"/>
                </a:cxn>
                <a:cxn ang="0">
                  <a:pos x="254" y="15"/>
                </a:cxn>
                <a:cxn ang="0">
                  <a:pos x="250" y="26"/>
                </a:cxn>
                <a:cxn ang="0">
                  <a:pos x="245" y="40"/>
                </a:cxn>
                <a:cxn ang="0">
                  <a:pos x="239" y="53"/>
                </a:cxn>
                <a:cxn ang="0">
                  <a:pos x="237" y="62"/>
                </a:cxn>
                <a:cxn ang="0">
                  <a:pos x="233" y="70"/>
                </a:cxn>
                <a:cxn ang="0">
                  <a:pos x="230" y="80"/>
                </a:cxn>
                <a:cxn ang="0">
                  <a:pos x="226" y="91"/>
                </a:cxn>
                <a:cxn ang="0">
                  <a:pos x="220" y="100"/>
                </a:cxn>
                <a:cxn ang="0">
                  <a:pos x="214" y="110"/>
                </a:cxn>
                <a:cxn ang="0">
                  <a:pos x="209" y="119"/>
                </a:cxn>
                <a:cxn ang="0">
                  <a:pos x="203" y="131"/>
                </a:cxn>
                <a:cxn ang="0">
                  <a:pos x="197" y="140"/>
                </a:cxn>
                <a:cxn ang="0">
                  <a:pos x="190" y="150"/>
                </a:cxn>
                <a:cxn ang="0">
                  <a:pos x="182" y="159"/>
                </a:cxn>
                <a:cxn ang="0">
                  <a:pos x="174" y="169"/>
                </a:cxn>
                <a:cxn ang="0">
                  <a:pos x="167" y="178"/>
                </a:cxn>
                <a:cxn ang="0">
                  <a:pos x="155" y="186"/>
                </a:cxn>
                <a:cxn ang="0">
                  <a:pos x="146" y="194"/>
                </a:cxn>
                <a:cxn ang="0">
                  <a:pos x="135" y="203"/>
                </a:cxn>
                <a:cxn ang="0">
                  <a:pos x="125" y="211"/>
                </a:cxn>
                <a:cxn ang="0">
                  <a:pos x="114" y="216"/>
                </a:cxn>
                <a:cxn ang="0">
                  <a:pos x="102" y="222"/>
                </a:cxn>
                <a:cxn ang="0">
                  <a:pos x="93" y="230"/>
                </a:cxn>
                <a:cxn ang="0">
                  <a:pos x="81" y="235"/>
                </a:cxn>
                <a:cxn ang="0">
                  <a:pos x="70" y="241"/>
                </a:cxn>
                <a:cxn ang="0">
                  <a:pos x="60" y="247"/>
                </a:cxn>
                <a:cxn ang="0">
                  <a:pos x="49" y="251"/>
                </a:cxn>
                <a:cxn ang="0">
                  <a:pos x="39" y="254"/>
                </a:cxn>
                <a:cxn ang="0">
                  <a:pos x="30" y="258"/>
                </a:cxn>
                <a:cxn ang="0">
                  <a:pos x="19" y="264"/>
                </a:cxn>
                <a:cxn ang="0">
                  <a:pos x="7" y="268"/>
                </a:cxn>
                <a:cxn ang="0">
                  <a:pos x="0" y="272"/>
                </a:cxn>
              </a:cxnLst>
              <a:rect l="0" t="0" r="r" b="b"/>
              <a:pathLst>
                <a:path w="258" h="272">
                  <a:moveTo>
                    <a:pt x="22" y="245"/>
                  </a:moveTo>
                  <a:lnTo>
                    <a:pt x="28" y="241"/>
                  </a:lnTo>
                  <a:lnTo>
                    <a:pt x="34" y="239"/>
                  </a:lnTo>
                  <a:lnTo>
                    <a:pt x="39" y="234"/>
                  </a:lnTo>
                  <a:lnTo>
                    <a:pt x="47" y="232"/>
                  </a:lnTo>
                  <a:lnTo>
                    <a:pt x="51" y="228"/>
                  </a:lnTo>
                  <a:lnTo>
                    <a:pt x="58" y="224"/>
                  </a:lnTo>
                  <a:lnTo>
                    <a:pt x="64" y="220"/>
                  </a:lnTo>
                  <a:lnTo>
                    <a:pt x="70" y="218"/>
                  </a:lnTo>
                  <a:lnTo>
                    <a:pt x="76" y="213"/>
                  </a:lnTo>
                  <a:lnTo>
                    <a:pt x="81" y="209"/>
                  </a:lnTo>
                  <a:lnTo>
                    <a:pt x="85" y="203"/>
                  </a:lnTo>
                  <a:lnTo>
                    <a:pt x="93" y="199"/>
                  </a:lnTo>
                  <a:lnTo>
                    <a:pt x="96" y="195"/>
                  </a:lnTo>
                  <a:lnTo>
                    <a:pt x="102" y="192"/>
                  </a:lnTo>
                  <a:lnTo>
                    <a:pt x="108" y="184"/>
                  </a:lnTo>
                  <a:lnTo>
                    <a:pt x="114" y="180"/>
                  </a:lnTo>
                  <a:lnTo>
                    <a:pt x="119" y="175"/>
                  </a:lnTo>
                  <a:lnTo>
                    <a:pt x="125" y="171"/>
                  </a:lnTo>
                  <a:lnTo>
                    <a:pt x="129" y="165"/>
                  </a:lnTo>
                  <a:lnTo>
                    <a:pt x="135" y="161"/>
                  </a:lnTo>
                  <a:lnTo>
                    <a:pt x="140" y="154"/>
                  </a:lnTo>
                  <a:lnTo>
                    <a:pt x="146" y="150"/>
                  </a:lnTo>
                  <a:lnTo>
                    <a:pt x="150" y="144"/>
                  </a:lnTo>
                  <a:lnTo>
                    <a:pt x="155" y="140"/>
                  </a:lnTo>
                  <a:lnTo>
                    <a:pt x="159" y="135"/>
                  </a:lnTo>
                  <a:lnTo>
                    <a:pt x="163" y="129"/>
                  </a:lnTo>
                  <a:lnTo>
                    <a:pt x="169" y="123"/>
                  </a:lnTo>
                  <a:lnTo>
                    <a:pt x="173" y="118"/>
                  </a:lnTo>
                  <a:lnTo>
                    <a:pt x="178" y="112"/>
                  </a:lnTo>
                  <a:lnTo>
                    <a:pt x="182" y="108"/>
                  </a:lnTo>
                  <a:lnTo>
                    <a:pt x="186" y="100"/>
                  </a:lnTo>
                  <a:lnTo>
                    <a:pt x="192" y="97"/>
                  </a:lnTo>
                  <a:lnTo>
                    <a:pt x="195" y="91"/>
                  </a:lnTo>
                  <a:lnTo>
                    <a:pt x="197" y="87"/>
                  </a:lnTo>
                  <a:lnTo>
                    <a:pt x="203" y="81"/>
                  </a:lnTo>
                  <a:lnTo>
                    <a:pt x="205" y="78"/>
                  </a:lnTo>
                  <a:lnTo>
                    <a:pt x="209" y="72"/>
                  </a:lnTo>
                  <a:lnTo>
                    <a:pt x="214" y="66"/>
                  </a:lnTo>
                  <a:lnTo>
                    <a:pt x="216" y="62"/>
                  </a:lnTo>
                  <a:lnTo>
                    <a:pt x="220" y="59"/>
                  </a:lnTo>
                  <a:lnTo>
                    <a:pt x="222" y="55"/>
                  </a:lnTo>
                  <a:lnTo>
                    <a:pt x="226" y="49"/>
                  </a:lnTo>
                  <a:lnTo>
                    <a:pt x="230" y="43"/>
                  </a:lnTo>
                  <a:lnTo>
                    <a:pt x="231" y="42"/>
                  </a:lnTo>
                  <a:lnTo>
                    <a:pt x="235" y="36"/>
                  </a:lnTo>
                  <a:lnTo>
                    <a:pt x="237" y="32"/>
                  </a:lnTo>
                  <a:lnTo>
                    <a:pt x="239" y="30"/>
                  </a:lnTo>
                  <a:lnTo>
                    <a:pt x="241" y="26"/>
                  </a:lnTo>
                  <a:lnTo>
                    <a:pt x="243" y="23"/>
                  </a:lnTo>
                  <a:lnTo>
                    <a:pt x="245" y="21"/>
                  </a:lnTo>
                  <a:lnTo>
                    <a:pt x="249" y="17"/>
                  </a:lnTo>
                  <a:lnTo>
                    <a:pt x="249" y="15"/>
                  </a:lnTo>
                  <a:lnTo>
                    <a:pt x="252" y="9"/>
                  </a:lnTo>
                  <a:lnTo>
                    <a:pt x="254" y="5"/>
                  </a:lnTo>
                  <a:lnTo>
                    <a:pt x="256" y="2"/>
                  </a:lnTo>
                  <a:lnTo>
                    <a:pt x="256" y="2"/>
                  </a:lnTo>
                  <a:lnTo>
                    <a:pt x="258" y="0"/>
                  </a:lnTo>
                  <a:lnTo>
                    <a:pt x="258" y="2"/>
                  </a:lnTo>
                  <a:lnTo>
                    <a:pt x="256" y="4"/>
                  </a:lnTo>
                  <a:lnTo>
                    <a:pt x="254" y="7"/>
                  </a:lnTo>
                  <a:lnTo>
                    <a:pt x="254" y="9"/>
                  </a:lnTo>
                  <a:lnTo>
                    <a:pt x="254" y="15"/>
                  </a:lnTo>
                  <a:lnTo>
                    <a:pt x="252" y="17"/>
                  </a:lnTo>
                  <a:lnTo>
                    <a:pt x="252" y="21"/>
                  </a:lnTo>
                  <a:lnTo>
                    <a:pt x="250" y="26"/>
                  </a:lnTo>
                  <a:lnTo>
                    <a:pt x="249" y="30"/>
                  </a:lnTo>
                  <a:lnTo>
                    <a:pt x="247" y="34"/>
                  </a:lnTo>
                  <a:lnTo>
                    <a:pt x="245" y="40"/>
                  </a:lnTo>
                  <a:lnTo>
                    <a:pt x="243" y="43"/>
                  </a:lnTo>
                  <a:lnTo>
                    <a:pt x="241" y="49"/>
                  </a:lnTo>
                  <a:lnTo>
                    <a:pt x="239" y="53"/>
                  </a:lnTo>
                  <a:lnTo>
                    <a:pt x="239" y="57"/>
                  </a:lnTo>
                  <a:lnTo>
                    <a:pt x="237" y="59"/>
                  </a:lnTo>
                  <a:lnTo>
                    <a:pt x="237" y="62"/>
                  </a:lnTo>
                  <a:lnTo>
                    <a:pt x="237" y="64"/>
                  </a:lnTo>
                  <a:lnTo>
                    <a:pt x="235" y="66"/>
                  </a:lnTo>
                  <a:lnTo>
                    <a:pt x="233" y="70"/>
                  </a:lnTo>
                  <a:lnTo>
                    <a:pt x="231" y="74"/>
                  </a:lnTo>
                  <a:lnTo>
                    <a:pt x="231" y="78"/>
                  </a:lnTo>
                  <a:lnTo>
                    <a:pt x="230" y="80"/>
                  </a:lnTo>
                  <a:lnTo>
                    <a:pt x="228" y="83"/>
                  </a:lnTo>
                  <a:lnTo>
                    <a:pt x="228" y="87"/>
                  </a:lnTo>
                  <a:lnTo>
                    <a:pt x="226" y="91"/>
                  </a:lnTo>
                  <a:lnTo>
                    <a:pt x="224" y="93"/>
                  </a:lnTo>
                  <a:lnTo>
                    <a:pt x="222" y="97"/>
                  </a:lnTo>
                  <a:lnTo>
                    <a:pt x="220" y="100"/>
                  </a:lnTo>
                  <a:lnTo>
                    <a:pt x="218" y="102"/>
                  </a:lnTo>
                  <a:lnTo>
                    <a:pt x="216" y="108"/>
                  </a:lnTo>
                  <a:lnTo>
                    <a:pt x="214" y="110"/>
                  </a:lnTo>
                  <a:lnTo>
                    <a:pt x="214" y="114"/>
                  </a:lnTo>
                  <a:lnTo>
                    <a:pt x="211" y="116"/>
                  </a:lnTo>
                  <a:lnTo>
                    <a:pt x="209" y="119"/>
                  </a:lnTo>
                  <a:lnTo>
                    <a:pt x="207" y="123"/>
                  </a:lnTo>
                  <a:lnTo>
                    <a:pt x="205" y="127"/>
                  </a:lnTo>
                  <a:lnTo>
                    <a:pt x="203" y="131"/>
                  </a:lnTo>
                  <a:lnTo>
                    <a:pt x="201" y="133"/>
                  </a:lnTo>
                  <a:lnTo>
                    <a:pt x="199" y="137"/>
                  </a:lnTo>
                  <a:lnTo>
                    <a:pt x="197" y="140"/>
                  </a:lnTo>
                  <a:lnTo>
                    <a:pt x="195" y="144"/>
                  </a:lnTo>
                  <a:lnTo>
                    <a:pt x="193" y="146"/>
                  </a:lnTo>
                  <a:lnTo>
                    <a:pt x="190" y="150"/>
                  </a:lnTo>
                  <a:lnTo>
                    <a:pt x="188" y="152"/>
                  </a:lnTo>
                  <a:lnTo>
                    <a:pt x="184" y="157"/>
                  </a:lnTo>
                  <a:lnTo>
                    <a:pt x="182" y="159"/>
                  </a:lnTo>
                  <a:lnTo>
                    <a:pt x="180" y="163"/>
                  </a:lnTo>
                  <a:lnTo>
                    <a:pt x="178" y="165"/>
                  </a:lnTo>
                  <a:lnTo>
                    <a:pt x="174" y="169"/>
                  </a:lnTo>
                  <a:lnTo>
                    <a:pt x="171" y="171"/>
                  </a:lnTo>
                  <a:lnTo>
                    <a:pt x="169" y="175"/>
                  </a:lnTo>
                  <a:lnTo>
                    <a:pt x="167" y="178"/>
                  </a:lnTo>
                  <a:lnTo>
                    <a:pt x="163" y="180"/>
                  </a:lnTo>
                  <a:lnTo>
                    <a:pt x="159" y="182"/>
                  </a:lnTo>
                  <a:lnTo>
                    <a:pt x="155" y="186"/>
                  </a:lnTo>
                  <a:lnTo>
                    <a:pt x="154" y="188"/>
                  </a:lnTo>
                  <a:lnTo>
                    <a:pt x="150" y="192"/>
                  </a:lnTo>
                  <a:lnTo>
                    <a:pt x="146" y="194"/>
                  </a:lnTo>
                  <a:lnTo>
                    <a:pt x="142" y="197"/>
                  </a:lnTo>
                  <a:lnTo>
                    <a:pt x="140" y="199"/>
                  </a:lnTo>
                  <a:lnTo>
                    <a:pt x="135" y="203"/>
                  </a:lnTo>
                  <a:lnTo>
                    <a:pt x="133" y="205"/>
                  </a:lnTo>
                  <a:lnTo>
                    <a:pt x="129" y="207"/>
                  </a:lnTo>
                  <a:lnTo>
                    <a:pt x="125" y="211"/>
                  </a:lnTo>
                  <a:lnTo>
                    <a:pt x="121" y="213"/>
                  </a:lnTo>
                  <a:lnTo>
                    <a:pt x="117" y="215"/>
                  </a:lnTo>
                  <a:lnTo>
                    <a:pt x="114" y="216"/>
                  </a:lnTo>
                  <a:lnTo>
                    <a:pt x="110" y="218"/>
                  </a:lnTo>
                  <a:lnTo>
                    <a:pt x="106" y="220"/>
                  </a:lnTo>
                  <a:lnTo>
                    <a:pt x="102" y="222"/>
                  </a:lnTo>
                  <a:lnTo>
                    <a:pt x="98" y="226"/>
                  </a:lnTo>
                  <a:lnTo>
                    <a:pt x="95" y="230"/>
                  </a:lnTo>
                  <a:lnTo>
                    <a:pt x="93" y="230"/>
                  </a:lnTo>
                  <a:lnTo>
                    <a:pt x="89" y="232"/>
                  </a:lnTo>
                  <a:lnTo>
                    <a:pt x="83" y="234"/>
                  </a:lnTo>
                  <a:lnTo>
                    <a:pt x="81" y="235"/>
                  </a:lnTo>
                  <a:lnTo>
                    <a:pt x="77" y="237"/>
                  </a:lnTo>
                  <a:lnTo>
                    <a:pt x="74" y="239"/>
                  </a:lnTo>
                  <a:lnTo>
                    <a:pt x="70" y="241"/>
                  </a:lnTo>
                  <a:lnTo>
                    <a:pt x="66" y="243"/>
                  </a:lnTo>
                  <a:lnTo>
                    <a:pt x="62" y="245"/>
                  </a:lnTo>
                  <a:lnTo>
                    <a:pt x="60" y="247"/>
                  </a:lnTo>
                  <a:lnTo>
                    <a:pt x="55" y="247"/>
                  </a:lnTo>
                  <a:lnTo>
                    <a:pt x="53" y="251"/>
                  </a:lnTo>
                  <a:lnTo>
                    <a:pt x="49" y="251"/>
                  </a:lnTo>
                  <a:lnTo>
                    <a:pt x="45" y="253"/>
                  </a:lnTo>
                  <a:lnTo>
                    <a:pt x="43" y="253"/>
                  </a:lnTo>
                  <a:lnTo>
                    <a:pt x="39" y="254"/>
                  </a:lnTo>
                  <a:lnTo>
                    <a:pt x="38" y="256"/>
                  </a:lnTo>
                  <a:lnTo>
                    <a:pt x="34" y="256"/>
                  </a:lnTo>
                  <a:lnTo>
                    <a:pt x="30" y="258"/>
                  </a:lnTo>
                  <a:lnTo>
                    <a:pt x="28" y="260"/>
                  </a:lnTo>
                  <a:lnTo>
                    <a:pt x="24" y="262"/>
                  </a:lnTo>
                  <a:lnTo>
                    <a:pt x="19" y="264"/>
                  </a:lnTo>
                  <a:lnTo>
                    <a:pt x="13" y="266"/>
                  </a:lnTo>
                  <a:lnTo>
                    <a:pt x="9" y="268"/>
                  </a:lnTo>
                  <a:lnTo>
                    <a:pt x="7" y="268"/>
                  </a:lnTo>
                  <a:lnTo>
                    <a:pt x="3" y="270"/>
                  </a:lnTo>
                  <a:lnTo>
                    <a:pt x="1" y="270"/>
                  </a:lnTo>
                  <a:lnTo>
                    <a:pt x="0" y="272"/>
                  </a:lnTo>
                  <a:lnTo>
                    <a:pt x="22" y="245"/>
                  </a:lnTo>
                  <a:lnTo>
                    <a:pt x="22" y="24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Freeform 21"/>
            <p:cNvSpPr>
              <a:spLocks/>
            </p:cNvSpPr>
            <p:nvPr/>
          </p:nvSpPr>
          <p:spPr bwMode="auto">
            <a:xfrm>
              <a:off x="7685088" y="3459163"/>
              <a:ext cx="153987" cy="284162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30" y="0"/>
                </a:cxn>
                <a:cxn ang="0">
                  <a:pos x="47" y="4"/>
                </a:cxn>
                <a:cxn ang="0">
                  <a:pos x="64" y="10"/>
                </a:cxn>
                <a:cxn ang="0">
                  <a:pos x="82" y="15"/>
                </a:cxn>
                <a:cxn ang="0">
                  <a:pos x="99" y="25"/>
                </a:cxn>
                <a:cxn ang="0">
                  <a:pos x="116" y="36"/>
                </a:cxn>
                <a:cxn ang="0">
                  <a:pos x="131" y="48"/>
                </a:cxn>
                <a:cxn ang="0">
                  <a:pos x="144" y="61"/>
                </a:cxn>
                <a:cxn ang="0">
                  <a:pos x="158" y="76"/>
                </a:cxn>
                <a:cxn ang="0">
                  <a:pos x="169" y="91"/>
                </a:cxn>
                <a:cxn ang="0">
                  <a:pos x="179" y="108"/>
                </a:cxn>
                <a:cxn ang="0">
                  <a:pos x="184" y="126"/>
                </a:cxn>
                <a:cxn ang="0">
                  <a:pos x="190" y="146"/>
                </a:cxn>
                <a:cxn ang="0">
                  <a:pos x="192" y="165"/>
                </a:cxn>
                <a:cxn ang="0">
                  <a:pos x="192" y="186"/>
                </a:cxn>
                <a:cxn ang="0">
                  <a:pos x="190" y="207"/>
                </a:cxn>
                <a:cxn ang="0">
                  <a:pos x="186" y="226"/>
                </a:cxn>
                <a:cxn ang="0">
                  <a:pos x="180" y="243"/>
                </a:cxn>
                <a:cxn ang="0">
                  <a:pos x="173" y="262"/>
                </a:cxn>
                <a:cxn ang="0">
                  <a:pos x="165" y="278"/>
                </a:cxn>
                <a:cxn ang="0">
                  <a:pos x="158" y="293"/>
                </a:cxn>
                <a:cxn ang="0">
                  <a:pos x="148" y="306"/>
                </a:cxn>
                <a:cxn ang="0">
                  <a:pos x="141" y="319"/>
                </a:cxn>
                <a:cxn ang="0">
                  <a:pos x="127" y="336"/>
                </a:cxn>
                <a:cxn ang="0">
                  <a:pos x="112" y="350"/>
                </a:cxn>
                <a:cxn ang="0">
                  <a:pos x="101" y="357"/>
                </a:cxn>
                <a:cxn ang="0">
                  <a:pos x="106" y="350"/>
                </a:cxn>
                <a:cxn ang="0">
                  <a:pos x="118" y="333"/>
                </a:cxn>
                <a:cxn ang="0">
                  <a:pos x="127" y="319"/>
                </a:cxn>
                <a:cxn ang="0">
                  <a:pos x="133" y="306"/>
                </a:cxn>
                <a:cxn ang="0">
                  <a:pos x="141" y="293"/>
                </a:cxn>
                <a:cxn ang="0">
                  <a:pos x="148" y="278"/>
                </a:cxn>
                <a:cxn ang="0">
                  <a:pos x="154" y="260"/>
                </a:cxn>
                <a:cxn ang="0">
                  <a:pos x="158" y="243"/>
                </a:cxn>
                <a:cxn ang="0">
                  <a:pos x="163" y="226"/>
                </a:cxn>
                <a:cxn ang="0">
                  <a:pos x="165" y="207"/>
                </a:cxn>
                <a:cxn ang="0">
                  <a:pos x="165" y="188"/>
                </a:cxn>
                <a:cxn ang="0">
                  <a:pos x="163" y="169"/>
                </a:cxn>
                <a:cxn ang="0">
                  <a:pos x="158" y="148"/>
                </a:cxn>
                <a:cxn ang="0">
                  <a:pos x="152" y="129"/>
                </a:cxn>
                <a:cxn ang="0">
                  <a:pos x="142" y="110"/>
                </a:cxn>
                <a:cxn ang="0">
                  <a:pos x="131" y="91"/>
                </a:cxn>
                <a:cxn ang="0">
                  <a:pos x="120" y="76"/>
                </a:cxn>
                <a:cxn ang="0">
                  <a:pos x="106" y="63"/>
                </a:cxn>
                <a:cxn ang="0">
                  <a:pos x="95" y="50"/>
                </a:cxn>
                <a:cxn ang="0">
                  <a:pos x="82" y="40"/>
                </a:cxn>
                <a:cxn ang="0">
                  <a:pos x="70" y="31"/>
                </a:cxn>
                <a:cxn ang="0">
                  <a:pos x="59" y="25"/>
                </a:cxn>
                <a:cxn ang="0">
                  <a:pos x="47" y="17"/>
                </a:cxn>
                <a:cxn ang="0">
                  <a:pos x="28" y="8"/>
                </a:cxn>
                <a:cxn ang="0">
                  <a:pos x="11" y="4"/>
                </a:cxn>
                <a:cxn ang="0">
                  <a:pos x="0" y="0"/>
                </a:cxn>
              </a:cxnLst>
              <a:rect l="0" t="0" r="r" b="b"/>
              <a:pathLst>
                <a:path w="194" h="359">
                  <a:moveTo>
                    <a:pt x="0" y="0"/>
                  </a:moveTo>
                  <a:lnTo>
                    <a:pt x="4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4" y="4"/>
                  </a:lnTo>
                  <a:lnTo>
                    <a:pt x="47" y="4"/>
                  </a:lnTo>
                  <a:lnTo>
                    <a:pt x="51" y="6"/>
                  </a:lnTo>
                  <a:lnTo>
                    <a:pt x="57" y="6"/>
                  </a:lnTo>
                  <a:lnTo>
                    <a:pt x="61" y="8"/>
                  </a:lnTo>
                  <a:lnTo>
                    <a:pt x="64" y="10"/>
                  </a:lnTo>
                  <a:lnTo>
                    <a:pt x="70" y="12"/>
                  </a:lnTo>
                  <a:lnTo>
                    <a:pt x="74" y="13"/>
                  </a:lnTo>
                  <a:lnTo>
                    <a:pt x="78" y="15"/>
                  </a:lnTo>
                  <a:lnTo>
                    <a:pt x="82" y="15"/>
                  </a:lnTo>
                  <a:lnTo>
                    <a:pt x="85" y="17"/>
                  </a:lnTo>
                  <a:lnTo>
                    <a:pt x="89" y="21"/>
                  </a:lnTo>
                  <a:lnTo>
                    <a:pt x="95" y="23"/>
                  </a:lnTo>
                  <a:lnTo>
                    <a:pt x="99" y="25"/>
                  </a:lnTo>
                  <a:lnTo>
                    <a:pt x="103" y="27"/>
                  </a:lnTo>
                  <a:lnTo>
                    <a:pt x="106" y="31"/>
                  </a:lnTo>
                  <a:lnTo>
                    <a:pt x="112" y="32"/>
                  </a:lnTo>
                  <a:lnTo>
                    <a:pt x="116" y="36"/>
                  </a:lnTo>
                  <a:lnTo>
                    <a:pt x="120" y="38"/>
                  </a:lnTo>
                  <a:lnTo>
                    <a:pt x="122" y="42"/>
                  </a:lnTo>
                  <a:lnTo>
                    <a:pt x="127" y="44"/>
                  </a:lnTo>
                  <a:lnTo>
                    <a:pt x="131" y="48"/>
                  </a:lnTo>
                  <a:lnTo>
                    <a:pt x="135" y="51"/>
                  </a:lnTo>
                  <a:lnTo>
                    <a:pt x="137" y="55"/>
                  </a:lnTo>
                  <a:lnTo>
                    <a:pt x="141" y="57"/>
                  </a:lnTo>
                  <a:lnTo>
                    <a:pt x="144" y="61"/>
                  </a:lnTo>
                  <a:lnTo>
                    <a:pt x="148" y="65"/>
                  </a:lnTo>
                  <a:lnTo>
                    <a:pt x="150" y="67"/>
                  </a:lnTo>
                  <a:lnTo>
                    <a:pt x="154" y="72"/>
                  </a:lnTo>
                  <a:lnTo>
                    <a:pt x="158" y="76"/>
                  </a:lnTo>
                  <a:lnTo>
                    <a:pt x="160" y="78"/>
                  </a:lnTo>
                  <a:lnTo>
                    <a:pt x="163" y="84"/>
                  </a:lnTo>
                  <a:lnTo>
                    <a:pt x="167" y="86"/>
                  </a:lnTo>
                  <a:lnTo>
                    <a:pt x="169" y="91"/>
                  </a:lnTo>
                  <a:lnTo>
                    <a:pt x="171" y="95"/>
                  </a:lnTo>
                  <a:lnTo>
                    <a:pt x="173" y="99"/>
                  </a:lnTo>
                  <a:lnTo>
                    <a:pt x="175" y="105"/>
                  </a:lnTo>
                  <a:lnTo>
                    <a:pt x="179" y="108"/>
                  </a:lnTo>
                  <a:lnTo>
                    <a:pt x="180" y="112"/>
                  </a:lnTo>
                  <a:lnTo>
                    <a:pt x="182" y="118"/>
                  </a:lnTo>
                  <a:lnTo>
                    <a:pt x="184" y="122"/>
                  </a:lnTo>
                  <a:lnTo>
                    <a:pt x="184" y="126"/>
                  </a:lnTo>
                  <a:lnTo>
                    <a:pt x="188" y="131"/>
                  </a:lnTo>
                  <a:lnTo>
                    <a:pt x="188" y="135"/>
                  </a:lnTo>
                  <a:lnTo>
                    <a:pt x="190" y="141"/>
                  </a:lnTo>
                  <a:lnTo>
                    <a:pt x="190" y="146"/>
                  </a:lnTo>
                  <a:lnTo>
                    <a:pt x="192" y="150"/>
                  </a:lnTo>
                  <a:lnTo>
                    <a:pt x="192" y="154"/>
                  </a:lnTo>
                  <a:lnTo>
                    <a:pt x="192" y="160"/>
                  </a:lnTo>
                  <a:lnTo>
                    <a:pt x="192" y="165"/>
                  </a:lnTo>
                  <a:lnTo>
                    <a:pt x="194" y="171"/>
                  </a:lnTo>
                  <a:lnTo>
                    <a:pt x="194" y="177"/>
                  </a:lnTo>
                  <a:lnTo>
                    <a:pt x="194" y="181"/>
                  </a:lnTo>
                  <a:lnTo>
                    <a:pt x="192" y="186"/>
                  </a:lnTo>
                  <a:lnTo>
                    <a:pt x="192" y="192"/>
                  </a:lnTo>
                  <a:lnTo>
                    <a:pt x="192" y="198"/>
                  </a:lnTo>
                  <a:lnTo>
                    <a:pt x="190" y="202"/>
                  </a:lnTo>
                  <a:lnTo>
                    <a:pt x="190" y="207"/>
                  </a:lnTo>
                  <a:lnTo>
                    <a:pt x="190" y="213"/>
                  </a:lnTo>
                  <a:lnTo>
                    <a:pt x="188" y="217"/>
                  </a:lnTo>
                  <a:lnTo>
                    <a:pt x="188" y="221"/>
                  </a:lnTo>
                  <a:lnTo>
                    <a:pt x="186" y="226"/>
                  </a:lnTo>
                  <a:lnTo>
                    <a:pt x="184" y="232"/>
                  </a:lnTo>
                  <a:lnTo>
                    <a:pt x="184" y="236"/>
                  </a:lnTo>
                  <a:lnTo>
                    <a:pt x="182" y="240"/>
                  </a:lnTo>
                  <a:lnTo>
                    <a:pt x="180" y="243"/>
                  </a:lnTo>
                  <a:lnTo>
                    <a:pt x="179" y="249"/>
                  </a:lnTo>
                  <a:lnTo>
                    <a:pt x="177" y="253"/>
                  </a:lnTo>
                  <a:lnTo>
                    <a:pt x="175" y="259"/>
                  </a:lnTo>
                  <a:lnTo>
                    <a:pt x="173" y="262"/>
                  </a:lnTo>
                  <a:lnTo>
                    <a:pt x="171" y="268"/>
                  </a:lnTo>
                  <a:lnTo>
                    <a:pt x="169" y="272"/>
                  </a:lnTo>
                  <a:lnTo>
                    <a:pt x="167" y="274"/>
                  </a:lnTo>
                  <a:lnTo>
                    <a:pt x="165" y="278"/>
                  </a:lnTo>
                  <a:lnTo>
                    <a:pt x="165" y="283"/>
                  </a:lnTo>
                  <a:lnTo>
                    <a:pt x="160" y="287"/>
                  </a:lnTo>
                  <a:lnTo>
                    <a:pt x="160" y="289"/>
                  </a:lnTo>
                  <a:lnTo>
                    <a:pt x="158" y="293"/>
                  </a:lnTo>
                  <a:lnTo>
                    <a:pt x="156" y="298"/>
                  </a:lnTo>
                  <a:lnTo>
                    <a:pt x="154" y="300"/>
                  </a:lnTo>
                  <a:lnTo>
                    <a:pt x="150" y="304"/>
                  </a:lnTo>
                  <a:lnTo>
                    <a:pt x="148" y="306"/>
                  </a:lnTo>
                  <a:lnTo>
                    <a:pt x="146" y="310"/>
                  </a:lnTo>
                  <a:lnTo>
                    <a:pt x="144" y="312"/>
                  </a:lnTo>
                  <a:lnTo>
                    <a:pt x="142" y="317"/>
                  </a:lnTo>
                  <a:lnTo>
                    <a:pt x="141" y="319"/>
                  </a:lnTo>
                  <a:lnTo>
                    <a:pt x="139" y="323"/>
                  </a:lnTo>
                  <a:lnTo>
                    <a:pt x="133" y="327"/>
                  </a:lnTo>
                  <a:lnTo>
                    <a:pt x="129" y="333"/>
                  </a:lnTo>
                  <a:lnTo>
                    <a:pt x="127" y="336"/>
                  </a:lnTo>
                  <a:lnTo>
                    <a:pt x="122" y="342"/>
                  </a:lnTo>
                  <a:lnTo>
                    <a:pt x="118" y="344"/>
                  </a:lnTo>
                  <a:lnTo>
                    <a:pt x="116" y="348"/>
                  </a:lnTo>
                  <a:lnTo>
                    <a:pt x="112" y="350"/>
                  </a:lnTo>
                  <a:lnTo>
                    <a:pt x="110" y="354"/>
                  </a:lnTo>
                  <a:lnTo>
                    <a:pt x="104" y="357"/>
                  </a:lnTo>
                  <a:lnTo>
                    <a:pt x="101" y="359"/>
                  </a:lnTo>
                  <a:lnTo>
                    <a:pt x="101" y="357"/>
                  </a:lnTo>
                  <a:lnTo>
                    <a:pt x="103" y="357"/>
                  </a:lnTo>
                  <a:lnTo>
                    <a:pt x="103" y="355"/>
                  </a:lnTo>
                  <a:lnTo>
                    <a:pt x="104" y="354"/>
                  </a:lnTo>
                  <a:lnTo>
                    <a:pt x="106" y="350"/>
                  </a:lnTo>
                  <a:lnTo>
                    <a:pt x="110" y="346"/>
                  </a:lnTo>
                  <a:lnTo>
                    <a:pt x="112" y="342"/>
                  </a:lnTo>
                  <a:lnTo>
                    <a:pt x="116" y="338"/>
                  </a:lnTo>
                  <a:lnTo>
                    <a:pt x="118" y="333"/>
                  </a:lnTo>
                  <a:lnTo>
                    <a:pt x="122" y="329"/>
                  </a:lnTo>
                  <a:lnTo>
                    <a:pt x="123" y="325"/>
                  </a:lnTo>
                  <a:lnTo>
                    <a:pt x="123" y="323"/>
                  </a:lnTo>
                  <a:lnTo>
                    <a:pt x="127" y="319"/>
                  </a:lnTo>
                  <a:lnTo>
                    <a:pt x="127" y="317"/>
                  </a:lnTo>
                  <a:lnTo>
                    <a:pt x="131" y="312"/>
                  </a:lnTo>
                  <a:lnTo>
                    <a:pt x="133" y="310"/>
                  </a:lnTo>
                  <a:lnTo>
                    <a:pt x="133" y="306"/>
                  </a:lnTo>
                  <a:lnTo>
                    <a:pt x="135" y="302"/>
                  </a:lnTo>
                  <a:lnTo>
                    <a:pt x="137" y="300"/>
                  </a:lnTo>
                  <a:lnTo>
                    <a:pt x="139" y="297"/>
                  </a:lnTo>
                  <a:lnTo>
                    <a:pt x="141" y="293"/>
                  </a:lnTo>
                  <a:lnTo>
                    <a:pt x="142" y="289"/>
                  </a:lnTo>
                  <a:lnTo>
                    <a:pt x="144" y="285"/>
                  </a:lnTo>
                  <a:lnTo>
                    <a:pt x="146" y="283"/>
                  </a:lnTo>
                  <a:lnTo>
                    <a:pt x="148" y="278"/>
                  </a:lnTo>
                  <a:lnTo>
                    <a:pt x="150" y="274"/>
                  </a:lnTo>
                  <a:lnTo>
                    <a:pt x="150" y="270"/>
                  </a:lnTo>
                  <a:lnTo>
                    <a:pt x="152" y="266"/>
                  </a:lnTo>
                  <a:lnTo>
                    <a:pt x="154" y="260"/>
                  </a:lnTo>
                  <a:lnTo>
                    <a:pt x="156" y="257"/>
                  </a:lnTo>
                  <a:lnTo>
                    <a:pt x="156" y="253"/>
                  </a:lnTo>
                  <a:lnTo>
                    <a:pt x="158" y="249"/>
                  </a:lnTo>
                  <a:lnTo>
                    <a:pt x="158" y="243"/>
                  </a:lnTo>
                  <a:lnTo>
                    <a:pt x="160" y="240"/>
                  </a:lnTo>
                  <a:lnTo>
                    <a:pt x="160" y="236"/>
                  </a:lnTo>
                  <a:lnTo>
                    <a:pt x="161" y="230"/>
                  </a:lnTo>
                  <a:lnTo>
                    <a:pt x="163" y="226"/>
                  </a:lnTo>
                  <a:lnTo>
                    <a:pt x="165" y="221"/>
                  </a:lnTo>
                  <a:lnTo>
                    <a:pt x="165" y="217"/>
                  </a:lnTo>
                  <a:lnTo>
                    <a:pt x="165" y="213"/>
                  </a:lnTo>
                  <a:lnTo>
                    <a:pt x="165" y="207"/>
                  </a:lnTo>
                  <a:lnTo>
                    <a:pt x="167" y="203"/>
                  </a:lnTo>
                  <a:lnTo>
                    <a:pt x="165" y="198"/>
                  </a:lnTo>
                  <a:lnTo>
                    <a:pt x="165" y="192"/>
                  </a:lnTo>
                  <a:lnTo>
                    <a:pt x="165" y="188"/>
                  </a:lnTo>
                  <a:lnTo>
                    <a:pt x="165" y="183"/>
                  </a:lnTo>
                  <a:lnTo>
                    <a:pt x="165" y="179"/>
                  </a:lnTo>
                  <a:lnTo>
                    <a:pt x="165" y="173"/>
                  </a:lnTo>
                  <a:lnTo>
                    <a:pt x="163" y="169"/>
                  </a:lnTo>
                  <a:lnTo>
                    <a:pt x="163" y="165"/>
                  </a:lnTo>
                  <a:lnTo>
                    <a:pt x="160" y="160"/>
                  </a:lnTo>
                  <a:lnTo>
                    <a:pt x="160" y="154"/>
                  </a:lnTo>
                  <a:lnTo>
                    <a:pt x="158" y="148"/>
                  </a:lnTo>
                  <a:lnTo>
                    <a:pt x="158" y="145"/>
                  </a:lnTo>
                  <a:lnTo>
                    <a:pt x="156" y="139"/>
                  </a:lnTo>
                  <a:lnTo>
                    <a:pt x="154" y="133"/>
                  </a:lnTo>
                  <a:lnTo>
                    <a:pt x="152" y="129"/>
                  </a:lnTo>
                  <a:lnTo>
                    <a:pt x="150" y="126"/>
                  </a:lnTo>
                  <a:lnTo>
                    <a:pt x="148" y="120"/>
                  </a:lnTo>
                  <a:lnTo>
                    <a:pt x="144" y="114"/>
                  </a:lnTo>
                  <a:lnTo>
                    <a:pt x="142" y="110"/>
                  </a:lnTo>
                  <a:lnTo>
                    <a:pt x="139" y="105"/>
                  </a:lnTo>
                  <a:lnTo>
                    <a:pt x="137" y="101"/>
                  </a:lnTo>
                  <a:lnTo>
                    <a:pt x="133" y="97"/>
                  </a:lnTo>
                  <a:lnTo>
                    <a:pt x="131" y="91"/>
                  </a:lnTo>
                  <a:lnTo>
                    <a:pt x="127" y="88"/>
                  </a:lnTo>
                  <a:lnTo>
                    <a:pt x="127" y="84"/>
                  </a:lnTo>
                  <a:lnTo>
                    <a:pt x="122" y="80"/>
                  </a:lnTo>
                  <a:lnTo>
                    <a:pt x="120" y="76"/>
                  </a:lnTo>
                  <a:lnTo>
                    <a:pt x="116" y="74"/>
                  </a:lnTo>
                  <a:lnTo>
                    <a:pt x="114" y="69"/>
                  </a:lnTo>
                  <a:lnTo>
                    <a:pt x="110" y="65"/>
                  </a:lnTo>
                  <a:lnTo>
                    <a:pt x="106" y="63"/>
                  </a:lnTo>
                  <a:lnTo>
                    <a:pt x="104" y="61"/>
                  </a:lnTo>
                  <a:lnTo>
                    <a:pt x="101" y="57"/>
                  </a:lnTo>
                  <a:lnTo>
                    <a:pt x="99" y="53"/>
                  </a:lnTo>
                  <a:lnTo>
                    <a:pt x="95" y="50"/>
                  </a:lnTo>
                  <a:lnTo>
                    <a:pt x="93" y="48"/>
                  </a:lnTo>
                  <a:lnTo>
                    <a:pt x="87" y="44"/>
                  </a:lnTo>
                  <a:lnTo>
                    <a:pt x="85" y="42"/>
                  </a:lnTo>
                  <a:lnTo>
                    <a:pt x="82" y="40"/>
                  </a:lnTo>
                  <a:lnTo>
                    <a:pt x="80" y="38"/>
                  </a:lnTo>
                  <a:lnTo>
                    <a:pt x="76" y="34"/>
                  </a:lnTo>
                  <a:lnTo>
                    <a:pt x="72" y="32"/>
                  </a:lnTo>
                  <a:lnTo>
                    <a:pt x="70" y="31"/>
                  </a:lnTo>
                  <a:lnTo>
                    <a:pt x="66" y="29"/>
                  </a:lnTo>
                  <a:lnTo>
                    <a:pt x="64" y="27"/>
                  </a:lnTo>
                  <a:lnTo>
                    <a:pt x="61" y="25"/>
                  </a:lnTo>
                  <a:lnTo>
                    <a:pt x="59" y="25"/>
                  </a:lnTo>
                  <a:lnTo>
                    <a:pt x="55" y="23"/>
                  </a:lnTo>
                  <a:lnTo>
                    <a:pt x="51" y="21"/>
                  </a:lnTo>
                  <a:lnTo>
                    <a:pt x="49" y="17"/>
                  </a:lnTo>
                  <a:lnTo>
                    <a:pt x="47" y="17"/>
                  </a:lnTo>
                  <a:lnTo>
                    <a:pt x="44" y="15"/>
                  </a:lnTo>
                  <a:lnTo>
                    <a:pt x="38" y="13"/>
                  </a:lnTo>
                  <a:lnTo>
                    <a:pt x="34" y="10"/>
                  </a:lnTo>
                  <a:lnTo>
                    <a:pt x="28" y="8"/>
                  </a:lnTo>
                  <a:lnTo>
                    <a:pt x="25" y="8"/>
                  </a:lnTo>
                  <a:lnTo>
                    <a:pt x="19" y="6"/>
                  </a:lnTo>
                  <a:lnTo>
                    <a:pt x="15" y="4"/>
                  </a:lnTo>
                  <a:lnTo>
                    <a:pt x="11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5" name="Freeform 23"/>
            <p:cNvSpPr>
              <a:spLocks/>
            </p:cNvSpPr>
            <p:nvPr/>
          </p:nvSpPr>
          <p:spPr bwMode="auto">
            <a:xfrm>
              <a:off x="7718425" y="3359150"/>
              <a:ext cx="222250" cy="174625"/>
            </a:xfrm>
            <a:custGeom>
              <a:avLst/>
              <a:gdLst/>
              <a:ahLst/>
              <a:cxnLst>
                <a:cxn ang="0">
                  <a:pos x="123" y="19"/>
                </a:cxn>
                <a:cxn ang="0">
                  <a:pos x="142" y="28"/>
                </a:cxn>
                <a:cxn ang="0">
                  <a:pos x="159" y="38"/>
                </a:cxn>
                <a:cxn ang="0">
                  <a:pos x="175" y="47"/>
                </a:cxn>
                <a:cxn ang="0">
                  <a:pos x="188" y="60"/>
                </a:cxn>
                <a:cxn ang="0">
                  <a:pos x="201" y="70"/>
                </a:cxn>
                <a:cxn ang="0">
                  <a:pos x="213" y="83"/>
                </a:cxn>
                <a:cxn ang="0">
                  <a:pos x="222" y="97"/>
                </a:cxn>
                <a:cxn ang="0">
                  <a:pos x="232" y="112"/>
                </a:cxn>
                <a:cxn ang="0">
                  <a:pos x="241" y="121"/>
                </a:cxn>
                <a:cxn ang="0">
                  <a:pos x="249" y="135"/>
                </a:cxn>
                <a:cxn ang="0">
                  <a:pos x="254" y="148"/>
                </a:cxn>
                <a:cxn ang="0">
                  <a:pos x="260" y="159"/>
                </a:cxn>
                <a:cxn ang="0">
                  <a:pos x="264" y="171"/>
                </a:cxn>
                <a:cxn ang="0">
                  <a:pos x="268" y="182"/>
                </a:cxn>
                <a:cxn ang="0">
                  <a:pos x="270" y="190"/>
                </a:cxn>
                <a:cxn ang="0">
                  <a:pos x="273" y="203"/>
                </a:cxn>
                <a:cxn ang="0">
                  <a:pos x="277" y="214"/>
                </a:cxn>
                <a:cxn ang="0">
                  <a:pos x="279" y="220"/>
                </a:cxn>
                <a:cxn ang="0">
                  <a:pos x="273" y="211"/>
                </a:cxn>
                <a:cxn ang="0">
                  <a:pos x="268" y="203"/>
                </a:cxn>
                <a:cxn ang="0">
                  <a:pos x="260" y="190"/>
                </a:cxn>
                <a:cxn ang="0">
                  <a:pos x="251" y="176"/>
                </a:cxn>
                <a:cxn ang="0">
                  <a:pos x="241" y="163"/>
                </a:cxn>
                <a:cxn ang="0">
                  <a:pos x="233" y="154"/>
                </a:cxn>
                <a:cxn ang="0">
                  <a:pos x="228" y="146"/>
                </a:cxn>
                <a:cxn ang="0">
                  <a:pos x="220" y="137"/>
                </a:cxn>
                <a:cxn ang="0">
                  <a:pos x="213" y="129"/>
                </a:cxn>
                <a:cxn ang="0">
                  <a:pos x="207" y="118"/>
                </a:cxn>
                <a:cxn ang="0">
                  <a:pos x="197" y="108"/>
                </a:cxn>
                <a:cxn ang="0">
                  <a:pos x="188" y="100"/>
                </a:cxn>
                <a:cxn ang="0">
                  <a:pos x="180" y="91"/>
                </a:cxn>
                <a:cxn ang="0">
                  <a:pos x="171" y="83"/>
                </a:cxn>
                <a:cxn ang="0">
                  <a:pos x="161" y="74"/>
                </a:cxn>
                <a:cxn ang="0">
                  <a:pos x="152" y="68"/>
                </a:cxn>
                <a:cxn ang="0">
                  <a:pos x="140" y="60"/>
                </a:cxn>
                <a:cxn ang="0">
                  <a:pos x="131" y="53"/>
                </a:cxn>
                <a:cxn ang="0">
                  <a:pos x="119" y="47"/>
                </a:cxn>
                <a:cxn ang="0">
                  <a:pos x="108" y="41"/>
                </a:cxn>
                <a:cxn ang="0">
                  <a:pos x="99" y="36"/>
                </a:cxn>
                <a:cxn ang="0">
                  <a:pos x="89" y="32"/>
                </a:cxn>
                <a:cxn ang="0">
                  <a:pos x="78" y="26"/>
                </a:cxn>
                <a:cxn ang="0">
                  <a:pos x="68" y="24"/>
                </a:cxn>
                <a:cxn ang="0">
                  <a:pos x="57" y="19"/>
                </a:cxn>
                <a:cxn ang="0">
                  <a:pos x="47" y="17"/>
                </a:cxn>
                <a:cxn ang="0">
                  <a:pos x="40" y="13"/>
                </a:cxn>
                <a:cxn ang="0">
                  <a:pos x="30" y="11"/>
                </a:cxn>
                <a:cxn ang="0">
                  <a:pos x="21" y="9"/>
                </a:cxn>
                <a:cxn ang="0">
                  <a:pos x="9" y="5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7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1" y="3"/>
                </a:cxn>
                <a:cxn ang="0">
                  <a:pos x="57" y="5"/>
                </a:cxn>
                <a:cxn ang="0">
                  <a:pos x="70" y="9"/>
                </a:cxn>
                <a:cxn ang="0">
                  <a:pos x="81" y="9"/>
                </a:cxn>
                <a:cxn ang="0">
                  <a:pos x="95" y="13"/>
                </a:cxn>
                <a:cxn ang="0">
                  <a:pos x="104" y="13"/>
                </a:cxn>
                <a:cxn ang="0">
                  <a:pos x="110" y="15"/>
                </a:cxn>
              </a:cxnLst>
              <a:rect l="0" t="0" r="r" b="b"/>
              <a:pathLst>
                <a:path w="279" h="220">
                  <a:moveTo>
                    <a:pt x="110" y="15"/>
                  </a:moveTo>
                  <a:lnTo>
                    <a:pt x="116" y="17"/>
                  </a:lnTo>
                  <a:lnTo>
                    <a:pt x="123" y="19"/>
                  </a:lnTo>
                  <a:lnTo>
                    <a:pt x="129" y="22"/>
                  </a:lnTo>
                  <a:lnTo>
                    <a:pt x="137" y="24"/>
                  </a:lnTo>
                  <a:lnTo>
                    <a:pt x="142" y="28"/>
                  </a:lnTo>
                  <a:lnTo>
                    <a:pt x="148" y="32"/>
                  </a:lnTo>
                  <a:lnTo>
                    <a:pt x="152" y="34"/>
                  </a:lnTo>
                  <a:lnTo>
                    <a:pt x="159" y="38"/>
                  </a:lnTo>
                  <a:lnTo>
                    <a:pt x="163" y="41"/>
                  </a:lnTo>
                  <a:lnTo>
                    <a:pt x="169" y="45"/>
                  </a:lnTo>
                  <a:lnTo>
                    <a:pt x="175" y="47"/>
                  </a:lnTo>
                  <a:lnTo>
                    <a:pt x="180" y="51"/>
                  </a:lnTo>
                  <a:lnTo>
                    <a:pt x="184" y="55"/>
                  </a:lnTo>
                  <a:lnTo>
                    <a:pt x="188" y="60"/>
                  </a:lnTo>
                  <a:lnTo>
                    <a:pt x="194" y="62"/>
                  </a:lnTo>
                  <a:lnTo>
                    <a:pt x="197" y="68"/>
                  </a:lnTo>
                  <a:lnTo>
                    <a:pt x="201" y="70"/>
                  </a:lnTo>
                  <a:lnTo>
                    <a:pt x="207" y="74"/>
                  </a:lnTo>
                  <a:lnTo>
                    <a:pt x="209" y="80"/>
                  </a:lnTo>
                  <a:lnTo>
                    <a:pt x="213" y="83"/>
                  </a:lnTo>
                  <a:lnTo>
                    <a:pt x="216" y="87"/>
                  </a:lnTo>
                  <a:lnTo>
                    <a:pt x="220" y="93"/>
                  </a:lnTo>
                  <a:lnTo>
                    <a:pt x="222" y="97"/>
                  </a:lnTo>
                  <a:lnTo>
                    <a:pt x="228" y="100"/>
                  </a:lnTo>
                  <a:lnTo>
                    <a:pt x="228" y="106"/>
                  </a:lnTo>
                  <a:lnTo>
                    <a:pt x="232" y="112"/>
                  </a:lnTo>
                  <a:lnTo>
                    <a:pt x="235" y="114"/>
                  </a:lnTo>
                  <a:lnTo>
                    <a:pt x="237" y="118"/>
                  </a:lnTo>
                  <a:lnTo>
                    <a:pt x="241" y="121"/>
                  </a:lnTo>
                  <a:lnTo>
                    <a:pt x="245" y="127"/>
                  </a:lnTo>
                  <a:lnTo>
                    <a:pt x="247" y="131"/>
                  </a:lnTo>
                  <a:lnTo>
                    <a:pt x="249" y="135"/>
                  </a:lnTo>
                  <a:lnTo>
                    <a:pt x="251" y="138"/>
                  </a:lnTo>
                  <a:lnTo>
                    <a:pt x="253" y="142"/>
                  </a:lnTo>
                  <a:lnTo>
                    <a:pt x="254" y="148"/>
                  </a:lnTo>
                  <a:lnTo>
                    <a:pt x="256" y="152"/>
                  </a:lnTo>
                  <a:lnTo>
                    <a:pt x="256" y="156"/>
                  </a:lnTo>
                  <a:lnTo>
                    <a:pt x="260" y="159"/>
                  </a:lnTo>
                  <a:lnTo>
                    <a:pt x="260" y="163"/>
                  </a:lnTo>
                  <a:lnTo>
                    <a:pt x="262" y="167"/>
                  </a:lnTo>
                  <a:lnTo>
                    <a:pt x="264" y="171"/>
                  </a:lnTo>
                  <a:lnTo>
                    <a:pt x="266" y="175"/>
                  </a:lnTo>
                  <a:lnTo>
                    <a:pt x="266" y="176"/>
                  </a:lnTo>
                  <a:lnTo>
                    <a:pt x="268" y="182"/>
                  </a:lnTo>
                  <a:lnTo>
                    <a:pt x="268" y="184"/>
                  </a:lnTo>
                  <a:lnTo>
                    <a:pt x="270" y="188"/>
                  </a:lnTo>
                  <a:lnTo>
                    <a:pt x="270" y="190"/>
                  </a:lnTo>
                  <a:lnTo>
                    <a:pt x="272" y="194"/>
                  </a:lnTo>
                  <a:lnTo>
                    <a:pt x="272" y="199"/>
                  </a:lnTo>
                  <a:lnTo>
                    <a:pt x="273" y="203"/>
                  </a:lnTo>
                  <a:lnTo>
                    <a:pt x="275" y="209"/>
                  </a:lnTo>
                  <a:lnTo>
                    <a:pt x="275" y="211"/>
                  </a:lnTo>
                  <a:lnTo>
                    <a:pt x="277" y="214"/>
                  </a:lnTo>
                  <a:lnTo>
                    <a:pt x="277" y="216"/>
                  </a:lnTo>
                  <a:lnTo>
                    <a:pt x="277" y="218"/>
                  </a:lnTo>
                  <a:lnTo>
                    <a:pt x="279" y="220"/>
                  </a:lnTo>
                  <a:lnTo>
                    <a:pt x="277" y="216"/>
                  </a:lnTo>
                  <a:lnTo>
                    <a:pt x="275" y="214"/>
                  </a:lnTo>
                  <a:lnTo>
                    <a:pt x="273" y="211"/>
                  </a:lnTo>
                  <a:lnTo>
                    <a:pt x="272" y="209"/>
                  </a:lnTo>
                  <a:lnTo>
                    <a:pt x="270" y="207"/>
                  </a:lnTo>
                  <a:lnTo>
                    <a:pt x="268" y="203"/>
                  </a:lnTo>
                  <a:lnTo>
                    <a:pt x="266" y="199"/>
                  </a:lnTo>
                  <a:lnTo>
                    <a:pt x="262" y="195"/>
                  </a:lnTo>
                  <a:lnTo>
                    <a:pt x="260" y="190"/>
                  </a:lnTo>
                  <a:lnTo>
                    <a:pt x="256" y="186"/>
                  </a:lnTo>
                  <a:lnTo>
                    <a:pt x="254" y="182"/>
                  </a:lnTo>
                  <a:lnTo>
                    <a:pt x="251" y="176"/>
                  </a:lnTo>
                  <a:lnTo>
                    <a:pt x="247" y="171"/>
                  </a:lnTo>
                  <a:lnTo>
                    <a:pt x="245" y="167"/>
                  </a:lnTo>
                  <a:lnTo>
                    <a:pt x="241" y="163"/>
                  </a:lnTo>
                  <a:lnTo>
                    <a:pt x="239" y="159"/>
                  </a:lnTo>
                  <a:lnTo>
                    <a:pt x="235" y="157"/>
                  </a:lnTo>
                  <a:lnTo>
                    <a:pt x="233" y="154"/>
                  </a:lnTo>
                  <a:lnTo>
                    <a:pt x="232" y="152"/>
                  </a:lnTo>
                  <a:lnTo>
                    <a:pt x="230" y="148"/>
                  </a:lnTo>
                  <a:lnTo>
                    <a:pt x="228" y="146"/>
                  </a:lnTo>
                  <a:lnTo>
                    <a:pt x="228" y="142"/>
                  </a:lnTo>
                  <a:lnTo>
                    <a:pt x="222" y="140"/>
                  </a:lnTo>
                  <a:lnTo>
                    <a:pt x="220" y="137"/>
                  </a:lnTo>
                  <a:lnTo>
                    <a:pt x="218" y="133"/>
                  </a:lnTo>
                  <a:lnTo>
                    <a:pt x="216" y="131"/>
                  </a:lnTo>
                  <a:lnTo>
                    <a:pt x="213" y="129"/>
                  </a:lnTo>
                  <a:lnTo>
                    <a:pt x="211" y="125"/>
                  </a:lnTo>
                  <a:lnTo>
                    <a:pt x="209" y="121"/>
                  </a:lnTo>
                  <a:lnTo>
                    <a:pt x="207" y="118"/>
                  </a:lnTo>
                  <a:lnTo>
                    <a:pt x="201" y="116"/>
                  </a:lnTo>
                  <a:lnTo>
                    <a:pt x="199" y="112"/>
                  </a:lnTo>
                  <a:lnTo>
                    <a:pt x="197" y="108"/>
                  </a:lnTo>
                  <a:lnTo>
                    <a:pt x="195" y="106"/>
                  </a:lnTo>
                  <a:lnTo>
                    <a:pt x="192" y="102"/>
                  </a:lnTo>
                  <a:lnTo>
                    <a:pt x="188" y="100"/>
                  </a:lnTo>
                  <a:lnTo>
                    <a:pt x="186" y="97"/>
                  </a:lnTo>
                  <a:lnTo>
                    <a:pt x="182" y="95"/>
                  </a:lnTo>
                  <a:lnTo>
                    <a:pt x="180" y="91"/>
                  </a:lnTo>
                  <a:lnTo>
                    <a:pt x="176" y="87"/>
                  </a:lnTo>
                  <a:lnTo>
                    <a:pt x="175" y="85"/>
                  </a:lnTo>
                  <a:lnTo>
                    <a:pt x="171" y="83"/>
                  </a:lnTo>
                  <a:lnTo>
                    <a:pt x="167" y="80"/>
                  </a:lnTo>
                  <a:lnTo>
                    <a:pt x="165" y="78"/>
                  </a:lnTo>
                  <a:lnTo>
                    <a:pt x="161" y="74"/>
                  </a:lnTo>
                  <a:lnTo>
                    <a:pt x="159" y="72"/>
                  </a:lnTo>
                  <a:lnTo>
                    <a:pt x="156" y="70"/>
                  </a:lnTo>
                  <a:lnTo>
                    <a:pt x="152" y="68"/>
                  </a:lnTo>
                  <a:lnTo>
                    <a:pt x="148" y="66"/>
                  </a:lnTo>
                  <a:lnTo>
                    <a:pt x="144" y="62"/>
                  </a:lnTo>
                  <a:lnTo>
                    <a:pt x="140" y="60"/>
                  </a:lnTo>
                  <a:lnTo>
                    <a:pt x="138" y="59"/>
                  </a:lnTo>
                  <a:lnTo>
                    <a:pt x="135" y="55"/>
                  </a:lnTo>
                  <a:lnTo>
                    <a:pt x="131" y="53"/>
                  </a:lnTo>
                  <a:lnTo>
                    <a:pt x="127" y="51"/>
                  </a:lnTo>
                  <a:lnTo>
                    <a:pt x="123" y="49"/>
                  </a:lnTo>
                  <a:lnTo>
                    <a:pt x="119" y="47"/>
                  </a:lnTo>
                  <a:lnTo>
                    <a:pt x="116" y="45"/>
                  </a:lnTo>
                  <a:lnTo>
                    <a:pt x="112" y="43"/>
                  </a:lnTo>
                  <a:lnTo>
                    <a:pt x="108" y="41"/>
                  </a:lnTo>
                  <a:lnTo>
                    <a:pt x="106" y="40"/>
                  </a:lnTo>
                  <a:lnTo>
                    <a:pt x="102" y="38"/>
                  </a:lnTo>
                  <a:lnTo>
                    <a:pt x="99" y="36"/>
                  </a:lnTo>
                  <a:lnTo>
                    <a:pt x="95" y="34"/>
                  </a:lnTo>
                  <a:lnTo>
                    <a:pt x="91" y="34"/>
                  </a:lnTo>
                  <a:lnTo>
                    <a:pt x="89" y="32"/>
                  </a:lnTo>
                  <a:lnTo>
                    <a:pt x="85" y="30"/>
                  </a:lnTo>
                  <a:lnTo>
                    <a:pt x="80" y="30"/>
                  </a:lnTo>
                  <a:lnTo>
                    <a:pt x="78" y="26"/>
                  </a:lnTo>
                  <a:lnTo>
                    <a:pt x="74" y="26"/>
                  </a:lnTo>
                  <a:lnTo>
                    <a:pt x="70" y="24"/>
                  </a:lnTo>
                  <a:lnTo>
                    <a:pt x="68" y="24"/>
                  </a:lnTo>
                  <a:lnTo>
                    <a:pt x="62" y="22"/>
                  </a:lnTo>
                  <a:lnTo>
                    <a:pt x="61" y="21"/>
                  </a:lnTo>
                  <a:lnTo>
                    <a:pt x="57" y="19"/>
                  </a:lnTo>
                  <a:lnTo>
                    <a:pt x="55" y="19"/>
                  </a:lnTo>
                  <a:lnTo>
                    <a:pt x="51" y="19"/>
                  </a:lnTo>
                  <a:lnTo>
                    <a:pt x="47" y="17"/>
                  </a:lnTo>
                  <a:lnTo>
                    <a:pt x="43" y="15"/>
                  </a:lnTo>
                  <a:lnTo>
                    <a:pt x="41" y="15"/>
                  </a:lnTo>
                  <a:lnTo>
                    <a:pt x="40" y="13"/>
                  </a:lnTo>
                  <a:lnTo>
                    <a:pt x="38" y="13"/>
                  </a:lnTo>
                  <a:lnTo>
                    <a:pt x="34" y="13"/>
                  </a:lnTo>
                  <a:lnTo>
                    <a:pt x="30" y="11"/>
                  </a:lnTo>
                  <a:lnTo>
                    <a:pt x="28" y="11"/>
                  </a:lnTo>
                  <a:lnTo>
                    <a:pt x="26" y="11"/>
                  </a:lnTo>
                  <a:lnTo>
                    <a:pt x="21" y="9"/>
                  </a:lnTo>
                  <a:lnTo>
                    <a:pt x="17" y="7"/>
                  </a:lnTo>
                  <a:lnTo>
                    <a:pt x="13" y="5"/>
                  </a:lnTo>
                  <a:lnTo>
                    <a:pt x="9" y="5"/>
                  </a:lnTo>
                  <a:lnTo>
                    <a:pt x="5" y="3"/>
                  </a:lnTo>
                  <a:lnTo>
                    <a:pt x="3" y="3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8" y="2"/>
                  </a:lnTo>
                  <a:lnTo>
                    <a:pt x="32" y="2"/>
                  </a:lnTo>
                  <a:lnTo>
                    <a:pt x="38" y="2"/>
                  </a:lnTo>
                  <a:lnTo>
                    <a:pt x="41" y="3"/>
                  </a:lnTo>
                  <a:lnTo>
                    <a:pt x="45" y="3"/>
                  </a:lnTo>
                  <a:lnTo>
                    <a:pt x="51" y="5"/>
                  </a:lnTo>
                  <a:lnTo>
                    <a:pt x="57" y="5"/>
                  </a:lnTo>
                  <a:lnTo>
                    <a:pt x="61" y="7"/>
                  </a:lnTo>
                  <a:lnTo>
                    <a:pt x="64" y="7"/>
                  </a:lnTo>
                  <a:lnTo>
                    <a:pt x="70" y="9"/>
                  </a:lnTo>
                  <a:lnTo>
                    <a:pt x="74" y="9"/>
                  </a:lnTo>
                  <a:lnTo>
                    <a:pt x="80" y="9"/>
                  </a:lnTo>
                  <a:lnTo>
                    <a:pt x="81" y="9"/>
                  </a:lnTo>
                  <a:lnTo>
                    <a:pt x="87" y="11"/>
                  </a:lnTo>
                  <a:lnTo>
                    <a:pt x="91" y="11"/>
                  </a:lnTo>
                  <a:lnTo>
                    <a:pt x="95" y="13"/>
                  </a:lnTo>
                  <a:lnTo>
                    <a:pt x="99" y="13"/>
                  </a:lnTo>
                  <a:lnTo>
                    <a:pt x="100" y="13"/>
                  </a:lnTo>
                  <a:lnTo>
                    <a:pt x="104" y="13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5"/>
                  </a:lnTo>
                  <a:lnTo>
                    <a:pt x="110" y="1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6" name="Freeform 24"/>
            <p:cNvSpPr>
              <a:spLocks/>
            </p:cNvSpPr>
            <p:nvPr/>
          </p:nvSpPr>
          <p:spPr bwMode="auto">
            <a:xfrm>
              <a:off x="7405688" y="3367088"/>
              <a:ext cx="161925" cy="273050"/>
            </a:xfrm>
            <a:custGeom>
              <a:avLst/>
              <a:gdLst/>
              <a:ahLst/>
              <a:cxnLst>
                <a:cxn ang="0">
                  <a:pos x="116" y="44"/>
                </a:cxn>
                <a:cxn ang="0">
                  <a:pos x="93" y="65"/>
                </a:cxn>
                <a:cxn ang="0">
                  <a:pos x="72" y="86"/>
                </a:cxn>
                <a:cxn ang="0">
                  <a:pos x="55" y="105"/>
                </a:cxn>
                <a:cxn ang="0">
                  <a:pos x="42" y="126"/>
                </a:cxn>
                <a:cxn ang="0">
                  <a:pos x="31" y="147"/>
                </a:cxn>
                <a:cxn ang="0">
                  <a:pos x="21" y="166"/>
                </a:cxn>
                <a:cxn ang="0">
                  <a:pos x="13" y="186"/>
                </a:cxn>
                <a:cxn ang="0">
                  <a:pos x="8" y="205"/>
                </a:cxn>
                <a:cxn ang="0">
                  <a:pos x="4" y="224"/>
                </a:cxn>
                <a:cxn ang="0">
                  <a:pos x="4" y="245"/>
                </a:cxn>
                <a:cxn ang="0">
                  <a:pos x="0" y="261"/>
                </a:cxn>
                <a:cxn ang="0">
                  <a:pos x="0" y="276"/>
                </a:cxn>
                <a:cxn ang="0">
                  <a:pos x="2" y="293"/>
                </a:cxn>
                <a:cxn ang="0">
                  <a:pos x="4" y="304"/>
                </a:cxn>
                <a:cxn ang="0">
                  <a:pos x="4" y="318"/>
                </a:cxn>
                <a:cxn ang="0">
                  <a:pos x="8" y="327"/>
                </a:cxn>
                <a:cxn ang="0">
                  <a:pos x="12" y="337"/>
                </a:cxn>
                <a:cxn ang="0">
                  <a:pos x="15" y="344"/>
                </a:cxn>
                <a:cxn ang="0">
                  <a:pos x="19" y="340"/>
                </a:cxn>
                <a:cxn ang="0">
                  <a:pos x="19" y="333"/>
                </a:cxn>
                <a:cxn ang="0">
                  <a:pos x="21" y="318"/>
                </a:cxn>
                <a:cxn ang="0">
                  <a:pos x="23" y="306"/>
                </a:cxn>
                <a:cxn ang="0">
                  <a:pos x="23" y="297"/>
                </a:cxn>
                <a:cxn ang="0">
                  <a:pos x="25" y="285"/>
                </a:cxn>
                <a:cxn ang="0">
                  <a:pos x="29" y="274"/>
                </a:cxn>
                <a:cxn ang="0">
                  <a:pos x="31" y="262"/>
                </a:cxn>
                <a:cxn ang="0">
                  <a:pos x="32" y="251"/>
                </a:cxn>
                <a:cxn ang="0">
                  <a:pos x="34" y="238"/>
                </a:cxn>
                <a:cxn ang="0">
                  <a:pos x="36" y="226"/>
                </a:cxn>
                <a:cxn ang="0">
                  <a:pos x="38" y="213"/>
                </a:cxn>
                <a:cxn ang="0">
                  <a:pos x="44" y="202"/>
                </a:cxn>
                <a:cxn ang="0">
                  <a:pos x="48" y="190"/>
                </a:cxn>
                <a:cxn ang="0">
                  <a:pos x="50" y="179"/>
                </a:cxn>
                <a:cxn ang="0">
                  <a:pos x="55" y="166"/>
                </a:cxn>
                <a:cxn ang="0">
                  <a:pos x="59" y="156"/>
                </a:cxn>
                <a:cxn ang="0">
                  <a:pos x="63" y="147"/>
                </a:cxn>
                <a:cxn ang="0">
                  <a:pos x="69" y="137"/>
                </a:cxn>
                <a:cxn ang="0">
                  <a:pos x="74" y="128"/>
                </a:cxn>
                <a:cxn ang="0">
                  <a:pos x="82" y="120"/>
                </a:cxn>
                <a:cxn ang="0">
                  <a:pos x="90" y="109"/>
                </a:cxn>
                <a:cxn ang="0">
                  <a:pos x="95" y="99"/>
                </a:cxn>
                <a:cxn ang="0">
                  <a:pos x="105" y="91"/>
                </a:cxn>
                <a:cxn ang="0">
                  <a:pos x="114" y="82"/>
                </a:cxn>
                <a:cxn ang="0">
                  <a:pos x="122" y="72"/>
                </a:cxn>
                <a:cxn ang="0">
                  <a:pos x="129" y="63"/>
                </a:cxn>
                <a:cxn ang="0">
                  <a:pos x="141" y="57"/>
                </a:cxn>
                <a:cxn ang="0">
                  <a:pos x="150" y="48"/>
                </a:cxn>
                <a:cxn ang="0">
                  <a:pos x="158" y="40"/>
                </a:cxn>
                <a:cxn ang="0">
                  <a:pos x="173" y="27"/>
                </a:cxn>
                <a:cxn ang="0">
                  <a:pos x="188" y="15"/>
                </a:cxn>
                <a:cxn ang="0">
                  <a:pos x="198" y="6"/>
                </a:cxn>
                <a:cxn ang="0">
                  <a:pos x="204" y="2"/>
                </a:cxn>
                <a:cxn ang="0">
                  <a:pos x="198" y="4"/>
                </a:cxn>
                <a:cxn ang="0">
                  <a:pos x="185" y="10"/>
                </a:cxn>
                <a:cxn ang="0">
                  <a:pos x="175" y="15"/>
                </a:cxn>
                <a:cxn ang="0">
                  <a:pos x="166" y="17"/>
                </a:cxn>
                <a:cxn ang="0">
                  <a:pos x="158" y="23"/>
                </a:cxn>
                <a:cxn ang="0">
                  <a:pos x="150" y="25"/>
                </a:cxn>
                <a:cxn ang="0">
                  <a:pos x="137" y="31"/>
                </a:cxn>
                <a:cxn ang="0">
                  <a:pos x="133" y="34"/>
                </a:cxn>
              </a:cxnLst>
              <a:rect l="0" t="0" r="r" b="b"/>
              <a:pathLst>
                <a:path w="204" h="344">
                  <a:moveTo>
                    <a:pt x="133" y="34"/>
                  </a:moveTo>
                  <a:lnTo>
                    <a:pt x="124" y="40"/>
                  </a:lnTo>
                  <a:lnTo>
                    <a:pt x="116" y="44"/>
                  </a:lnTo>
                  <a:lnTo>
                    <a:pt x="107" y="51"/>
                  </a:lnTo>
                  <a:lnTo>
                    <a:pt x="101" y="59"/>
                  </a:lnTo>
                  <a:lnTo>
                    <a:pt x="93" y="65"/>
                  </a:lnTo>
                  <a:lnTo>
                    <a:pt x="86" y="72"/>
                  </a:lnTo>
                  <a:lnTo>
                    <a:pt x="80" y="78"/>
                  </a:lnTo>
                  <a:lnTo>
                    <a:pt x="72" y="86"/>
                  </a:lnTo>
                  <a:lnTo>
                    <a:pt x="67" y="91"/>
                  </a:lnTo>
                  <a:lnTo>
                    <a:pt x="61" y="97"/>
                  </a:lnTo>
                  <a:lnTo>
                    <a:pt x="55" y="105"/>
                  </a:lnTo>
                  <a:lnTo>
                    <a:pt x="51" y="112"/>
                  </a:lnTo>
                  <a:lnTo>
                    <a:pt x="48" y="120"/>
                  </a:lnTo>
                  <a:lnTo>
                    <a:pt x="42" y="126"/>
                  </a:lnTo>
                  <a:lnTo>
                    <a:pt x="38" y="131"/>
                  </a:lnTo>
                  <a:lnTo>
                    <a:pt x="34" y="141"/>
                  </a:lnTo>
                  <a:lnTo>
                    <a:pt x="31" y="147"/>
                  </a:lnTo>
                  <a:lnTo>
                    <a:pt x="29" y="154"/>
                  </a:lnTo>
                  <a:lnTo>
                    <a:pt x="23" y="160"/>
                  </a:lnTo>
                  <a:lnTo>
                    <a:pt x="21" y="166"/>
                  </a:lnTo>
                  <a:lnTo>
                    <a:pt x="19" y="173"/>
                  </a:lnTo>
                  <a:lnTo>
                    <a:pt x="15" y="179"/>
                  </a:lnTo>
                  <a:lnTo>
                    <a:pt x="13" y="186"/>
                  </a:lnTo>
                  <a:lnTo>
                    <a:pt x="12" y="194"/>
                  </a:lnTo>
                  <a:lnTo>
                    <a:pt x="10" y="200"/>
                  </a:lnTo>
                  <a:lnTo>
                    <a:pt x="8" y="205"/>
                  </a:lnTo>
                  <a:lnTo>
                    <a:pt x="8" y="213"/>
                  </a:lnTo>
                  <a:lnTo>
                    <a:pt x="4" y="219"/>
                  </a:lnTo>
                  <a:lnTo>
                    <a:pt x="4" y="224"/>
                  </a:lnTo>
                  <a:lnTo>
                    <a:pt x="4" y="232"/>
                  </a:lnTo>
                  <a:lnTo>
                    <a:pt x="4" y="238"/>
                  </a:lnTo>
                  <a:lnTo>
                    <a:pt x="4" y="245"/>
                  </a:lnTo>
                  <a:lnTo>
                    <a:pt x="2" y="249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0" y="266"/>
                  </a:lnTo>
                  <a:lnTo>
                    <a:pt x="0" y="270"/>
                  </a:lnTo>
                  <a:lnTo>
                    <a:pt x="0" y="276"/>
                  </a:lnTo>
                  <a:lnTo>
                    <a:pt x="0" y="281"/>
                  </a:lnTo>
                  <a:lnTo>
                    <a:pt x="2" y="287"/>
                  </a:lnTo>
                  <a:lnTo>
                    <a:pt x="2" y="293"/>
                  </a:lnTo>
                  <a:lnTo>
                    <a:pt x="2" y="297"/>
                  </a:lnTo>
                  <a:lnTo>
                    <a:pt x="4" y="300"/>
                  </a:lnTo>
                  <a:lnTo>
                    <a:pt x="4" y="304"/>
                  </a:lnTo>
                  <a:lnTo>
                    <a:pt x="4" y="308"/>
                  </a:lnTo>
                  <a:lnTo>
                    <a:pt x="4" y="314"/>
                  </a:lnTo>
                  <a:lnTo>
                    <a:pt x="4" y="318"/>
                  </a:lnTo>
                  <a:lnTo>
                    <a:pt x="8" y="319"/>
                  </a:lnTo>
                  <a:lnTo>
                    <a:pt x="8" y="323"/>
                  </a:lnTo>
                  <a:lnTo>
                    <a:pt x="8" y="327"/>
                  </a:lnTo>
                  <a:lnTo>
                    <a:pt x="10" y="329"/>
                  </a:lnTo>
                  <a:lnTo>
                    <a:pt x="10" y="333"/>
                  </a:lnTo>
                  <a:lnTo>
                    <a:pt x="12" y="337"/>
                  </a:lnTo>
                  <a:lnTo>
                    <a:pt x="13" y="340"/>
                  </a:lnTo>
                  <a:lnTo>
                    <a:pt x="15" y="342"/>
                  </a:lnTo>
                  <a:lnTo>
                    <a:pt x="15" y="344"/>
                  </a:lnTo>
                  <a:lnTo>
                    <a:pt x="17" y="344"/>
                  </a:lnTo>
                  <a:lnTo>
                    <a:pt x="19" y="342"/>
                  </a:lnTo>
                  <a:lnTo>
                    <a:pt x="19" y="340"/>
                  </a:lnTo>
                  <a:lnTo>
                    <a:pt x="19" y="338"/>
                  </a:lnTo>
                  <a:lnTo>
                    <a:pt x="19" y="337"/>
                  </a:lnTo>
                  <a:lnTo>
                    <a:pt x="19" y="333"/>
                  </a:lnTo>
                  <a:lnTo>
                    <a:pt x="21" y="329"/>
                  </a:lnTo>
                  <a:lnTo>
                    <a:pt x="21" y="323"/>
                  </a:lnTo>
                  <a:lnTo>
                    <a:pt x="21" y="318"/>
                  </a:lnTo>
                  <a:lnTo>
                    <a:pt x="23" y="314"/>
                  </a:lnTo>
                  <a:lnTo>
                    <a:pt x="23" y="308"/>
                  </a:lnTo>
                  <a:lnTo>
                    <a:pt x="23" y="306"/>
                  </a:lnTo>
                  <a:lnTo>
                    <a:pt x="23" y="302"/>
                  </a:lnTo>
                  <a:lnTo>
                    <a:pt x="23" y="299"/>
                  </a:lnTo>
                  <a:lnTo>
                    <a:pt x="23" y="297"/>
                  </a:lnTo>
                  <a:lnTo>
                    <a:pt x="25" y="293"/>
                  </a:lnTo>
                  <a:lnTo>
                    <a:pt x="25" y="289"/>
                  </a:lnTo>
                  <a:lnTo>
                    <a:pt x="25" y="285"/>
                  </a:lnTo>
                  <a:lnTo>
                    <a:pt x="25" y="281"/>
                  </a:lnTo>
                  <a:lnTo>
                    <a:pt x="29" y="280"/>
                  </a:lnTo>
                  <a:lnTo>
                    <a:pt x="29" y="274"/>
                  </a:lnTo>
                  <a:lnTo>
                    <a:pt x="29" y="270"/>
                  </a:lnTo>
                  <a:lnTo>
                    <a:pt x="31" y="266"/>
                  </a:lnTo>
                  <a:lnTo>
                    <a:pt x="31" y="262"/>
                  </a:lnTo>
                  <a:lnTo>
                    <a:pt x="31" y="261"/>
                  </a:lnTo>
                  <a:lnTo>
                    <a:pt x="32" y="255"/>
                  </a:lnTo>
                  <a:lnTo>
                    <a:pt x="32" y="251"/>
                  </a:lnTo>
                  <a:lnTo>
                    <a:pt x="32" y="247"/>
                  </a:lnTo>
                  <a:lnTo>
                    <a:pt x="34" y="243"/>
                  </a:lnTo>
                  <a:lnTo>
                    <a:pt x="34" y="238"/>
                  </a:lnTo>
                  <a:lnTo>
                    <a:pt x="34" y="234"/>
                  </a:lnTo>
                  <a:lnTo>
                    <a:pt x="36" y="230"/>
                  </a:lnTo>
                  <a:lnTo>
                    <a:pt x="36" y="226"/>
                  </a:lnTo>
                  <a:lnTo>
                    <a:pt x="38" y="223"/>
                  </a:lnTo>
                  <a:lnTo>
                    <a:pt x="38" y="217"/>
                  </a:lnTo>
                  <a:lnTo>
                    <a:pt x="38" y="213"/>
                  </a:lnTo>
                  <a:lnTo>
                    <a:pt x="40" y="211"/>
                  </a:lnTo>
                  <a:lnTo>
                    <a:pt x="42" y="205"/>
                  </a:lnTo>
                  <a:lnTo>
                    <a:pt x="44" y="202"/>
                  </a:lnTo>
                  <a:lnTo>
                    <a:pt x="44" y="198"/>
                  </a:lnTo>
                  <a:lnTo>
                    <a:pt x="46" y="194"/>
                  </a:lnTo>
                  <a:lnTo>
                    <a:pt x="48" y="190"/>
                  </a:lnTo>
                  <a:lnTo>
                    <a:pt x="48" y="186"/>
                  </a:lnTo>
                  <a:lnTo>
                    <a:pt x="50" y="181"/>
                  </a:lnTo>
                  <a:lnTo>
                    <a:pt x="50" y="179"/>
                  </a:lnTo>
                  <a:lnTo>
                    <a:pt x="51" y="173"/>
                  </a:lnTo>
                  <a:lnTo>
                    <a:pt x="51" y="171"/>
                  </a:lnTo>
                  <a:lnTo>
                    <a:pt x="55" y="166"/>
                  </a:lnTo>
                  <a:lnTo>
                    <a:pt x="55" y="164"/>
                  </a:lnTo>
                  <a:lnTo>
                    <a:pt x="57" y="160"/>
                  </a:lnTo>
                  <a:lnTo>
                    <a:pt x="59" y="156"/>
                  </a:lnTo>
                  <a:lnTo>
                    <a:pt x="59" y="152"/>
                  </a:lnTo>
                  <a:lnTo>
                    <a:pt x="61" y="148"/>
                  </a:lnTo>
                  <a:lnTo>
                    <a:pt x="63" y="147"/>
                  </a:lnTo>
                  <a:lnTo>
                    <a:pt x="67" y="143"/>
                  </a:lnTo>
                  <a:lnTo>
                    <a:pt x="67" y="141"/>
                  </a:lnTo>
                  <a:lnTo>
                    <a:pt x="69" y="137"/>
                  </a:lnTo>
                  <a:lnTo>
                    <a:pt x="71" y="133"/>
                  </a:lnTo>
                  <a:lnTo>
                    <a:pt x="72" y="131"/>
                  </a:lnTo>
                  <a:lnTo>
                    <a:pt x="74" y="128"/>
                  </a:lnTo>
                  <a:lnTo>
                    <a:pt x="76" y="124"/>
                  </a:lnTo>
                  <a:lnTo>
                    <a:pt x="80" y="122"/>
                  </a:lnTo>
                  <a:lnTo>
                    <a:pt x="82" y="120"/>
                  </a:lnTo>
                  <a:lnTo>
                    <a:pt x="84" y="116"/>
                  </a:lnTo>
                  <a:lnTo>
                    <a:pt x="86" y="112"/>
                  </a:lnTo>
                  <a:lnTo>
                    <a:pt x="90" y="109"/>
                  </a:lnTo>
                  <a:lnTo>
                    <a:pt x="90" y="107"/>
                  </a:lnTo>
                  <a:lnTo>
                    <a:pt x="93" y="103"/>
                  </a:lnTo>
                  <a:lnTo>
                    <a:pt x="95" y="99"/>
                  </a:lnTo>
                  <a:lnTo>
                    <a:pt x="99" y="97"/>
                  </a:lnTo>
                  <a:lnTo>
                    <a:pt x="101" y="95"/>
                  </a:lnTo>
                  <a:lnTo>
                    <a:pt x="105" y="91"/>
                  </a:lnTo>
                  <a:lnTo>
                    <a:pt x="107" y="88"/>
                  </a:lnTo>
                  <a:lnTo>
                    <a:pt x="110" y="86"/>
                  </a:lnTo>
                  <a:lnTo>
                    <a:pt x="114" y="82"/>
                  </a:lnTo>
                  <a:lnTo>
                    <a:pt x="116" y="78"/>
                  </a:lnTo>
                  <a:lnTo>
                    <a:pt x="118" y="76"/>
                  </a:lnTo>
                  <a:lnTo>
                    <a:pt x="122" y="72"/>
                  </a:lnTo>
                  <a:lnTo>
                    <a:pt x="126" y="71"/>
                  </a:lnTo>
                  <a:lnTo>
                    <a:pt x="128" y="69"/>
                  </a:lnTo>
                  <a:lnTo>
                    <a:pt x="129" y="63"/>
                  </a:lnTo>
                  <a:lnTo>
                    <a:pt x="133" y="61"/>
                  </a:lnTo>
                  <a:lnTo>
                    <a:pt x="137" y="59"/>
                  </a:lnTo>
                  <a:lnTo>
                    <a:pt x="141" y="57"/>
                  </a:lnTo>
                  <a:lnTo>
                    <a:pt x="143" y="53"/>
                  </a:lnTo>
                  <a:lnTo>
                    <a:pt x="145" y="51"/>
                  </a:lnTo>
                  <a:lnTo>
                    <a:pt x="150" y="48"/>
                  </a:lnTo>
                  <a:lnTo>
                    <a:pt x="152" y="44"/>
                  </a:lnTo>
                  <a:lnTo>
                    <a:pt x="154" y="42"/>
                  </a:lnTo>
                  <a:lnTo>
                    <a:pt x="158" y="40"/>
                  </a:lnTo>
                  <a:lnTo>
                    <a:pt x="164" y="36"/>
                  </a:lnTo>
                  <a:lnTo>
                    <a:pt x="169" y="31"/>
                  </a:lnTo>
                  <a:lnTo>
                    <a:pt x="173" y="27"/>
                  </a:lnTo>
                  <a:lnTo>
                    <a:pt x="179" y="23"/>
                  </a:lnTo>
                  <a:lnTo>
                    <a:pt x="185" y="17"/>
                  </a:lnTo>
                  <a:lnTo>
                    <a:pt x="188" y="15"/>
                  </a:lnTo>
                  <a:lnTo>
                    <a:pt x="190" y="10"/>
                  </a:lnTo>
                  <a:lnTo>
                    <a:pt x="196" y="10"/>
                  </a:lnTo>
                  <a:lnTo>
                    <a:pt x="198" y="6"/>
                  </a:lnTo>
                  <a:lnTo>
                    <a:pt x="200" y="4"/>
                  </a:lnTo>
                  <a:lnTo>
                    <a:pt x="202" y="2"/>
                  </a:lnTo>
                  <a:lnTo>
                    <a:pt x="204" y="2"/>
                  </a:lnTo>
                  <a:lnTo>
                    <a:pt x="204" y="0"/>
                  </a:lnTo>
                  <a:lnTo>
                    <a:pt x="202" y="2"/>
                  </a:lnTo>
                  <a:lnTo>
                    <a:pt x="198" y="4"/>
                  </a:lnTo>
                  <a:lnTo>
                    <a:pt x="192" y="6"/>
                  </a:lnTo>
                  <a:lnTo>
                    <a:pt x="188" y="8"/>
                  </a:lnTo>
                  <a:lnTo>
                    <a:pt x="185" y="10"/>
                  </a:lnTo>
                  <a:lnTo>
                    <a:pt x="179" y="10"/>
                  </a:lnTo>
                  <a:lnTo>
                    <a:pt x="177" y="13"/>
                  </a:lnTo>
                  <a:lnTo>
                    <a:pt x="175" y="15"/>
                  </a:lnTo>
                  <a:lnTo>
                    <a:pt x="171" y="15"/>
                  </a:lnTo>
                  <a:lnTo>
                    <a:pt x="169" y="17"/>
                  </a:lnTo>
                  <a:lnTo>
                    <a:pt x="166" y="17"/>
                  </a:lnTo>
                  <a:lnTo>
                    <a:pt x="164" y="21"/>
                  </a:lnTo>
                  <a:lnTo>
                    <a:pt x="160" y="21"/>
                  </a:lnTo>
                  <a:lnTo>
                    <a:pt x="158" y="23"/>
                  </a:lnTo>
                  <a:lnTo>
                    <a:pt x="154" y="23"/>
                  </a:lnTo>
                  <a:lnTo>
                    <a:pt x="152" y="25"/>
                  </a:lnTo>
                  <a:lnTo>
                    <a:pt x="150" y="25"/>
                  </a:lnTo>
                  <a:lnTo>
                    <a:pt x="145" y="27"/>
                  </a:lnTo>
                  <a:lnTo>
                    <a:pt x="141" y="31"/>
                  </a:lnTo>
                  <a:lnTo>
                    <a:pt x="137" y="31"/>
                  </a:lnTo>
                  <a:lnTo>
                    <a:pt x="135" y="32"/>
                  </a:lnTo>
                  <a:lnTo>
                    <a:pt x="133" y="34"/>
                  </a:lnTo>
                  <a:lnTo>
                    <a:pt x="133" y="3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7" name="Freeform 25"/>
            <p:cNvSpPr>
              <a:spLocks/>
            </p:cNvSpPr>
            <p:nvPr/>
          </p:nvSpPr>
          <p:spPr bwMode="auto">
            <a:xfrm>
              <a:off x="7526338" y="3832225"/>
              <a:ext cx="323850" cy="587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44" y="42"/>
                </a:cxn>
                <a:cxn ang="0">
                  <a:pos x="71" y="54"/>
                </a:cxn>
                <a:cxn ang="0">
                  <a:pos x="95" y="61"/>
                </a:cxn>
                <a:cxn ang="0">
                  <a:pos x="120" y="67"/>
                </a:cxn>
                <a:cxn ang="0">
                  <a:pos x="143" y="71"/>
                </a:cxn>
                <a:cxn ang="0">
                  <a:pos x="166" y="73"/>
                </a:cxn>
                <a:cxn ang="0">
                  <a:pos x="188" y="74"/>
                </a:cxn>
                <a:cxn ang="0">
                  <a:pos x="207" y="73"/>
                </a:cxn>
                <a:cxn ang="0">
                  <a:pos x="226" y="73"/>
                </a:cxn>
                <a:cxn ang="0">
                  <a:pos x="244" y="71"/>
                </a:cxn>
                <a:cxn ang="0">
                  <a:pos x="261" y="67"/>
                </a:cxn>
                <a:cxn ang="0">
                  <a:pos x="272" y="65"/>
                </a:cxn>
                <a:cxn ang="0">
                  <a:pos x="283" y="61"/>
                </a:cxn>
                <a:cxn ang="0">
                  <a:pos x="299" y="61"/>
                </a:cxn>
                <a:cxn ang="0">
                  <a:pos x="310" y="57"/>
                </a:cxn>
                <a:cxn ang="0">
                  <a:pos x="323" y="52"/>
                </a:cxn>
                <a:cxn ang="0">
                  <a:pos x="342" y="42"/>
                </a:cxn>
                <a:cxn ang="0">
                  <a:pos x="360" y="33"/>
                </a:cxn>
                <a:cxn ang="0">
                  <a:pos x="377" y="21"/>
                </a:cxn>
                <a:cxn ang="0">
                  <a:pos x="390" y="10"/>
                </a:cxn>
                <a:cxn ang="0">
                  <a:pos x="401" y="4"/>
                </a:cxn>
                <a:cxn ang="0">
                  <a:pos x="405" y="0"/>
                </a:cxn>
                <a:cxn ang="0">
                  <a:pos x="396" y="4"/>
                </a:cxn>
                <a:cxn ang="0">
                  <a:pos x="380" y="10"/>
                </a:cxn>
                <a:cxn ang="0">
                  <a:pos x="363" y="14"/>
                </a:cxn>
                <a:cxn ang="0">
                  <a:pos x="350" y="19"/>
                </a:cxn>
                <a:cxn ang="0">
                  <a:pos x="337" y="21"/>
                </a:cxn>
                <a:cxn ang="0">
                  <a:pos x="322" y="25"/>
                </a:cxn>
                <a:cxn ang="0">
                  <a:pos x="304" y="27"/>
                </a:cxn>
                <a:cxn ang="0">
                  <a:pos x="285" y="33"/>
                </a:cxn>
                <a:cxn ang="0">
                  <a:pos x="268" y="35"/>
                </a:cxn>
                <a:cxn ang="0">
                  <a:pos x="247" y="38"/>
                </a:cxn>
                <a:cxn ang="0">
                  <a:pos x="228" y="38"/>
                </a:cxn>
                <a:cxn ang="0">
                  <a:pos x="206" y="42"/>
                </a:cxn>
                <a:cxn ang="0">
                  <a:pos x="183" y="42"/>
                </a:cxn>
                <a:cxn ang="0">
                  <a:pos x="164" y="42"/>
                </a:cxn>
                <a:cxn ang="0">
                  <a:pos x="143" y="42"/>
                </a:cxn>
                <a:cxn ang="0">
                  <a:pos x="126" y="40"/>
                </a:cxn>
                <a:cxn ang="0">
                  <a:pos x="107" y="38"/>
                </a:cxn>
                <a:cxn ang="0">
                  <a:pos x="88" y="36"/>
                </a:cxn>
                <a:cxn ang="0">
                  <a:pos x="72" y="35"/>
                </a:cxn>
                <a:cxn ang="0">
                  <a:pos x="57" y="33"/>
                </a:cxn>
                <a:cxn ang="0">
                  <a:pos x="44" y="29"/>
                </a:cxn>
                <a:cxn ang="0">
                  <a:pos x="33" y="27"/>
                </a:cxn>
                <a:cxn ang="0">
                  <a:pos x="19" y="25"/>
                </a:cxn>
                <a:cxn ang="0">
                  <a:pos x="6" y="21"/>
                </a:cxn>
                <a:cxn ang="0">
                  <a:pos x="0" y="21"/>
                </a:cxn>
              </a:cxnLst>
              <a:rect l="0" t="0" r="r" b="b"/>
              <a:pathLst>
                <a:path w="407" h="74">
                  <a:moveTo>
                    <a:pt x="0" y="21"/>
                  </a:moveTo>
                  <a:lnTo>
                    <a:pt x="6" y="23"/>
                  </a:lnTo>
                  <a:lnTo>
                    <a:pt x="12" y="27"/>
                  </a:lnTo>
                  <a:lnTo>
                    <a:pt x="19" y="31"/>
                  </a:lnTo>
                  <a:lnTo>
                    <a:pt x="25" y="35"/>
                  </a:lnTo>
                  <a:lnTo>
                    <a:pt x="33" y="38"/>
                  </a:lnTo>
                  <a:lnTo>
                    <a:pt x="38" y="40"/>
                  </a:lnTo>
                  <a:lnTo>
                    <a:pt x="44" y="42"/>
                  </a:lnTo>
                  <a:lnTo>
                    <a:pt x="52" y="46"/>
                  </a:lnTo>
                  <a:lnTo>
                    <a:pt x="57" y="48"/>
                  </a:lnTo>
                  <a:lnTo>
                    <a:pt x="63" y="50"/>
                  </a:lnTo>
                  <a:lnTo>
                    <a:pt x="71" y="54"/>
                  </a:lnTo>
                  <a:lnTo>
                    <a:pt x="76" y="55"/>
                  </a:lnTo>
                  <a:lnTo>
                    <a:pt x="84" y="57"/>
                  </a:lnTo>
                  <a:lnTo>
                    <a:pt x="90" y="59"/>
                  </a:lnTo>
                  <a:lnTo>
                    <a:pt x="95" y="61"/>
                  </a:lnTo>
                  <a:lnTo>
                    <a:pt x="103" y="63"/>
                  </a:lnTo>
                  <a:lnTo>
                    <a:pt x="109" y="63"/>
                  </a:lnTo>
                  <a:lnTo>
                    <a:pt x="114" y="65"/>
                  </a:lnTo>
                  <a:lnTo>
                    <a:pt x="120" y="67"/>
                  </a:lnTo>
                  <a:lnTo>
                    <a:pt x="126" y="69"/>
                  </a:lnTo>
                  <a:lnTo>
                    <a:pt x="131" y="69"/>
                  </a:lnTo>
                  <a:lnTo>
                    <a:pt x="139" y="71"/>
                  </a:lnTo>
                  <a:lnTo>
                    <a:pt x="143" y="71"/>
                  </a:lnTo>
                  <a:lnTo>
                    <a:pt x="149" y="73"/>
                  </a:lnTo>
                  <a:lnTo>
                    <a:pt x="156" y="73"/>
                  </a:lnTo>
                  <a:lnTo>
                    <a:pt x="162" y="73"/>
                  </a:lnTo>
                  <a:lnTo>
                    <a:pt x="166" y="73"/>
                  </a:lnTo>
                  <a:lnTo>
                    <a:pt x="173" y="73"/>
                  </a:lnTo>
                  <a:lnTo>
                    <a:pt x="177" y="73"/>
                  </a:lnTo>
                  <a:lnTo>
                    <a:pt x="183" y="74"/>
                  </a:lnTo>
                  <a:lnTo>
                    <a:pt x="188" y="74"/>
                  </a:lnTo>
                  <a:lnTo>
                    <a:pt x="194" y="74"/>
                  </a:lnTo>
                  <a:lnTo>
                    <a:pt x="198" y="74"/>
                  </a:lnTo>
                  <a:lnTo>
                    <a:pt x="202" y="73"/>
                  </a:lnTo>
                  <a:lnTo>
                    <a:pt x="207" y="73"/>
                  </a:lnTo>
                  <a:lnTo>
                    <a:pt x="213" y="73"/>
                  </a:lnTo>
                  <a:lnTo>
                    <a:pt x="217" y="73"/>
                  </a:lnTo>
                  <a:lnTo>
                    <a:pt x="223" y="73"/>
                  </a:lnTo>
                  <a:lnTo>
                    <a:pt x="226" y="73"/>
                  </a:lnTo>
                  <a:lnTo>
                    <a:pt x="230" y="73"/>
                  </a:lnTo>
                  <a:lnTo>
                    <a:pt x="236" y="71"/>
                  </a:lnTo>
                  <a:lnTo>
                    <a:pt x="240" y="71"/>
                  </a:lnTo>
                  <a:lnTo>
                    <a:pt x="244" y="71"/>
                  </a:lnTo>
                  <a:lnTo>
                    <a:pt x="247" y="69"/>
                  </a:lnTo>
                  <a:lnTo>
                    <a:pt x="251" y="69"/>
                  </a:lnTo>
                  <a:lnTo>
                    <a:pt x="255" y="69"/>
                  </a:lnTo>
                  <a:lnTo>
                    <a:pt x="261" y="67"/>
                  </a:lnTo>
                  <a:lnTo>
                    <a:pt x="264" y="67"/>
                  </a:lnTo>
                  <a:lnTo>
                    <a:pt x="266" y="65"/>
                  </a:lnTo>
                  <a:lnTo>
                    <a:pt x="270" y="65"/>
                  </a:lnTo>
                  <a:lnTo>
                    <a:pt x="272" y="65"/>
                  </a:lnTo>
                  <a:lnTo>
                    <a:pt x="276" y="63"/>
                  </a:lnTo>
                  <a:lnTo>
                    <a:pt x="280" y="63"/>
                  </a:lnTo>
                  <a:lnTo>
                    <a:pt x="282" y="63"/>
                  </a:lnTo>
                  <a:lnTo>
                    <a:pt x="283" y="61"/>
                  </a:lnTo>
                  <a:lnTo>
                    <a:pt x="287" y="61"/>
                  </a:lnTo>
                  <a:lnTo>
                    <a:pt x="293" y="61"/>
                  </a:lnTo>
                  <a:lnTo>
                    <a:pt x="297" y="61"/>
                  </a:lnTo>
                  <a:lnTo>
                    <a:pt x="299" y="61"/>
                  </a:lnTo>
                  <a:lnTo>
                    <a:pt x="303" y="61"/>
                  </a:lnTo>
                  <a:lnTo>
                    <a:pt x="304" y="59"/>
                  </a:lnTo>
                  <a:lnTo>
                    <a:pt x="306" y="59"/>
                  </a:lnTo>
                  <a:lnTo>
                    <a:pt x="310" y="57"/>
                  </a:lnTo>
                  <a:lnTo>
                    <a:pt x="314" y="57"/>
                  </a:lnTo>
                  <a:lnTo>
                    <a:pt x="316" y="55"/>
                  </a:lnTo>
                  <a:lnTo>
                    <a:pt x="322" y="55"/>
                  </a:lnTo>
                  <a:lnTo>
                    <a:pt x="323" y="52"/>
                  </a:lnTo>
                  <a:lnTo>
                    <a:pt x="329" y="50"/>
                  </a:lnTo>
                  <a:lnTo>
                    <a:pt x="333" y="48"/>
                  </a:lnTo>
                  <a:lnTo>
                    <a:pt x="337" y="44"/>
                  </a:lnTo>
                  <a:lnTo>
                    <a:pt x="342" y="42"/>
                  </a:lnTo>
                  <a:lnTo>
                    <a:pt x="346" y="40"/>
                  </a:lnTo>
                  <a:lnTo>
                    <a:pt x="350" y="38"/>
                  </a:lnTo>
                  <a:lnTo>
                    <a:pt x="356" y="35"/>
                  </a:lnTo>
                  <a:lnTo>
                    <a:pt x="360" y="33"/>
                  </a:lnTo>
                  <a:lnTo>
                    <a:pt x="365" y="29"/>
                  </a:lnTo>
                  <a:lnTo>
                    <a:pt x="369" y="27"/>
                  </a:lnTo>
                  <a:lnTo>
                    <a:pt x="373" y="23"/>
                  </a:lnTo>
                  <a:lnTo>
                    <a:pt x="377" y="21"/>
                  </a:lnTo>
                  <a:lnTo>
                    <a:pt x="380" y="19"/>
                  </a:lnTo>
                  <a:lnTo>
                    <a:pt x="384" y="14"/>
                  </a:lnTo>
                  <a:lnTo>
                    <a:pt x="388" y="14"/>
                  </a:lnTo>
                  <a:lnTo>
                    <a:pt x="390" y="10"/>
                  </a:lnTo>
                  <a:lnTo>
                    <a:pt x="394" y="10"/>
                  </a:lnTo>
                  <a:lnTo>
                    <a:pt x="398" y="8"/>
                  </a:lnTo>
                  <a:lnTo>
                    <a:pt x="399" y="4"/>
                  </a:lnTo>
                  <a:lnTo>
                    <a:pt x="401" y="4"/>
                  </a:lnTo>
                  <a:lnTo>
                    <a:pt x="403" y="2"/>
                  </a:lnTo>
                  <a:lnTo>
                    <a:pt x="407" y="0"/>
                  </a:lnTo>
                  <a:lnTo>
                    <a:pt x="407" y="0"/>
                  </a:lnTo>
                  <a:lnTo>
                    <a:pt x="405" y="0"/>
                  </a:lnTo>
                  <a:lnTo>
                    <a:pt x="403" y="2"/>
                  </a:lnTo>
                  <a:lnTo>
                    <a:pt x="401" y="2"/>
                  </a:lnTo>
                  <a:lnTo>
                    <a:pt x="399" y="2"/>
                  </a:lnTo>
                  <a:lnTo>
                    <a:pt x="396" y="4"/>
                  </a:lnTo>
                  <a:lnTo>
                    <a:pt x="394" y="4"/>
                  </a:lnTo>
                  <a:lnTo>
                    <a:pt x="390" y="6"/>
                  </a:lnTo>
                  <a:lnTo>
                    <a:pt x="384" y="8"/>
                  </a:lnTo>
                  <a:lnTo>
                    <a:pt x="380" y="10"/>
                  </a:lnTo>
                  <a:lnTo>
                    <a:pt x="377" y="10"/>
                  </a:lnTo>
                  <a:lnTo>
                    <a:pt x="371" y="12"/>
                  </a:lnTo>
                  <a:lnTo>
                    <a:pt x="367" y="14"/>
                  </a:lnTo>
                  <a:lnTo>
                    <a:pt x="363" y="14"/>
                  </a:lnTo>
                  <a:lnTo>
                    <a:pt x="360" y="16"/>
                  </a:lnTo>
                  <a:lnTo>
                    <a:pt x="356" y="16"/>
                  </a:lnTo>
                  <a:lnTo>
                    <a:pt x="354" y="19"/>
                  </a:lnTo>
                  <a:lnTo>
                    <a:pt x="350" y="19"/>
                  </a:lnTo>
                  <a:lnTo>
                    <a:pt x="346" y="19"/>
                  </a:lnTo>
                  <a:lnTo>
                    <a:pt x="342" y="21"/>
                  </a:lnTo>
                  <a:lnTo>
                    <a:pt x="341" y="21"/>
                  </a:lnTo>
                  <a:lnTo>
                    <a:pt x="337" y="21"/>
                  </a:lnTo>
                  <a:lnTo>
                    <a:pt x="333" y="23"/>
                  </a:lnTo>
                  <a:lnTo>
                    <a:pt x="329" y="23"/>
                  </a:lnTo>
                  <a:lnTo>
                    <a:pt x="327" y="25"/>
                  </a:lnTo>
                  <a:lnTo>
                    <a:pt x="322" y="25"/>
                  </a:lnTo>
                  <a:lnTo>
                    <a:pt x="316" y="25"/>
                  </a:lnTo>
                  <a:lnTo>
                    <a:pt x="312" y="27"/>
                  </a:lnTo>
                  <a:lnTo>
                    <a:pt x="310" y="27"/>
                  </a:lnTo>
                  <a:lnTo>
                    <a:pt x="304" y="27"/>
                  </a:lnTo>
                  <a:lnTo>
                    <a:pt x="301" y="29"/>
                  </a:lnTo>
                  <a:lnTo>
                    <a:pt x="297" y="29"/>
                  </a:lnTo>
                  <a:lnTo>
                    <a:pt x="293" y="31"/>
                  </a:lnTo>
                  <a:lnTo>
                    <a:pt x="285" y="33"/>
                  </a:lnTo>
                  <a:lnTo>
                    <a:pt x="282" y="33"/>
                  </a:lnTo>
                  <a:lnTo>
                    <a:pt x="278" y="33"/>
                  </a:lnTo>
                  <a:lnTo>
                    <a:pt x="272" y="33"/>
                  </a:lnTo>
                  <a:lnTo>
                    <a:pt x="268" y="35"/>
                  </a:lnTo>
                  <a:lnTo>
                    <a:pt x="263" y="36"/>
                  </a:lnTo>
                  <a:lnTo>
                    <a:pt x="259" y="36"/>
                  </a:lnTo>
                  <a:lnTo>
                    <a:pt x="253" y="36"/>
                  </a:lnTo>
                  <a:lnTo>
                    <a:pt x="247" y="38"/>
                  </a:lnTo>
                  <a:lnTo>
                    <a:pt x="244" y="38"/>
                  </a:lnTo>
                  <a:lnTo>
                    <a:pt x="238" y="38"/>
                  </a:lnTo>
                  <a:lnTo>
                    <a:pt x="234" y="38"/>
                  </a:lnTo>
                  <a:lnTo>
                    <a:pt x="228" y="38"/>
                  </a:lnTo>
                  <a:lnTo>
                    <a:pt x="223" y="40"/>
                  </a:lnTo>
                  <a:lnTo>
                    <a:pt x="217" y="40"/>
                  </a:lnTo>
                  <a:lnTo>
                    <a:pt x="213" y="42"/>
                  </a:lnTo>
                  <a:lnTo>
                    <a:pt x="206" y="42"/>
                  </a:lnTo>
                  <a:lnTo>
                    <a:pt x="200" y="42"/>
                  </a:lnTo>
                  <a:lnTo>
                    <a:pt x="194" y="42"/>
                  </a:lnTo>
                  <a:lnTo>
                    <a:pt x="190" y="42"/>
                  </a:lnTo>
                  <a:lnTo>
                    <a:pt x="183" y="42"/>
                  </a:lnTo>
                  <a:lnTo>
                    <a:pt x="179" y="42"/>
                  </a:lnTo>
                  <a:lnTo>
                    <a:pt x="173" y="42"/>
                  </a:lnTo>
                  <a:lnTo>
                    <a:pt x="168" y="42"/>
                  </a:lnTo>
                  <a:lnTo>
                    <a:pt x="164" y="42"/>
                  </a:lnTo>
                  <a:lnTo>
                    <a:pt x="160" y="42"/>
                  </a:lnTo>
                  <a:lnTo>
                    <a:pt x="154" y="42"/>
                  </a:lnTo>
                  <a:lnTo>
                    <a:pt x="149" y="42"/>
                  </a:lnTo>
                  <a:lnTo>
                    <a:pt x="143" y="42"/>
                  </a:lnTo>
                  <a:lnTo>
                    <a:pt x="139" y="42"/>
                  </a:lnTo>
                  <a:lnTo>
                    <a:pt x="133" y="42"/>
                  </a:lnTo>
                  <a:lnTo>
                    <a:pt x="130" y="42"/>
                  </a:lnTo>
                  <a:lnTo>
                    <a:pt x="126" y="40"/>
                  </a:lnTo>
                  <a:lnTo>
                    <a:pt x="120" y="40"/>
                  </a:lnTo>
                  <a:lnTo>
                    <a:pt x="114" y="38"/>
                  </a:lnTo>
                  <a:lnTo>
                    <a:pt x="111" y="38"/>
                  </a:lnTo>
                  <a:lnTo>
                    <a:pt x="107" y="38"/>
                  </a:lnTo>
                  <a:lnTo>
                    <a:pt x="101" y="38"/>
                  </a:lnTo>
                  <a:lnTo>
                    <a:pt x="97" y="38"/>
                  </a:lnTo>
                  <a:lnTo>
                    <a:pt x="93" y="38"/>
                  </a:lnTo>
                  <a:lnTo>
                    <a:pt x="88" y="36"/>
                  </a:lnTo>
                  <a:lnTo>
                    <a:pt x="84" y="36"/>
                  </a:lnTo>
                  <a:lnTo>
                    <a:pt x="80" y="36"/>
                  </a:lnTo>
                  <a:lnTo>
                    <a:pt x="76" y="36"/>
                  </a:lnTo>
                  <a:lnTo>
                    <a:pt x="72" y="35"/>
                  </a:lnTo>
                  <a:lnTo>
                    <a:pt x="69" y="33"/>
                  </a:lnTo>
                  <a:lnTo>
                    <a:pt x="63" y="33"/>
                  </a:lnTo>
                  <a:lnTo>
                    <a:pt x="61" y="33"/>
                  </a:lnTo>
                  <a:lnTo>
                    <a:pt x="57" y="33"/>
                  </a:lnTo>
                  <a:lnTo>
                    <a:pt x="53" y="33"/>
                  </a:lnTo>
                  <a:lnTo>
                    <a:pt x="52" y="31"/>
                  </a:lnTo>
                  <a:lnTo>
                    <a:pt x="48" y="29"/>
                  </a:lnTo>
                  <a:lnTo>
                    <a:pt x="44" y="29"/>
                  </a:lnTo>
                  <a:lnTo>
                    <a:pt x="40" y="29"/>
                  </a:lnTo>
                  <a:lnTo>
                    <a:pt x="38" y="27"/>
                  </a:lnTo>
                  <a:lnTo>
                    <a:pt x="36" y="27"/>
                  </a:lnTo>
                  <a:lnTo>
                    <a:pt x="33" y="27"/>
                  </a:lnTo>
                  <a:lnTo>
                    <a:pt x="29" y="27"/>
                  </a:lnTo>
                  <a:lnTo>
                    <a:pt x="27" y="25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5" y="23"/>
                  </a:lnTo>
                  <a:lnTo>
                    <a:pt x="12" y="23"/>
                  </a:lnTo>
                  <a:lnTo>
                    <a:pt x="8" y="21"/>
                  </a:lnTo>
                  <a:lnTo>
                    <a:pt x="6" y="21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8" name="Freeform 32"/>
            <p:cNvSpPr>
              <a:spLocks/>
            </p:cNvSpPr>
            <p:nvPr/>
          </p:nvSpPr>
          <p:spPr bwMode="auto">
            <a:xfrm>
              <a:off x="7299325" y="2249488"/>
              <a:ext cx="446087" cy="17462"/>
            </a:xfrm>
            <a:custGeom>
              <a:avLst/>
              <a:gdLst/>
              <a:ahLst/>
              <a:cxnLst>
                <a:cxn ang="0">
                  <a:pos x="110" y="4"/>
                </a:cxn>
                <a:cxn ang="0">
                  <a:pos x="129" y="2"/>
                </a:cxn>
                <a:cxn ang="0">
                  <a:pos x="150" y="0"/>
                </a:cxn>
                <a:cxn ang="0">
                  <a:pos x="175" y="0"/>
                </a:cxn>
                <a:cxn ang="0">
                  <a:pos x="204" y="0"/>
                </a:cxn>
                <a:cxn ang="0">
                  <a:pos x="232" y="0"/>
                </a:cxn>
                <a:cxn ang="0">
                  <a:pos x="264" y="0"/>
                </a:cxn>
                <a:cxn ang="0">
                  <a:pos x="297" y="2"/>
                </a:cxn>
                <a:cxn ang="0">
                  <a:pos x="329" y="4"/>
                </a:cxn>
                <a:cxn ang="0">
                  <a:pos x="361" y="4"/>
                </a:cxn>
                <a:cxn ang="0">
                  <a:pos x="394" y="6"/>
                </a:cxn>
                <a:cxn ang="0">
                  <a:pos x="426" y="8"/>
                </a:cxn>
                <a:cxn ang="0">
                  <a:pos x="453" y="8"/>
                </a:cxn>
                <a:cxn ang="0">
                  <a:pos x="479" y="10"/>
                </a:cxn>
                <a:cxn ang="0">
                  <a:pos x="504" y="12"/>
                </a:cxn>
                <a:cxn ang="0">
                  <a:pos x="523" y="13"/>
                </a:cxn>
                <a:cxn ang="0">
                  <a:pos x="540" y="15"/>
                </a:cxn>
                <a:cxn ang="0">
                  <a:pos x="551" y="17"/>
                </a:cxn>
                <a:cxn ang="0">
                  <a:pos x="561" y="17"/>
                </a:cxn>
                <a:cxn ang="0">
                  <a:pos x="559" y="19"/>
                </a:cxn>
                <a:cxn ang="0">
                  <a:pos x="551" y="21"/>
                </a:cxn>
                <a:cxn ang="0">
                  <a:pos x="536" y="21"/>
                </a:cxn>
                <a:cxn ang="0">
                  <a:pos x="515" y="21"/>
                </a:cxn>
                <a:cxn ang="0">
                  <a:pos x="493" y="21"/>
                </a:cxn>
                <a:cxn ang="0">
                  <a:pos x="464" y="21"/>
                </a:cxn>
                <a:cxn ang="0">
                  <a:pos x="434" y="21"/>
                </a:cxn>
                <a:cxn ang="0">
                  <a:pos x="399" y="23"/>
                </a:cxn>
                <a:cxn ang="0">
                  <a:pos x="363" y="23"/>
                </a:cxn>
                <a:cxn ang="0">
                  <a:pos x="327" y="23"/>
                </a:cxn>
                <a:cxn ang="0">
                  <a:pos x="289" y="23"/>
                </a:cxn>
                <a:cxn ang="0">
                  <a:pos x="253" y="23"/>
                </a:cxn>
                <a:cxn ang="0">
                  <a:pos x="215" y="23"/>
                </a:cxn>
                <a:cxn ang="0">
                  <a:pos x="179" y="23"/>
                </a:cxn>
                <a:cxn ang="0">
                  <a:pos x="143" y="21"/>
                </a:cxn>
                <a:cxn ang="0">
                  <a:pos x="110" y="21"/>
                </a:cxn>
                <a:cxn ang="0">
                  <a:pos x="82" y="21"/>
                </a:cxn>
                <a:cxn ang="0">
                  <a:pos x="57" y="21"/>
                </a:cxn>
                <a:cxn ang="0">
                  <a:pos x="34" y="19"/>
                </a:cxn>
                <a:cxn ang="0">
                  <a:pos x="17" y="19"/>
                </a:cxn>
                <a:cxn ang="0">
                  <a:pos x="6" y="17"/>
                </a:cxn>
                <a:cxn ang="0">
                  <a:pos x="0" y="17"/>
                </a:cxn>
                <a:cxn ang="0">
                  <a:pos x="6" y="13"/>
                </a:cxn>
                <a:cxn ang="0">
                  <a:pos x="19" y="10"/>
                </a:cxn>
                <a:cxn ang="0">
                  <a:pos x="33" y="8"/>
                </a:cxn>
                <a:cxn ang="0">
                  <a:pos x="44" y="6"/>
                </a:cxn>
                <a:cxn ang="0">
                  <a:pos x="57" y="4"/>
                </a:cxn>
                <a:cxn ang="0">
                  <a:pos x="69" y="4"/>
                </a:cxn>
                <a:cxn ang="0">
                  <a:pos x="78" y="4"/>
                </a:cxn>
                <a:cxn ang="0">
                  <a:pos x="88" y="4"/>
                </a:cxn>
                <a:cxn ang="0">
                  <a:pos x="97" y="4"/>
                </a:cxn>
                <a:cxn ang="0">
                  <a:pos x="101" y="4"/>
                </a:cxn>
              </a:cxnLst>
              <a:rect l="0" t="0" r="r" b="b"/>
              <a:pathLst>
                <a:path w="563" h="23">
                  <a:moveTo>
                    <a:pt x="101" y="4"/>
                  </a:moveTo>
                  <a:lnTo>
                    <a:pt x="107" y="4"/>
                  </a:lnTo>
                  <a:lnTo>
                    <a:pt x="110" y="4"/>
                  </a:lnTo>
                  <a:lnTo>
                    <a:pt x="116" y="2"/>
                  </a:lnTo>
                  <a:lnTo>
                    <a:pt x="122" y="2"/>
                  </a:lnTo>
                  <a:lnTo>
                    <a:pt x="129" y="2"/>
                  </a:lnTo>
                  <a:lnTo>
                    <a:pt x="135" y="0"/>
                  </a:lnTo>
                  <a:lnTo>
                    <a:pt x="143" y="0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67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4" y="0"/>
                  </a:lnTo>
                  <a:lnTo>
                    <a:pt x="204" y="0"/>
                  </a:lnTo>
                  <a:lnTo>
                    <a:pt x="213" y="0"/>
                  </a:lnTo>
                  <a:lnTo>
                    <a:pt x="225" y="0"/>
                  </a:lnTo>
                  <a:lnTo>
                    <a:pt x="232" y="0"/>
                  </a:lnTo>
                  <a:lnTo>
                    <a:pt x="244" y="0"/>
                  </a:lnTo>
                  <a:lnTo>
                    <a:pt x="253" y="0"/>
                  </a:lnTo>
                  <a:lnTo>
                    <a:pt x="264" y="0"/>
                  </a:lnTo>
                  <a:lnTo>
                    <a:pt x="276" y="0"/>
                  </a:lnTo>
                  <a:lnTo>
                    <a:pt x="285" y="2"/>
                  </a:lnTo>
                  <a:lnTo>
                    <a:pt x="297" y="2"/>
                  </a:lnTo>
                  <a:lnTo>
                    <a:pt x="306" y="4"/>
                  </a:lnTo>
                  <a:lnTo>
                    <a:pt x="320" y="4"/>
                  </a:lnTo>
                  <a:lnTo>
                    <a:pt x="329" y="4"/>
                  </a:lnTo>
                  <a:lnTo>
                    <a:pt x="340" y="4"/>
                  </a:lnTo>
                  <a:lnTo>
                    <a:pt x="350" y="4"/>
                  </a:lnTo>
                  <a:lnTo>
                    <a:pt x="361" y="4"/>
                  </a:lnTo>
                  <a:lnTo>
                    <a:pt x="373" y="6"/>
                  </a:lnTo>
                  <a:lnTo>
                    <a:pt x="382" y="6"/>
                  </a:lnTo>
                  <a:lnTo>
                    <a:pt x="394" y="6"/>
                  </a:lnTo>
                  <a:lnTo>
                    <a:pt x="403" y="6"/>
                  </a:lnTo>
                  <a:lnTo>
                    <a:pt x="415" y="6"/>
                  </a:lnTo>
                  <a:lnTo>
                    <a:pt x="426" y="8"/>
                  </a:lnTo>
                  <a:lnTo>
                    <a:pt x="434" y="8"/>
                  </a:lnTo>
                  <a:lnTo>
                    <a:pt x="443" y="8"/>
                  </a:lnTo>
                  <a:lnTo>
                    <a:pt x="453" y="8"/>
                  </a:lnTo>
                  <a:lnTo>
                    <a:pt x="462" y="10"/>
                  </a:lnTo>
                  <a:lnTo>
                    <a:pt x="470" y="10"/>
                  </a:lnTo>
                  <a:lnTo>
                    <a:pt x="479" y="10"/>
                  </a:lnTo>
                  <a:lnTo>
                    <a:pt x="487" y="10"/>
                  </a:lnTo>
                  <a:lnTo>
                    <a:pt x="496" y="10"/>
                  </a:lnTo>
                  <a:lnTo>
                    <a:pt x="504" y="12"/>
                  </a:lnTo>
                  <a:lnTo>
                    <a:pt x="512" y="12"/>
                  </a:lnTo>
                  <a:lnTo>
                    <a:pt x="517" y="13"/>
                  </a:lnTo>
                  <a:lnTo>
                    <a:pt x="523" y="13"/>
                  </a:lnTo>
                  <a:lnTo>
                    <a:pt x="531" y="13"/>
                  </a:lnTo>
                  <a:lnTo>
                    <a:pt x="536" y="13"/>
                  </a:lnTo>
                  <a:lnTo>
                    <a:pt x="540" y="15"/>
                  </a:lnTo>
                  <a:lnTo>
                    <a:pt x="546" y="15"/>
                  </a:lnTo>
                  <a:lnTo>
                    <a:pt x="550" y="17"/>
                  </a:lnTo>
                  <a:lnTo>
                    <a:pt x="551" y="17"/>
                  </a:lnTo>
                  <a:lnTo>
                    <a:pt x="557" y="17"/>
                  </a:lnTo>
                  <a:lnTo>
                    <a:pt x="559" y="17"/>
                  </a:lnTo>
                  <a:lnTo>
                    <a:pt x="561" y="17"/>
                  </a:lnTo>
                  <a:lnTo>
                    <a:pt x="563" y="19"/>
                  </a:lnTo>
                  <a:lnTo>
                    <a:pt x="561" y="19"/>
                  </a:lnTo>
                  <a:lnTo>
                    <a:pt x="559" y="19"/>
                  </a:lnTo>
                  <a:lnTo>
                    <a:pt x="557" y="19"/>
                  </a:lnTo>
                  <a:lnTo>
                    <a:pt x="555" y="21"/>
                  </a:lnTo>
                  <a:lnTo>
                    <a:pt x="551" y="21"/>
                  </a:lnTo>
                  <a:lnTo>
                    <a:pt x="548" y="21"/>
                  </a:lnTo>
                  <a:lnTo>
                    <a:pt x="542" y="21"/>
                  </a:lnTo>
                  <a:lnTo>
                    <a:pt x="536" y="21"/>
                  </a:lnTo>
                  <a:lnTo>
                    <a:pt x="531" y="21"/>
                  </a:lnTo>
                  <a:lnTo>
                    <a:pt x="523" y="21"/>
                  </a:lnTo>
                  <a:lnTo>
                    <a:pt x="515" y="21"/>
                  </a:lnTo>
                  <a:lnTo>
                    <a:pt x="508" y="21"/>
                  </a:lnTo>
                  <a:lnTo>
                    <a:pt x="500" y="21"/>
                  </a:lnTo>
                  <a:lnTo>
                    <a:pt x="493" y="21"/>
                  </a:lnTo>
                  <a:lnTo>
                    <a:pt x="483" y="21"/>
                  </a:lnTo>
                  <a:lnTo>
                    <a:pt x="475" y="21"/>
                  </a:lnTo>
                  <a:lnTo>
                    <a:pt x="464" y="21"/>
                  </a:lnTo>
                  <a:lnTo>
                    <a:pt x="453" y="21"/>
                  </a:lnTo>
                  <a:lnTo>
                    <a:pt x="443" y="21"/>
                  </a:lnTo>
                  <a:lnTo>
                    <a:pt x="434" y="21"/>
                  </a:lnTo>
                  <a:lnTo>
                    <a:pt x="422" y="23"/>
                  </a:lnTo>
                  <a:lnTo>
                    <a:pt x="413" y="23"/>
                  </a:lnTo>
                  <a:lnTo>
                    <a:pt x="399" y="23"/>
                  </a:lnTo>
                  <a:lnTo>
                    <a:pt x="388" y="23"/>
                  </a:lnTo>
                  <a:lnTo>
                    <a:pt x="377" y="23"/>
                  </a:lnTo>
                  <a:lnTo>
                    <a:pt x="363" y="23"/>
                  </a:lnTo>
                  <a:lnTo>
                    <a:pt x="350" y="23"/>
                  </a:lnTo>
                  <a:lnTo>
                    <a:pt x="339" y="23"/>
                  </a:lnTo>
                  <a:lnTo>
                    <a:pt x="327" y="23"/>
                  </a:lnTo>
                  <a:lnTo>
                    <a:pt x="314" y="23"/>
                  </a:lnTo>
                  <a:lnTo>
                    <a:pt x="302" y="23"/>
                  </a:lnTo>
                  <a:lnTo>
                    <a:pt x="289" y="23"/>
                  </a:lnTo>
                  <a:lnTo>
                    <a:pt x="278" y="23"/>
                  </a:lnTo>
                  <a:lnTo>
                    <a:pt x="264" y="23"/>
                  </a:lnTo>
                  <a:lnTo>
                    <a:pt x="253" y="23"/>
                  </a:lnTo>
                  <a:lnTo>
                    <a:pt x="240" y="23"/>
                  </a:lnTo>
                  <a:lnTo>
                    <a:pt x="226" y="23"/>
                  </a:lnTo>
                  <a:lnTo>
                    <a:pt x="215" y="23"/>
                  </a:lnTo>
                  <a:lnTo>
                    <a:pt x="202" y="23"/>
                  </a:lnTo>
                  <a:lnTo>
                    <a:pt x="190" y="23"/>
                  </a:lnTo>
                  <a:lnTo>
                    <a:pt x="179" y="23"/>
                  </a:lnTo>
                  <a:lnTo>
                    <a:pt x="167" y="21"/>
                  </a:lnTo>
                  <a:lnTo>
                    <a:pt x="154" y="21"/>
                  </a:lnTo>
                  <a:lnTo>
                    <a:pt x="143" y="21"/>
                  </a:lnTo>
                  <a:lnTo>
                    <a:pt x="133" y="21"/>
                  </a:lnTo>
                  <a:lnTo>
                    <a:pt x="122" y="21"/>
                  </a:lnTo>
                  <a:lnTo>
                    <a:pt x="110" y="21"/>
                  </a:lnTo>
                  <a:lnTo>
                    <a:pt x="101" y="21"/>
                  </a:lnTo>
                  <a:lnTo>
                    <a:pt x="91" y="21"/>
                  </a:lnTo>
                  <a:lnTo>
                    <a:pt x="82" y="21"/>
                  </a:lnTo>
                  <a:lnTo>
                    <a:pt x="72" y="21"/>
                  </a:lnTo>
                  <a:lnTo>
                    <a:pt x="65" y="21"/>
                  </a:lnTo>
                  <a:lnTo>
                    <a:pt x="57" y="21"/>
                  </a:lnTo>
                  <a:lnTo>
                    <a:pt x="48" y="21"/>
                  </a:lnTo>
                  <a:lnTo>
                    <a:pt x="42" y="19"/>
                  </a:lnTo>
                  <a:lnTo>
                    <a:pt x="34" y="19"/>
                  </a:lnTo>
                  <a:lnTo>
                    <a:pt x="29" y="19"/>
                  </a:lnTo>
                  <a:lnTo>
                    <a:pt x="23" y="19"/>
                  </a:lnTo>
                  <a:lnTo>
                    <a:pt x="17" y="19"/>
                  </a:lnTo>
                  <a:lnTo>
                    <a:pt x="13" y="17"/>
                  </a:lnTo>
                  <a:lnTo>
                    <a:pt x="10" y="17"/>
                  </a:lnTo>
                  <a:lnTo>
                    <a:pt x="6" y="17"/>
                  </a:lnTo>
                  <a:lnTo>
                    <a:pt x="2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2" y="13"/>
                  </a:lnTo>
                  <a:lnTo>
                    <a:pt x="6" y="13"/>
                  </a:lnTo>
                  <a:lnTo>
                    <a:pt x="12" y="10"/>
                  </a:lnTo>
                  <a:lnTo>
                    <a:pt x="15" y="10"/>
                  </a:lnTo>
                  <a:lnTo>
                    <a:pt x="19" y="10"/>
                  </a:lnTo>
                  <a:lnTo>
                    <a:pt x="25" y="8"/>
                  </a:lnTo>
                  <a:lnTo>
                    <a:pt x="29" y="8"/>
                  </a:lnTo>
                  <a:lnTo>
                    <a:pt x="33" y="8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50" y="6"/>
                  </a:lnTo>
                  <a:lnTo>
                    <a:pt x="53" y="6"/>
                  </a:lnTo>
                  <a:lnTo>
                    <a:pt x="57" y="4"/>
                  </a:lnTo>
                  <a:lnTo>
                    <a:pt x="61" y="4"/>
                  </a:lnTo>
                  <a:lnTo>
                    <a:pt x="65" y="4"/>
                  </a:lnTo>
                  <a:lnTo>
                    <a:pt x="69" y="4"/>
                  </a:lnTo>
                  <a:lnTo>
                    <a:pt x="72" y="4"/>
                  </a:lnTo>
                  <a:lnTo>
                    <a:pt x="76" y="4"/>
                  </a:lnTo>
                  <a:lnTo>
                    <a:pt x="78" y="4"/>
                  </a:lnTo>
                  <a:lnTo>
                    <a:pt x="82" y="4"/>
                  </a:lnTo>
                  <a:lnTo>
                    <a:pt x="84" y="4"/>
                  </a:lnTo>
                  <a:lnTo>
                    <a:pt x="88" y="4"/>
                  </a:lnTo>
                  <a:lnTo>
                    <a:pt x="90" y="4"/>
                  </a:lnTo>
                  <a:lnTo>
                    <a:pt x="93" y="4"/>
                  </a:lnTo>
                  <a:lnTo>
                    <a:pt x="97" y="4"/>
                  </a:lnTo>
                  <a:lnTo>
                    <a:pt x="99" y="4"/>
                  </a:lnTo>
                  <a:lnTo>
                    <a:pt x="101" y="4"/>
                  </a:lnTo>
                  <a:lnTo>
                    <a:pt x="101" y="4"/>
                  </a:lnTo>
                  <a:lnTo>
                    <a:pt x="101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9" name="Freeform 33"/>
            <p:cNvSpPr>
              <a:spLocks/>
            </p:cNvSpPr>
            <p:nvPr/>
          </p:nvSpPr>
          <p:spPr bwMode="auto">
            <a:xfrm>
              <a:off x="7313613" y="3513138"/>
              <a:ext cx="63500" cy="287337"/>
            </a:xfrm>
            <a:custGeom>
              <a:avLst/>
              <a:gdLst/>
              <a:ahLst/>
              <a:cxnLst>
                <a:cxn ang="0">
                  <a:pos x="6" y="102"/>
                </a:cxn>
                <a:cxn ang="0">
                  <a:pos x="2" y="127"/>
                </a:cxn>
                <a:cxn ang="0">
                  <a:pos x="2" y="152"/>
                </a:cxn>
                <a:cxn ang="0">
                  <a:pos x="6" y="178"/>
                </a:cxn>
                <a:cxn ang="0">
                  <a:pos x="10" y="201"/>
                </a:cxn>
                <a:cxn ang="0">
                  <a:pos x="15" y="226"/>
                </a:cxn>
                <a:cxn ang="0">
                  <a:pos x="23" y="248"/>
                </a:cxn>
                <a:cxn ang="0">
                  <a:pos x="33" y="269"/>
                </a:cxn>
                <a:cxn ang="0">
                  <a:pos x="42" y="288"/>
                </a:cxn>
                <a:cxn ang="0">
                  <a:pos x="50" y="307"/>
                </a:cxn>
                <a:cxn ang="0">
                  <a:pos x="57" y="323"/>
                </a:cxn>
                <a:cxn ang="0">
                  <a:pos x="67" y="338"/>
                </a:cxn>
                <a:cxn ang="0">
                  <a:pos x="72" y="347"/>
                </a:cxn>
                <a:cxn ang="0">
                  <a:pos x="80" y="361"/>
                </a:cxn>
                <a:cxn ang="0">
                  <a:pos x="78" y="359"/>
                </a:cxn>
                <a:cxn ang="0">
                  <a:pos x="71" y="345"/>
                </a:cxn>
                <a:cxn ang="0">
                  <a:pos x="65" y="330"/>
                </a:cxn>
                <a:cxn ang="0">
                  <a:pos x="63" y="319"/>
                </a:cxn>
                <a:cxn ang="0">
                  <a:pos x="57" y="305"/>
                </a:cxn>
                <a:cxn ang="0">
                  <a:pos x="53" y="292"/>
                </a:cxn>
                <a:cxn ang="0">
                  <a:pos x="50" y="277"/>
                </a:cxn>
                <a:cxn ang="0">
                  <a:pos x="46" y="262"/>
                </a:cxn>
                <a:cxn ang="0">
                  <a:pos x="42" y="248"/>
                </a:cxn>
                <a:cxn ang="0">
                  <a:pos x="40" y="231"/>
                </a:cxn>
                <a:cxn ang="0">
                  <a:pos x="34" y="218"/>
                </a:cxn>
                <a:cxn ang="0">
                  <a:pos x="33" y="203"/>
                </a:cxn>
                <a:cxn ang="0">
                  <a:pos x="29" y="191"/>
                </a:cxn>
                <a:cxn ang="0">
                  <a:pos x="29" y="180"/>
                </a:cxn>
                <a:cxn ang="0">
                  <a:pos x="27" y="169"/>
                </a:cxn>
                <a:cxn ang="0">
                  <a:pos x="25" y="155"/>
                </a:cxn>
                <a:cxn ang="0">
                  <a:pos x="25" y="144"/>
                </a:cxn>
                <a:cxn ang="0">
                  <a:pos x="25" y="129"/>
                </a:cxn>
                <a:cxn ang="0">
                  <a:pos x="27" y="114"/>
                </a:cxn>
                <a:cxn ang="0">
                  <a:pos x="29" y="98"/>
                </a:cxn>
                <a:cxn ang="0">
                  <a:pos x="29" y="83"/>
                </a:cxn>
                <a:cxn ang="0">
                  <a:pos x="31" y="70"/>
                </a:cxn>
                <a:cxn ang="0">
                  <a:pos x="33" y="53"/>
                </a:cxn>
                <a:cxn ang="0">
                  <a:pos x="34" y="41"/>
                </a:cxn>
                <a:cxn ang="0">
                  <a:pos x="34" y="28"/>
                </a:cxn>
                <a:cxn ang="0">
                  <a:pos x="38" y="15"/>
                </a:cxn>
                <a:cxn ang="0">
                  <a:pos x="36" y="1"/>
                </a:cxn>
                <a:cxn ang="0">
                  <a:pos x="29" y="9"/>
                </a:cxn>
                <a:cxn ang="0">
                  <a:pos x="23" y="20"/>
                </a:cxn>
                <a:cxn ang="0">
                  <a:pos x="19" y="34"/>
                </a:cxn>
                <a:cxn ang="0">
                  <a:pos x="17" y="49"/>
                </a:cxn>
                <a:cxn ang="0">
                  <a:pos x="14" y="62"/>
                </a:cxn>
                <a:cxn ang="0">
                  <a:pos x="12" y="74"/>
                </a:cxn>
                <a:cxn ang="0">
                  <a:pos x="10" y="85"/>
                </a:cxn>
              </a:cxnLst>
              <a:rect l="0" t="0" r="r" b="b"/>
              <a:pathLst>
                <a:path w="80" h="362">
                  <a:moveTo>
                    <a:pt x="10" y="85"/>
                  </a:moveTo>
                  <a:lnTo>
                    <a:pt x="8" y="91"/>
                  </a:lnTo>
                  <a:lnTo>
                    <a:pt x="8" y="96"/>
                  </a:lnTo>
                  <a:lnTo>
                    <a:pt x="6" y="102"/>
                  </a:lnTo>
                  <a:lnTo>
                    <a:pt x="6" y="110"/>
                  </a:lnTo>
                  <a:lnTo>
                    <a:pt x="4" y="115"/>
                  </a:lnTo>
                  <a:lnTo>
                    <a:pt x="2" y="121"/>
                  </a:lnTo>
                  <a:lnTo>
                    <a:pt x="2" y="127"/>
                  </a:lnTo>
                  <a:lnTo>
                    <a:pt x="2" y="133"/>
                  </a:lnTo>
                  <a:lnTo>
                    <a:pt x="0" y="138"/>
                  </a:lnTo>
                  <a:lnTo>
                    <a:pt x="0" y="146"/>
                  </a:lnTo>
                  <a:lnTo>
                    <a:pt x="2" y="152"/>
                  </a:lnTo>
                  <a:lnTo>
                    <a:pt x="2" y="157"/>
                  </a:lnTo>
                  <a:lnTo>
                    <a:pt x="2" y="165"/>
                  </a:lnTo>
                  <a:lnTo>
                    <a:pt x="4" y="171"/>
                  </a:lnTo>
                  <a:lnTo>
                    <a:pt x="6" y="178"/>
                  </a:lnTo>
                  <a:lnTo>
                    <a:pt x="6" y="184"/>
                  </a:lnTo>
                  <a:lnTo>
                    <a:pt x="8" y="190"/>
                  </a:lnTo>
                  <a:lnTo>
                    <a:pt x="8" y="195"/>
                  </a:lnTo>
                  <a:lnTo>
                    <a:pt x="10" y="201"/>
                  </a:lnTo>
                  <a:lnTo>
                    <a:pt x="12" y="207"/>
                  </a:lnTo>
                  <a:lnTo>
                    <a:pt x="12" y="214"/>
                  </a:lnTo>
                  <a:lnTo>
                    <a:pt x="14" y="218"/>
                  </a:lnTo>
                  <a:lnTo>
                    <a:pt x="15" y="226"/>
                  </a:lnTo>
                  <a:lnTo>
                    <a:pt x="17" y="231"/>
                  </a:lnTo>
                  <a:lnTo>
                    <a:pt x="19" y="237"/>
                  </a:lnTo>
                  <a:lnTo>
                    <a:pt x="21" y="241"/>
                  </a:lnTo>
                  <a:lnTo>
                    <a:pt x="23" y="248"/>
                  </a:lnTo>
                  <a:lnTo>
                    <a:pt x="25" y="254"/>
                  </a:lnTo>
                  <a:lnTo>
                    <a:pt x="29" y="258"/>
                  </a:lnTo>
                  <a:lnTo>
                    <a:pt x="31" y="264"/>
                  </a:lnTo>
                  <a:lnTo>
                    <a:pt x="33" y="269"/>
                  </a:lnTo>
                  <a:lnTo>
                    <a:pt x="34" y="275"/>
                  </a:lnTo>
                  <a:lnTo>
                    <a:pt x="36" y="279"/>
                  </a:lnTo>
                  <a:lnTo>
                    <a:pt x="40" y="285"/>
                  </a:lnTo>
                  <a:lnTo>
                    <a:pt x="42" y="288"/>
                  </a:lnTo>
                  <a:lnTo>
                    <a:pt x="44" y="294"/>
                  </a:lnTo>
                  <a:lnTo>
                    <a:pt x="46" y="300"/>
                  </a:lnTo>
                  <a:lnTo>
                    <a:pt x="48" y="304"/>
                  </a:lnTo>
                  <a:lnTo>
                    <a:pt x="50" y="307"/>
                  </a:lnTo>
                  <a:lnTo>
                    <a:pt x="52" y="311"/>
                  </a:lnTo>
                  <a:lnTo>
                    <a:pt x="53" y="315"/>
                  </a:lnTo>
                  <a:lnTo>
                    <a:pt x="57" y="321"/>
                  </a:lnTo>
                  <a:lnTo>
                    <a:pt x="57" y="323"/>
                  </a:lnTo>
                  <a:lnTo>
                    <a:pt x="61" y="328"/>
                  </a:lnTo>
                  <a:lnTo>
                    <a:pt x="63" y="330"/>
                  </a:lnTo>
                  <a:lnTo>
                    <a:pt x="65" y="334"/>
                  </a:lnTo>
                  <a:lnTo>
                    <a:pt x="67" y="338"/>
                  </a:lnTo>
                  <a:lnTo>
                    <a:pt x="67" y="342"/>
                  </a:lnTo>
                  <a:lnTo>
                    <a:pt x="69" y="343"/>
                  </a:lnTo>
                  <a:lnTo>
                    <a:pt x="71" y="345"/>
                  </a:lnTo>
                  <a:lnTo>
                    <a:pt x="72" y="347"/>
                  </a:lnTo>
                  <a:lnTo>
                    <a:pt x="74" y="351"/>
                  </a:lnTo>
                  <a:lnTo>
                    <a:pt x="76" y="355"/>
                  </a:lnTo>
                  <a:lnTo>
                    <a:pt x="78" y="359"/>
                  </a:lnTo>
                  <a:lnTo>
                    <a:pt x="80" y="361"/>
                  </a:lnTo>
                  <a:lnTo>
                    <a:pt x="80" y="362"/>
                  </a:lnTo>
                  <a:lnTo>
                    <a:pt x="80" y="362"/>
                  </a:lnTo>
                  <a:lnTo>
                    <a:pt x="78" y="361"/>
                  </a:lnTo>
                  <a:lnTo>
                    <a:pt x="78" y="359"/>
                  </a:lnTo>
                  <a:lnTo>
                    <a:pt x="76" y="357"/>
                  </a:lnTo>
                  <a:lnTo>
                    <a:pt x="74" y="355"/>
                  </a:lnTo>
                  <a:lnTo>
                    <a:pt x="72" y="349"/>
                  </a:lnTo>
                  <a:lnTo>
                    <a:pt x="71" y="345"/>
                  </a:lnTo>
                  <a:lnTo>
                    <a:pt x="69" y="342"/>
                  </a:lnTo>
                  <a:lnTo>
                    <a:pt x="67" y="336"/>
                  </a:lnTo>
                  <a:lnTo>
                    <a:pt x="67" y="334"/>
                  </a:lnTo>
                  <a:lnTo>
                    <a:pt x="65" y="330"/>
                  </a:lnTo>
                  <a:lnTo>
                    <a:pt x="65" y="328"/>
                  </a:lnTo>
                  <a:lnTo>
                    <a:pt x="63" y="324"/>
                  </a:lnTo>
                  <a:lnTo>
                    <a:pt x="63" y="323"/>
                  </a:lnTo>
                  <a:lnTo>
                    <a:pt x="63" y="319"/>
                  </a:lnTo>
                  <a:lnTo>
                    <a:pt x="61" y="315"/>
                  </a:lnTo>
                  <a:lnTo>
                    <a:pt x="59" y="313"/>
                  </a:lnTo>
                  <a:lnTo>
                    <a:pt x="59" y="309"/>
                  </a:lnTo>
                  <a:lnTo>
                    <a:pt x="57" y="305"/>
                  </a:lnTo>
                  <a:lnTo>
                    <a:pt x="57" y="302"/>
                  </a:lnTo>
                  <a:lnTo>
                    <a:pt x="57" y="300"/>
                  </a:lnTo>
                  <a:lnTo>
                    <a:pt x="53" y="294"/>
                  </a:lnTo>
                  <a:lnTo>
                    <a:pt x="53" y="292"/>
                  </a:lnTo>
                  <a:lnTo>
                    <a:pt x="52" y="288"/>
                  </a:lnTo>
                  <a:lnTo>
                    <a:pt x="52" y="285"/>
                  </a:lnTo>
                  <a:lnTo>
                    <a:pt x="52" y="281"/>
                  </a:lnTo>
                  <a:lnTo>
                    <a:pt x="50" y="277"/>
                  </a:lnTo>
                  <a:lnTo>
                    <a:pt x="48" y="273"/>
                  </a:lnTo>
                  <a:lnTo>
                    <a:pt x="48" y="271"/>
                  </a:lnTo>
                  <a:lnTo>
                    <a:pt x="46" y="266"/>
                  </a:lnTo>
                  <a:lnTo>
                    <a:pt x="46" y="262"/>
                  </a:lnTo>
                  <a:lnTo>
                    <a:pt x="44" y="258"/>
                  </a:lnTo>
                  <a:lnTo>
                    <a:pt x="44" y="254"/>
                  </a:lnTo>
                  <a:lnTo>
                    <a:pt x="42" y="250"/>
                  </a:lnTo>
                  <a:lnTo>
                    <a:pt x="42" y="248"/>
                  </a:lnTo>
                  <a:lnTo>
                    <a:pt x="40" y="243"/>
                  </a:lnTo>
                  <a:lnTo>
                    <a:pt x="40" y="239"/>
                  </a:lnTo>
                  <a:lnTo>
                    <a:pt x="40" y="235"/>
                  </a:lnTo>
                  <a:lnTo>
                    <a:pt x="40" y="231"/>
                  </a:lnTo>
                  <a:lnTo>
                    <a:pt x="38" y="228"/>
                  </a:lnTo>
                  <a:lnTo>
                    <a:pt x="36" y="226"/>
                  </a:lnTo>
                  <a:lnTo>
                    <a:pt x="34" y="220"/>
                  </a:lnTo>
                  <a:lnTo>
                    <a:pt x="34" y="218"/>
                  </a:lnTo>
                  <a:lnTo>
                    <a:pt x="33" y="214"/>
                  </a:lnTo>
                  <a:lnTo>
                    <a:pt x="33" y="209"/>
                  </a:lnTo>
                  <a:lnTo>
                    <a:pt x="33" y="207"/>
                  </a:lnTo>
                  <a:lnTo>
                    <a:pt x="33" y="203"/>
                  </a:lnTo>
                  <a:lnTo>
                    <a:pt x="31" y="199"/>
                  </a:lnTo>
                  <a:lnTo>
                    <a:pt x="31" y="197"/>
                  </a:lnTo>
                  <a:lnTo>
                    <a:pt x="31" y="193"/>
                  </a:lnTo>
                  <a:lnTo>
                    <a:pt x="29" y="191"/>
                  </a:lnTo>
                  <a:lnTo>
                    <a:pt x="29" y="188"/>
                  </a:lnTo>
                  <a:lnTo>
                    <a:pt x="29" y="184"/>
                  </a:lnTo>
                  <a:lnTo>
                    <a:pt x="29" y="182"/>
                  </a:lnTo>
                  <a:lnTo>
                    <a:pt x="29" y="180"/>
                  </a:lnTo>
                  <a:lnTo>
                    <a:pt x="29" y="174"/>
                  </a:lnTo>
                  <a:lnTo>
                    <a:pt x="29" y="172"/>
                  </a:lnTo>
                  <a:lnTo>
                    <a:pt x="27" y="171"/>
                  </a:lnTo>
                  <a:lnTo>
                    <a:pt x="27" y="169"/>
                  </a:lnTo>
                  <a:lnTo>
                    <a:pt x="25" y="165"/>
                  </a:lnTo>
                  <a:lnTo>
                    <a:pt x="25" y="163"/>
                  </a:lnTo>
                  <a:lnTo>
                    <a:pt x="25" y="159"/>
                  </a:lnTo>
                  <a:lnTo>
                    <a:pt x="25" y="155"/>
                  </a:lnTo>
                  <a:lnTo>
                    <a:pt x="25" y="152"/>
                  </a:lnTo>
                  <a:lnTo>
                    <a:pt x="25" y="152"/>
                  </a:lnTo>
                  <a:lnTo>
                    <a:pt x="25" y="146"/>
                  </a:lnTo>
                  <a:lnTo>
                    <a:pt x="25" y="144"/>
                  </a:lnTo>
                  <a:lnTo>
                    <a:pt x="25" y="138"/>
                  </a:lnTo>
                  <a:lnTo>
                    <a:pt x="25" y="136"/>
                  </a:lnTo>
                  <a:lnTo>
                    <a:pt x="25" y="133"/>
                  </a:lnTo>
                  <a:lnTo>
                    <a:pt x="25" y="129"/>
                  </a:lnTo>
                  <a:lnTo>
                    <a:pt x="27" y="125"/>
                  </a:lnTo>
                  <a:lnTo>
                    <a:pt x="27" y="121"/>
                  </a:lnTo>
                  <a:lnTo>
                    <a:pt x="27" y="117"/>
                  </a:lnTo>
                  <a:lnTo>
                    <a:pt x="27" y="114"/>
                  </a:lnTo>
                  <a:lnTo>
                    <a:pt x="27" y="110"/>
                  </a:lnTo>
                  <a:lnTo>
                    <a:pt x="29" y="108"/>
                  </a:lnTo>
                  <a:lnTo>
                    <a:pt x="29" y="102"/>
                  </a:lnTo>
                  <a:lnTo>
                    <a:pt x="29" y="98"/>
                  </a:lnTo>
                  <a:lnTo>
                    <a:pt x="29" y="95"/>
                  </a:lnTo>
                  <a:lnTo>
                    <a:pt x="29" y="91"/>
                  </a:lnTo>
                  <a:lnTo>
                    <a:pt x="29" y="87"/>
                  </a:lnTo>
                  <a:lnTo>
                    <a:pt x="29" y="83"/>
                  </a:lnTo>
                  <a:lnTo>
                    <a:pt x="31" y="79"/>
                  </a:lnTo>
                  <a:lnTo>
                    <a:pt x="31" y="76"/>
                  </a:lnTo>
                  <a:lnTo>
                    <a:pt x="31" y="74"/>
                  </a:lnTo>
                  <a:lnTo>
                    <a:pt x="31" y="70"/>
                  </a:lnTo>
                  <a:lnTo>
                    <a:pt x="33" y="64"/>
                  </a:lnTo>
                  <a:lnTo>
                    <a:pt x="33" y="62"/>
                  </a:lnTo>
                  <a:lnTo>
                    <a:pt x="33" y="57"/>
                  </a:lnTo>
                  <a:lnTo>
                    <a:pt x="33" y="53"/>
                  </a:lnTo>
                  <a:lnTo>
                    <a:pt x="33" y="51"/>
                  </a:lnTo>
                  <a:lnTo>
                    <a:pt x="33" y="47"/>
                  </a:lnTo>
                  <a:lnTo>
                    <a:pt x="33" y="43"/>
                  </a:lnTo>
                  <a:lnTo>
                    <a:pt x="34" y="41"/>
                  </a:lnTo>
                  <a:lnTo>
                    <a:pt x="34" y="39"/>
                  </a:lnTo>
                  <a:lnTo>
                    <a:pt x="34" y="36"/>
                  </a:lnTo>
                  <a:lnTo>
                    <a:pt x="34" y="32"/>
                  </a:lnTo>
                  <a:lnTo>
                    <a:pt x="34" y="28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6" y="19"/>
                  </a:lnTo>
                  <a:lnTo>
                    <a:pt x="38" y="15"/>
                  </a:lnTo>
                  <a:lnTo>
                    <a:pt x="36" y="9"/>
                  </a:lnTo>
                  <a:lnTo>
                    <a:pt x="36" y="7"/>
                  </a:lnTo>
                  <a:lnTo>
                    <a:pt x="36" y="5"/>
                  </a:lnTo>
                  <a:lnTo>
                    <a:pt x="36" y="1"/>
                  </a:lnTo>
                  <a:lnTo>
                    <a:pt x="34" y="0"/>
                  </a:lnTo>
                  <a:lnTo>
                    <a:pt x="33" y="1"/>
                  </a:lnTo>
                  <a:lnTo>
                    <a:pt x="31" y="5"/>
                  </a:lnTo>
                  <a:lnTo>
                    <a:pt x="29" y="9"/>
                  </a:lnTo>
                  <a:lnTo>
                    <a:pt x="27" y="11"/>
                  </a:lnTo>
                  <a:lnTo>
                    <a:pt x="25" y="15"/>
                  </a:lnTo>
                  <a:lnTo>
                    <a:pt x="25" y="17"/>
                  </a:lnTo>
                  <a:lnTo>
                    <a:pt x="23" y="20"/>
                  </a:lnTo>
                  <a:lnTo>
                    <a:pt x="23" y="22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19" y="34"/>
                  </a:lnTo>
                  <a:lnTo>
                    <a:pt x="17" y="38"/>
                  </a:lnTo>
                  <a:lnTo>
                    <a:pt x="17" y="41"/>
                  </a:lnTo>
                  <a:lnTo>
                    <a:pt x="17" y="45"/>
                  </a:lnTo>
                  <a:lnTo>
                    <a:pt x="17" y="49"/>
                  </a:lnTo>
                  <a:lnTo>
                    <a:pt x="15" y="51"/>
                  </a:lnTo>
                  <a:lnTo>
                    <a:pt x="15" y="55"/>
                  </a:lnTo>
                  <a:lnTo>
                    <a:pt x="14" y="58"/>
                  </a:lnTo>
                  <a:lnTo>
                    <a:pt x="14" y="62"/>
                  </a:lnTo>
                  <a:lnTo>
                    <a:pt x="12" y="64"/>
                  </a:lnTo>
                  <a:lnTo>
                    <a:pt x="12" y="68"/>
                  </a:lnTo>
                  <a:lnTo>
                    <a:pt x="12" y="70"/>
                  </a:lnTo>
                  <a:lnTo>
                    <a:pt x="12" y="74"/>
                  </a:lnTo>
                  <a:lnTo>
                    <a:pt x="12" y="77"/>
                  </a:lnTo>
                  <a:lnTo>
                    <a:pt x="10" y="81"/>
                  </a:lnTo>
                  <a:lnTo>
                    <a:pt x="10" y="85"/>
                  </a:lnTo>
                  <a:lnTo>
                    <a:pt x="10" y="85"/>
                  </a:lnTo>
                  <a:lnTo>
                    <a:pt x="10" y="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0" name="Freeform 34"/>
            <p:cNvSpPr>
              <a:spLocks/>
            </p:cNvSpPr>
            <p:nvPr/>
          </p:nvSpPr>
          <p:spPr bwMode="auto">
            <a:xfrm>
              <a:off x="7539038" y="3246438"/>
              <a:ext cx="295275" cy="55562"/>
            </a:xfrm>
            <a:custGeom>
              <a:avLst/>
              <a:gdLst/>
              <a:ahLst/>
              <a:cxnLst>
                <a:cxn ang="0">
                  <a:pos x="46" y="19"/>
                </a:cxn>
                <a:cxn ang="0">
                  <a:pos x="73" y="12"/>
                </a:cxn>
                <a:cxn ang="0">
                  <a:pos x="101" y="4"/>
                </a:cxn>
                <a:cxn ang="0">
                  <a:pos x="126" y="2"/>
                </a:cxn>
                <a:cxn ang="0">
                  <a:pos x="151" y="0"/>
                </a:cxn>
                <a:cxn ang="0">
                  <a:pos x="175" y="0"/>
                </a:cxn>
                <a:cxn ang="0">
                  <a:pos x="200" y="2"/>
                </a:cxn>
                <a:cxn ang="0">
                  <a:pos x="221" y="4"/>
                </a:cxn>
                <a:cxn ang="0">
                  <a:pos x="244" y="10"/>
                </a:cxn>
                <a:cxn ang="0">
                  <a:pos x="265" y="15"/>
                </a:cxn>
                <a:cxn ang="0">
                  <a:pos x="282" y="21"/>
                </a:cxn>
                <a:cxn ang="0">
                  <a:pos x="299" y="29"/>
                </a:cxn>
                <a:cxn ang="0">
                  <a:pos x="314" y="34"/>
                </a:cxn>
                <a:cxn ang="0">
                  <a:pos x="327" y="40"/>
                </a:cxn>
                <a:cxn ang="0">
                  <a:pos x="341" y="48"/>
                </a:cxn>
                <a:cxn ang="0">
                  <a:pos x="350" y="53"/>
                </a:cxn>
                <a:cxn ang="0">
                  <a:pos x="360" y="59"/>
                </a:cxn>
                <a:cxn ang="0">
                  <a:pos x="367" y="65"/>
                </a:cxn>
                <a:cxn ang="0">
                  <a:pos x="373" y="70"/>
                </a:cxn>
                <a:cxn ang="0">
                  <a:pos x="364" y="67"/>
                </a:cxn>
                <a:cxn ang="0">
                  <a:pos x="352" y="63"/>
                </a:cxn>
                <a:cxn ang="0">
                  <a:pos x="339" y="59"/>
                </a:cxn>
                <a:cxn ang="0">
                  <a:pos x="331" y="57"/>
                </a:cxn>
                <a:cxn ang="0">
                  <a:pos x="322" y="53"/>
                </a:cxn>
                <a:cxn ang="0">
                  <a:pos x="312" y="51"/>
                </a:cxn>
                <a:cxn ang="0">
                  <a:pos x="301" y="50"/>
                </a:cxn>
                <a:cxn ang="0">
                  <a:pos x="291" y="48"/>
                </a:cxn>
                <a:cxn ang="0">
                  <a:pos x="282" y="44"/>
                </a:cxn>
                <a:cxn ang="0">
                  <a:pos x="270" y="40"/>
                </a:cxn>
                <a:cxn ang="0">
                  <a:pos x="259" y="38"/>
                </a:cxn>
                <a:cxn ang="0">
                  <a:pos x="248" y="36"/>
                </a:cxn>
                <a:cxn ang="0">
                  <a:pos x="236" y="34"/>
                </a:cxn>
                <a:cxn ang="0">
                  <a:pos x="225" y="32"/>
                </a:cxn>
                <a:cxn ang="0">
                  <a:pos x="213" y="31"/>
                </a:cxn>
                <a:cxn ang="0">
                  <a:pos x="202" y="29"/>
                </a:cxn>
                <a:cxn ang="0">
                  <a:pos x="192" y="27"/>
                </a:cxn>
                <a:cxn ang="0">
                  <a:pos x="181" y="25"/>
                </a:cxn>
                <a:cxn ang="0">
                  <a:pos x="173" y="25"/>
                </a:cxn>
                <a:cxn ang="0">
                  <a:pos x="162" y="23"/>
                </a:cxn>
                <a:cxn ang="0">
                  <a:pos x="151" y="23"/>
                </a:cxn>
                <a:cxn ang="0">
                  <a:pos x="141" y="23"/>
                </a:cxn>
                <a:cxn ang="0">
                  <a:pos x="130" y="23"/>
                </a:cxn>
                <a:cxn ang="0">
                  <a:pos x="120" y="25"/>
                </a:cxn>
                <a:cxn ang="0">
                  <a:pos x="109" y="25"/>
                </a:cxn>
                <a:cxn ang="0">
                  <a:pos x="97" y="27"/>
                </a:cxn>
                <a:cxn ang="0">
                  <a:pos x="86" y="29"/>
                </a:cxn>
                <a:cxn ang="0">
                  <a:pos x="76" y="31"/>
                </a:cxn>
                <a:cxn ang="0">
                  <a:pos x="65" y="32"/>
                </a:cxn>
                <a:cxn ang="0">
                  <a:pos x="56" y="34"/>
                </a:cxn>
                <a:cxn ang="0">
                  <a:pos x="46" y="36"/>
                </a:cxn>
                <a:cxn ang="0">
                  <a:pos x="37" y="38"/>
                </a:cxn>
                <a:cxn ang="0">
                  <a:pos x="29" y="38"/>
                </a:cxn>
                <a:cxn ang="0">
                  <a:pos x="18" y="42"/>
                </a:cxn>
                <a:cxn ang="0">
                  <a:pos x="6" y="44"/>
                </a:cxn>
                <a:cxn ang="0">
                  <a:pos x="0" y="48"/>
                </a:cxn>
              </a:cxnLst>
              <a:rect l="0" t="0" r="r" b="b"/>
              <a:pathLst>
                <a:path w="373" h="70">
                  <a:moveTo>
                    <a:pt x="29" y="29"/>
                  </a:moveTo>
                  <a:lnTo>
                    <a:pt x="37" y="23"/>
                  </a:lnTo>
                  <a:lnTo>
                    <a:pt x="46" y="19"/>
                  </a:lnTo>
                  <a:lnTo>
                    <a:pt x="56" y="15"/>
                  </a:lnTo>
                  <a:lnTo>
                    <a:pt x="65" y="13"/>
                  </a:lnTo>
                  <a:lnTo>
                    <a:pt x="73" y="12"/>
                  </a:lnTo>
                  <a:lnTo>
                    <a:pt x="82" y="10"/>
                  </a:lnTo>
                  <a:lnTo>
                    <a:pt x="92" y="6"/>
                  </a:lnTo>
                  <a:lnTo>
                    <a:pt x="101" y="4"/>
                  </a:lnTo>
                  <a:lnTo>
                    <a:pt x="109" y="4"/>
                  </a:lnTo>
                  <a:lnTo>
                    <a:pt x="116" y="2"/>
                  </a:lnTo>
                  <a:lnTo>
                    <a:pt x="126" y="2"/>
                  </a:lnTo>
                  <a:lnTo>
                    <a:pt x="134" y="0"/>
                  </a:lnTo>
                  <a:lnTo>
                    <a:pt x="143" y="0"/>
                  </a:lnTo>
                  <a:lnTo>
                    <a:pt x="151" y="0"/>
                  </a:lnTo>
                  <a:lnTo>
                    <a:pt x="160" y="0"/>
                  </a:lnTo>
                  <a:lnTo>
                    <a:pt x="168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1" y="0"/>
                  </a:lnTo>
                  <a:lnTo>
                    <a:pt x="200" y="2"/>
                  </a:lnTo>
                  <a:lnTo>
                    <a:pt x="206" y="2"/>
                  </a:lnTo>
                  <a:lnTo>
                    <a:pt x="213" y="4"/>
                  </a:lnTo>
                  <a:lnTo>
                    <a:pt x="221" y="4"/>
                  </a:lnTo>
                  <a:lnTo>
                    <a:pt x="230" y="6"/>
                  </a:lnTo>
                  <a:lnTo>
                    <a:pt x="236" y="8"/>
                  </a:lnTo>
                  <a:lnTo>
                    <a:pt x="244" y="10"/>
                  </a:lnTo>
                  <a:lnTo>
                    <a:pt x="249" y="12"/>
                  </a:lnTo>
                  <a:lnTo>
                    <a:pt x="257" y="13"/>
                  </a:lnTo>
                  <a:lnTo>
                    <a:pt x="265" y="15"/>
                  </a:lnTo>
                  <a:lnTo>
                    <a:pt x="270" y="17"/>
                  </a:lnTo>
                  <a:lnTo>
                    <a:pt x="274" y="19"/>
                  </a:lnTo>
                  <a:lnTo>
                    <a:pt x="282" y="21"/>
                  </a:lnTo>
                  <a:lnTo>
                    <a:pt x="288" y="23"/>
                  </a:lnTo>
                  <a:lnTo>
                    <a:pt x="293" y="25"/>
                  </a:lnTo>
                  <a:lnTo>
                    <a:pt x="299" y="29"/>
                  </a:lnTo>
                  <a:lnTo>
                    <a:pt x="305" y="31"/>
                  </a:lnTo>
                  <a:lnTo>
                    <a:pt x="308" y="32"/>
                  </a:lnTo>
                  <a:lnTo>
                    <a:pt x="314" y="34"/>
                  </a:lnTo>
                  <a:lnTo>
                    <a:pt x="318" y="36"/>
                  </a:lnTo>
                  <a:lnTo>
                    <a:pt x="324" y="38"/>
                  </a:lnTo>
                  <a:lnTo>
                    <a:pt x="327" y="40"/>
                  </a:lnTo>
                  <a:lnTo>
                    <a:pt x="333" y="42"/>
                  </a:lnTo>
                  <a:lnTo>
                    <a:pt x="335" y="44"/>
                  </a:lnTo>
                  <a:lnTo>
                    <a:pt x="341" y="48"/>
                  </a:lnTo>
                  <a:lnTo>
                    <a:pt x="343" y="50"/>
                  </a:lnTo>
                  <a:lnTo>
                    <a:pt x="346" y="51"/>
                  </a:lnTo>
                  <a:lnTo>
                    <a:pt x="350" y="53"/>
                  </a:lnTo>
                  <a:lnTo>
                    <a:pt x="354" y="57"/>
                  </a:lnTo>
                  <a:lnTo>
                    <a:pt x="356" y="57"/>
                  </a:lnTo>
                  <a:lnTo>
                    <a:pt x="360" y="59"/>
                  </a:lnTo>
                  <a:lnTo>
                    <a:pt x="362" y="61"/>
                  </a:lnTo>
                  <a:lnTo>
                    <a:pt x="364" y="63"/>
                  </a:lnTo>
                  <a:lnTo>
                    <a:pt x="367" y="65"/>
                  </a:lnTo>
                  <a:lnTo>
                    <a:pt x="369" y="69"/>
                  </a:lnTo>
                  <a:lnTo>
                    <a:pt x="373" y="70"/>
                  </a:lnTo>
                  <a:lnTo>
                    <a:pt x="373" y="70"/>
                  </a:lnTo>
                  <a:lnTo>
                    <a:pt x="369" y="70"/>
                  </a:lnTo>
                  <a:lnTo>
                    <a:pt x="367" y="69"/>
                  </a:lnTo>
                  <a:lnTo>
                    <a:pt x="364" y="67"/>
                  </a:lnTo>
                  <a:lnTo>
                    <a:pt x="360" y="67"/>
                  </a:lnTo>
                  <a:lnTo>
                    <a:pt x="356" y="65"/>
                  </a:lnTo>
                  <a:lnTo>
                    <a:pt x="352" y="63"/>
                  </a:lnTo>
                  <a:lnTo>
                    <a:pt x="346" y="63"/>
                  </a:lnTo>
                  <a:lnTo>
                    <a:pt x="343" y="61"/>
                  </a:lnTo>
                  <a:lnTo>
                    <a:pt x="339" y="59"/>
                  </a:lnTo>
                  <a:lnTo>
                    <a:pt x="337" y="59"/>
                  </a:lnTo>
                  <a:lnTo>
                    <a:pt x="333" y="57"/>
                  </a:lnTo>
                  <a:lnTo>
                    <a:pt x="331" y="57"/>
                  </a:lnTo>
                  <a:lnTo>
                    <a:pt x="327" y="57"/>
                  </a:lnTo>
                  <a:lnTo>
                    <a:pt x="326" y="55"/>
                  </a:lnTo>
                  <a:lnTo>
                    <a:pt x="322" y="53"/>
                  </a:lnTo>
                  <a:lnTo>
                    <a:pt x="320" y="53"/>
                  </a:lnTo>
                  <a:lnTo>
                    <a:pt x="316" y="51"/>
                  </a:lnTo>
                  <a:lnTo>
                    <a:pt x="312" y="51"/>
                  </a:lnTo>
                  <a:lnTo>
                    <a:pt x="308" y="51"/>
                  </a:lnTo>
                  <a:lnTo>
                    <a:pt x="307" y="50"/>
                  </a:lnTo>
                  <a:lnTo>
                    <a:pt x="301" y="50"/>
                  </a:lnTo>
                  <a:lnTo>
                    <a:pt x="299" y="50"/>
                  </a:lnTo>
                  <a:lnTo>
                    <a:pt x="295" y="48"/>
                  </a:lnTo>
                  <a:lnTo>
                    <a:pt x="291" y="48"/>
                  </a:lnTo>
                  <a:lnTo>
                    <a:pt x="288" y="46"/>
                  </a:lnTo>
                  <a:lnTo>
                    <a:pt x="284" y="44"/>
                  </a:lnTo>
                  <a:lnTo>
                    <a:pt x="282" y="44"/>
                  </a:lnTo>
                  <a:lnTo>
                    <a:pt x="278" y="42"/>
                  </a:lnTo>
                  <a:lnTo>
                    <a:pt x="272" y="42"/>
                  </a:lnTo>
                  <a:lnTo>
                    <a:pt x="270" y="40"/>
                  </a:lnTo>
                  <a:lnTo>
                    <a:pt x="267" y="40"/>
                  </a:lnTo>
                  <a:lnTo>
                    <a:pt x="263" y="40"/>
                  </a:lnTo>
                  <a:lnTo>
                    <a:pt x="259" y="38"/>
                  </a:lnTo>
                  <a:lnTo>
                    <a:pt x="255" y="38"/>
                  </a:lnTo>
                  <a:lnTo>
                    <a:pt x="251" y="38"/>
                  </a:lnTo>
                  <a:lnTo>
                    <a:pt x="248" y="36"/>
                  </a:lnTo>
                  <a:lnTo>
                    <a:pt x="244" y="36"/>
                  </a:lnTo>
                  <a:lnTo>
                    <a:pt x="240" y="36"/>
                  </a:lnTo>
                  <a:lnTo>
                    <a:pt x="236" y="34"/>
                  </a:lnTo>
                  <a:lnTo>
                    <a:pt x="232" y="34"/>
                  </a:lnTo>
                  <a:lnTo>
                    <a:pt x="229" y="34"/>
                  </a:lnTo>
                  <a:lnTo>
                    <a:pt x="225" y="32"/>
                  </a:lnTo>
                  <a:lnTo>
                    <a:pt x="221" y="31"/>
                  </a:lnTo>
                  <a:lnTo>
                    <a:pt x="217" y="31"/>
                  </a:lnTo>
                  <a:lnTo>
                    <a:pt x="213" y="31"/>
                  </a:lnTo>
                  <a:lnTo>
                    <a:pt x="210" y="29"/>
                  </a:lnTo>
                  <a:lnTo>
                    <a:pt x="206" y="29"/>
                  </a:lnTo>
                  <a:lnTo>
                    <a:pt x="202" y="29"/>
                  </a:lnTo>
                  <a:lnTo>
                    <a:pt x="198" y="29"/>
                  </a:lnTo>
                  <a:lnTo>
                    <a:pt x="196" y="27"/>
                  </a:lnTo>
                  <a:lnTo>
                    <a:pt x="192" y="27"/>
                  </a:lnTo>
                  <a:lnTo>
                    <a:pt x="189" y="27"/>
                  </a:lnTo>
                  <a:lnTo>
                    <a:pt x="185" y="25"/>
                  </a:lnTo>
                  <a:lnTo>
                    <a:pt x="181" y="25"/>
                  </a:lnTo>
                  <a:lnTo>
                    <a:pt x="179" y="25"/>
                  </a:lnTo>
                  <a:lnTo>
                    <a:pt x="177" y="25"/>
                  </a:lnTo>
                  <a:lnTo>
                    <a:pt x="173" y="25"/>
                  </a:lnTo>
                  <a:lnTo>
                    <a:pt x="168" y="23"/>
                  </a:lnTo>
                  <a:lnTo>
                    <a:pt x="166" y="23"/>
                  </a:lnTo>
                  <a:lnTo>
                    <a:pt x="162" y="23"/>
                  </a:lnTo>
                  <a:lnTo>
                    <a:pt x="158" y="23"/>
                  </a:lnTo>
                  <a:lnTo>
                    <a:pt x="156" y="23"/>
                  </a:lnTo>
                  <a:lnTo>
                    <a:pt x="151" y="23"/>
                  </a:lnTo>
                  <a:lnTo>
                    <a:pt x="149" y="23"/>
                  </a:lnTo>
                  <a:lnTo>
                    <a:pt x="145" y="23"/>
                  </a:lnTo>
                  <a:lnTo>
                    <a:pt x="141" y="23"/>
                  </a:lnTo>
                  <a:lnTo>
                    <a:pt x="139" y="23"/>
                  </a:lnTo>
                  <a:lnTo>
                    <a:pt x="134" y="23"/>
                  </a:lnTo>
                  <a:lnTo>
                    <a:pt x="130" y="23"/>
                  </a:lnTo>
                  <a:lnTo>
                    <a:pt x="128" y="23"/>
                  </a:lnTo>
                  <a:lnTo>
                    <a:pt x="124" y="25"/>
                  </a:lnTo>
                  <a:lnTo>
                    <a:pt x="120" y="25"/>
                  </a:lnTo>
                  <a:lnTo>
                    <a:pt x="116" y="25"/>
                  </a:lnTo>
                  <a:lnTo>
                    <a:pt x="113" y="25"/>
                  </a:lnTo>
                  <a:lnTo>
                    <a:pt x="109" y="25"/>
                  </a:lnTo>
                  <a:lnTo>
                    <a:pt x="105" y="27"/>
                  </a:lnTo>
                  <a:lnTo>
                    <a:pt x="101" y="27"/>
                  </a:lnTo>
                  <a:lnTo>
                    <a:pt x="97" y="27"/>
                  </a:lnTo>
                  <a:lnTo>
                    <a:pt x="94" y="29"/>
                  </a:lnTo>
                  <a:lnTo>
                    <a:pt x="92" y="29"/>
                  </a:lnTo>
                  <a:lnTo>
                    <a:pt x="86" y="29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6" y="31"/>
                  </a:lnTo>
                  <a:lnTo>
                    <a:pt x="73" y="31"/>
                  </a:lnTo>
                  <a:lnTo>
                    <a:pt x="69" y="31"/>
                  </a:lnTo>
                  <a:lnTo>
                    <a:pt x="65" y="32"/>
                  </a:lnTo>
                  <a:lnTo>
                    <a:pt x="61" y="34"/>
                  </a:lnTo>
                  <a:lnTo>
                    <a:pt x="59" y="34"/>
                  </a:lnTo>
                  <a:lnTo>
                    <a:pt x="56" y="34"/>
                  </a:lnTo>
                  <a:lnTo>
                    <a:pt x="54" y="34"/>
                  </a:lnTo>
                  <a:lnTo>
                    <a:pt x="48" y="34"/>
                  </a:lnTo>
                  <a:lnTo>
                    <a:pt x="46" y="36"/>
                  </a:lnTo>
                  <a:lnTo>
                    <a:pt x="42" y="36"/>
                  </a:lnTo>
                  <a:lnTo>
                    <a:pt x="40" y="36"/>
                  </a:lnTo>
                  <a:lnTo>
                    <a:pt x="37" y="38"/>
                  </a:lnTo>
                  <a:lnTo>
                    <a:pt x="35" y="38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5" y="38"/>
                  </a:lnTo>
                  <a:lnTo>
                    <a:pt x="21" y="40"/>
                  </a:lnTo>
                  <a:lnTo>
                    <a:pt x="18" y="42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6" y="44"/>
                  </a:lnTo>
                  <a:lnTo>
                    <a:pt x="4" y="44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29" y="29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1" name="Freeform 35"/>
            <p:cNvSpPr>
              <a:spLocks/>
            </p:cNvSpPr>
            <p:nvPr/>
          </p:nvSpPr>
          <p:spPr bwMode="auto">
            <a:xfrm>
              <a:off x="7897813" y="3681413"/>
              <a:ext cx="136525" cy="219075"/>
            </a:xfrm>
            <a:custGeom>
              <a:avLst/>
              <a:gdLst/>
              <a:ahLst/>
              <a:cxnLst>
                <a:cxn ang="0">
                  <a:pos x="171" y="6"/>
                </a:cxn>
                <a:cxn ang="0">
                  <a:pos x="169" y="16"/>
                </a:cxn>
                <a:cxn ang="0">
                  <a:pos x="169" y="25"/>
                </a:cxn>
                <a:cxn ang="0">
                  <a:pos x="165" y="31"/>
                </a:cxn>
                <a:cxn ang="0">
                  <a:pos x="165" y="42"/>
                </a:cxn>
                <a:cxn ang="0">
                  <a:pos x="163" y="50"/>
                </a:cxn>
                <a:cxn ang="0">
                  <a:pos x="161" y="61"/>
                </a:cxn>
                <a:cxn ang="0">
                  <a:pos x="160" y="73"/>
                </a:cxn>
                <a:cxn ang="0">
                  <a:pos x="156" y="82"/>
                </a:cxn>
                <a:cxn ang="0">
                  <a:pos x="152" y="95"/>
                </a:cxn>
                <a:cxn ang="0">
                  <a:pos x="150" y="107"/>
                </a:cxn>
                <a:cxn ang="0">
                  <a:pos x="146" y="116"/>
                </a:cxn>
                <a:cxn ang="0">
                  <a:pos x="144" y="130"/>
                </a:cxn>
                <a:cxn ang="0">
                  <a:pos x="139" y="141"/>
                </a:cxn>
                <a:cxn ang="0">
                  <a:pos x="133" y="150"/>
                </a:cxn>
                <a:cxn ang="0">
                  <a:pos x="127" y="160"/>
                </a:cxn>
                <a:cxn ang="0">
                  <a:pos x="123" y="171"/>
                </a:cxn>
                <a:cxn ang="0">
                  <a:pos x="116" y="181"/>
                </a:cxn>
                <a:cxn ang="0">
                  <a:pos x="104" y="194"/>
                </a:cxn>
                <a:cxn ang="0">
                  <a:pos x="91" y="211"/>
                </a:cxn>
                <a:cxn ang="0">
                  <a:pos x="76" y="225"/>
                </a:cxn>
                <a:cxn ang="0">
                  <a:pos x="61" y="236"/>
                </a:cxn>
                <a:cxn ang="0">
                  <a:pos x="47" y="247"/>
                </a:cxn>
                <a:cxn ang="0">
                  <a:pos x="34" y="255"/>
                </a:cxn>
                <a:cxn ang="0">
                  <a:pos x="23" y="264"/>
                </a:cxn>
                <a:cxn ang="0">
                  <a:pos x="13" y="270"/>
                </a:cxn>
                <a:cxn ang="0">
                  <a:pos x="2" y="274"/>
                </a:cxn>
                <a:cxn ang="0">
                  <a:pos x="2" y="274"/>
                </a:cxn>
                <a:cxn ang="0">
                  <a:pos x="7" y="266"/>
                </a:cxn>
                <a:cxn ang="0">
                  <a:pos x="19" y="255"/>
                </a:cxn>
                <a:cxn ang="0">
                  <a:pos x="32" y="244"/>
                </a:cxn>
                <a:cxn ang="0">
                  <a:pos x="46" y="228"/>
                </a:cxn>
                <a:cxn ang="0">
                  <a:pos x="57" y="217"/>
                </a:cxn>
                <a:cxn ang="0">
                  <a:pos x="65" y="206"/>
                </a:cxn>
                <a:cxn ang="0">
                  <a:pos x="80" y="190"/>
                </a:cxn>
                <a:cxn ang="0">
                  <a:pos x="93" y="177"/>
                </a:cxn>
                <a:cxn ang="0">
                  <a:pos x="103" y="164"/>
                </a:cxn>
                <a:cxn ang="0">
                  <a:pos x="108" y="154"/>
                </a:cxn>
                <a:cxn ang="0">
                  <a:pos x="112" y="147"/>
                </a:cxn>
                <a:cxn ang="0">
                  <a:pos x="116" y="135"/>
                </a:cxn>
                <a:cxn ang="0">
                  <a:pos x="123" y="120"/>
                </a:cxn>
                <a:cxn ang="0">
                  <a:pos x="125" y="111"/>
                </a:cxn>
                <a:cxn ang="0">
                  <a:pos x="129" y="101"/>
                </a:cxn>
                <a:cxn ang="0">
                  <a:pos x="133" y="92"/>
                </a:cxn>
                <a:cxn ang="0">
                  <a:pos x="139" y="82"/>
                </a:cxn>
                <a:cxn ang="0">
                  <a:pos x="142" y="73"/>
                </a:cxn>
                <a:cxn ang="0">
                  <a:pos x="146" y="61"/>
                </a:cxn>
                <a:cxn ang="0">
                  <a:pos x="150" y="52"/>
                </a:cxn>
                <a:cxn ang="0">
                  <a:pos x="152" y="42"/>
                </a:cxn>
                <a:cxn ang="0">
                  <a:pos x="156" y="33"/>
                </a:cxn>
                <a:cxn ang="0">
                  <a:pos x="160" y="25"/>
                </a:cxn>
                <a:cxn ang="0">
                  <a:pos x="163" y="16"/>
                </a:cxn>
                <a:cxn ang="0">
                  <a:pos x="169" y="6"/>
                </a:cxn>
                <a:cxn ang="0">
                  <a:pos x="173" y="0"/>
                </a:cxn>
              </a:cxnLst>
              <a:rect l="0" t="0" r="r" b="b"/>
              <a:pathLst>
                <a:path w="173" h="276">
                  <a:moveTo>
                    <a:pt x="173" y="0"/>
                  </a:moveTo>
                  <a:lnTo>
                    <a:pt x="171" y="2"/>
                  </a:lnTo>
                  <a:lnTo>
                    <a:pt x="171" y="6"/>
                  </a:lnTo>
                  <a:lnTo>
                    <a:pt x="169" y="8"/>
                  </a:lnTo>
                  <a:lnTo>
                    <a:pt x="169" y="12"/>
                  </a:lnTo>
                  <a:lnTo>
                    <a:pt x="169" y="16"/>
                  </a:lnTo>
                  <a:lnTo>
                    <a:pt x="169" y="19"/>
                  </a:lnTo>
                  <a:lnTo>
                    <a:pt x="169" y="21"/>
                  </a:lnTo>
                  <a:lnTo>
                    <a:pt x="169" y="25"/>
                  </a:lnTo>
                  <a:lnTo>
                    <a:pt x="167" y="27"/>
                  </a:lnTo>
                  <a:lnTo>
                    <a:pt x="167" y="29"/>
                  </a:lnTo>
                  <a:lnTo>
                    <a:pt x="165" y="31"/>
                  </a:lnTo>
                  <a:lnTo>
                    <a:pt x="165" y="36"/>
                  </a:lnTo>
                  <a:lnTo>
                    <a:pt x="165" y="38"/>
                  </a:lnTo>
                  <a:lnTo>
                    <a:pt x="165" y="42"/>
                  </a:lnTo>
                  <a:lnTo>
                    <a:pt x="163" y="44"/>
                  </a:lnTo>
                  <a:lnTo>
                    <a:pt x="163" y="48"/>
                  </a:lnTo>
                  <a:lnTo>
                    <a:pt x="163" y="50"/>
                  </a:lnTo>
                  <a:lnTo>
                    <a:pt x="163" y="55"/>
                  </a:lnTo>
                  <a:lnTo>
                    <a:pt x="161" y="57"/>
                  </a:lnTo>
                  <a:lnTo>
                    <a:pt x="161" y="61"/>
                  </a:lnTo>
                  <a:lnTo>
                    <a:pt x="161" y="65"/>
                  </a:lnTo>
                  <a:lnTo>
                    <a:pt x="161" y="69"/>
                  </a:lnTo>
                  <a:lnTo>
                    <a:pt x="160" y="73"/>
                  </a:lnTo>
                  <a:lnTo>
                    <a:pt x="160" y="76"/>
                  </a:lnTo>
                  <a:lnTo>
                    <a:pt x="158" y="78"/>
                  </a:lnTo>
                  <a:lnTo>
                    <a:pt x="156" y="82"/>
                  </a:lnTo>
                  <a:lnTo>
                    <a:pt x="156" y="88"/>
                  </a:lnTo>
                  <a:lnTo>
                    <a:pt x="156" y="90"/>
                  </a:lnTo>
                  <a:lnTo>
                    <a:pt x="152" y="95"/>
                  </a:lnTo>
                  <a:lnTo>
                    <a:pt x="152" y="97"/>
                  </a:lnTo>
                  <a:lnTo>
                    <a:pt x="150" y="101"/>
                  </a:lnTo>
                  <a:lnTo>
                    <a:pt x="150" y="107"/>
                  </a:lnTo>
                  <a:lnTo>
                    <a:pt x="150" y="109"/>
                  </a:lnTo>
                  <a:lnTo>
                    <a:pt x="148" y="112"/>
                  </a:lnTo>
                  <a:lnTo>
                    <a:pt x="146" y="116"/>
                  </a:lnTo>
                  <a:lnTo>
                    <a:pt x="146" y="122"/>
                  </a:lnTo>
                  <a:lnTo>
                    <a:pt x="144" y="124"/>
                  </a:lnTo>
                  <a:lnTo>
                    <a:pt x="144" y="130"/>
                  </a:lnTo>
                  <a:lnTo>
                    <a:pt x="141" y="131"/>
                  </a:lnTo>
                  <a:lnTo>
                    <a:pt x="141" y="135"/>
                  </a:lnTo>
                  <a:lnTo>
                    <a:pt x="139" y="141"/>
                  </a:lnTo>
                  <a:lnTo>
                    <a:pt x="137" y="143"/>
                  </a:lnTo>
                  <a:lnTo>
                    <a:pt x="135" y="147"/>
                  </a:lnTo>
                  <a:lnTo>
                    <a:pt x="133" y="150"/>
                  </a:lnTo>
                  <a:lnTo>
                    <a:pt x="133" y="154"/>
                  </a:lnTo>
                  <a:lnTo>
                    <a:pt x="129" y="158"/>
                  </a:lnTo>
                  <a:lnTo>
                    <a:pt x="127" y="160"/>
                  </a:lnTo>
                  <a:lnTo>
                    <a:pt x="127" y="164"/>
                  </a:lnTo>
                  <a:lnTo>
                    <a:pt x="125" y="168"/>
                  </a:lnTo>
                  <a:lnTo>
                    <a:pt x="123" y="171"/>
                  </a:lnTo>
                  <a:lnTo>
                    <a:pt x="122" y="175"/>
                  </a:lnTo>
                  <a:lnTo>
                    <a:pt x="118" y="179"/>
                  </a:lnTo>
                  <a:lnTo>
                    <a:pt x="116" y="181"/>
                  </a:lnTo>
                  <a:lnTo>
                    <a:pt x="114" y="185"/>
                  </a:lnTo>
                  <a:lnTo>
                    <a:pt x="110" y="188"/>
                  </a:lnTo>
                  <a:lnTo>
                    <a:pt x="104" y="194"/>
                  </a:lnTo>
                  <a:lnTo>
                    <a:pt x="99" y="200"/>
                  </a:lnTo>
                  <a:lnTo>
                    <a:pt x="95" y="206"/>
                  </a:lnTo>
                  <a:lnTo>
                    <a:pt x="91" y="211"/>
                  </a:lnTo>
                  <a:lnTo>
                    <a:pt x="85" y="215"/>
                  </a:lnTo>
                  <a:lnTo>
                    <a:pt x="80" y="219"/>
                  </a:lnTo>
                  <a:lnTo>
                    <a:pt x="76" y="225"/>
                  </a:lnTo>
                  <a:lnTo>
                    <a:pt x="70" y="228"/>
                  </a:lnTo>
                  <a:lnTo>
                    <a:pt x="65" y="232"/>
                  </a:lnTo>
                  <a:lnTo>
                    <a:pt x="61" y="236"/>
                  </a:lnTo>
                  <a:lnTo>
                    <a:pt x="57" y="240"/>
                  </a:lnTo>
                  <a:lnTo>
                    <a:pt x="53" y="245"/>
                  </a:lnTo>
                  <a:lnTo>
                    <a:pt x="47" y="247"/>
                  </a:lnTo>
                  <a:lnTo>
                    <a:pt x="42" y="251"/>
                  </a:lnTo>
                  <a:lnTo>
                    <a:pt x="40" y="253"/>
                  </a:lnTo>
                  <a:lnTo>
                    <a:pt x="34" y="255"/>
                  </a:lnTo>
                  <a:lnTo>
                    <a:pt x="30" y="259"/>
                  </a:lnTo>
                  <a:lnTo>
                    <a:pt x="27" y="261"/>
                  </a:lnTo>
                  <a:lnTo>
                    <a:pt x="23" y="264"/>
                  </a:lnTo>
                  <a:lnTo>
                    <a:pt x="19" y="264"/>
                  </a:lnTo>
                  <a:lnTo>
                    <a:pt x="17" y="266"/>
                  </a:lnTo>
                  <a:lnTo>
                    <a:pt x="13" y="270"/>
                  </a:lnTo>
                  <a:lnTo>
                    <a:pt x="9" y="270"/>
                  </a:lnTo>
                  <a:lnTo>
                    <a:pt x="6" y="274"/>
                  </a:lnTo>
                  <a:lnTo>
                    <a:pt x="2" y="274"/>
                  </a:lnTo>
                  <a:lnTo>
                    <a:pt x="2" y="276"/>
                  </a:lnTo>
                  <a:lnTo>
                    <a:pt x="0" y="276"/>
                  </a:lnTo>
                  <a:lnTo>
                    <a:pt x="2" y="274"/>
                  </a:lnTo>
                  <a:lnTo>
                    <a:pt x="4" y="272"/>
                  </a:lnTo>
                  <a:lnTo>
                    <a:pt x="6" y="270"/>
                  </a:lnTo>
                  <a:lnTo>
                    <a:pt x="7" y="266"/>
                  </a:lnTo>
                  <a:lnTo>
                    <a:pt x="11" y="264"/>
                  </a:lnTo>
                  <a:lnTo>
                    <a:pt x="17" y="261"/>
                  </a:lnTo>
                  <a:lnTo>
                    <a:pt x="19" y="255"/>
                  </a:lnTo>
                  <a:lnTo>
                    <a:pt x="23" y="251"/>
                  </a:lnTo>
                  <a:lnTo>
                    <a:pt x="27" y="247"/>
                  </a:lnTo>
                  <a:lnTo>
                    <a:pt x="32" y="244"/>
                  </a:lnTo>
                  <a:lnTo>
                    <a:pt x="36" y="238"/>
                  </a:lnTo>
                  <a:lnTo>
                    <a:pt x="42" y="232"/>
                  </a:lnTo>
                  <a:lnTo>
                    <a:pt x="46" y="228"/>
                  </a:lnTo>
                  <a:lnTo>
                    <a:pt x="53" y="223"/>
                  </a:lnTo>
                  <a:lnTo>
                    <a:pt x="55" y="219"/>
                  </a:lnTo>
                  <a:lnTo>
                    <a:pt x="57" y="217"/>
                  </a:lnTo>
                  <a:lnTo>
                    <a:pt x="59" y="215"/>
                  </a:lnTo>
                  <a:lnTo>
                    <a:pt x="61" y="211"/>
                  </a:lnTo>
                  <a:lnTo>
                    <a:pt x="65" y="206"/>
                  </a:lnTo>
                  <a:lnTo>
                    <a:pt x="70" y="202"/>
                  </a:lnTo>
                  <a:lnTo>
                    <a:pt x="76" y="196"/>
                  </a:lnTo>
                  <a:lnTo>
                    <a:pt x="80" y="190"/>
                  </a:lnTo>
                  <a:lnTo>
                    <a:pt x="84" y="187"/>
                  </a:lnTo>
                  <a:lnTo>
                    <a:pt x="89" y="181"/>
                  </a:lnTo>
                  <a:lnTo>
                    <a:pt x="93" y="177"/>
                  </a:lnTo>
                  <a:lnTo>
                    <a:pt x="97" y="171"/>
                  </a:lnTo>
                  <a:lnTo>
                    <a:pt x="99" y="168"/>
                  </a:lnTo>
                  <a:lnTo>
                    <a:pt x="103" y="164"/>
                  </a:lnTo>
                  <a:lnTo>
                    <a:pt x="104" y="160"/>
                  </a:lnTo>
                  <a:lnTo>
                    <a:pt x="108" y="158"/>
                  </a:lnTo>
                  <a:lnTo>
                    <a:pt x="108" y="154"/>
                  </a:lnTo>
                  <a:lnTo>
                    <a:pt x="110" y="152"/>
                  </a:lnTo>
                  <a:lnTo>
                    <a:pt x="110" y="150"/>
                  </a:lnTo>
                  <a:lnTo>
                    <a:pt x="112" y="147"/>
                  </a:lnTo>
                  <a:lnTo>
                    <a:pt x="112" y="145"/>
                  </a:lnTo>
                  <a:lnTo>
                    <a:pt x="114" y="141"/>
                  </a:lnTo>
                  <a:lnTo>
                    <a:pt x="116" y="135"/>
                  </a:lnTo>
                  <a:lnTo>
                    <a:pt x="118" y="130"/>
                  </a:lnTo>
                  <a:lnTo>
                    <a:pt x="122" y="124"/>
                  </a:lnTo>
                  <a:lnTo>
                    <a:pt x="123" y="120"/>
                  </a:lnTo>
                  <a:lnTo>
                    <a:pt x="123" y="116"/>
                  </a:lnTo>
                  <a:lnTo>
                    <a:pt x="125" y="112"/>
                  </a:lnTo>
                  <a:lnTo>
                    <a:pt x="125" y="111"/>
                  </a:lnTo>
                  <a:lnTo>
                    <a:pt x="127" y="109"/>
                  </a:lnTo>
                  <a:lnTo>
                    <a:pt x="127" y="105"/>
                  </a:lnTo>
                  <a:lnTo>
                    <a:pt x="129" y="101"/>
                  </a:lnTo>
                  <a:lnTo>
                    <a:pt x="129" y="97"/>
                  </a:lnTo>
                  <a:lnTo>
                    <a:pt x="133" y="95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4"/>
                  </a:lnTo>
                  <a:lnTo>
                    <a:pt x="139" y="82"/>
                  </a:lnTo>
                  <a:lnTo>
                    <a:pt x="139" y="78"/>
                  </a:lnTo>
                  <a:lnTo>
                    <a:pt x="141" y="74"/>
                  </a:lnTo>
                  <a:lnTo>
                    <a:pt x="142" y="73"/>
                  </a:lnTo>
                  <a:lnTo>
                    <a:pt x="144" y="69"/>
                  </a:lnTo>
                  <a:lnTo>
                    <a:pt x="144" y="65"/>
                  </a:lnTo>
                  <a:lnTo>
                    <a:pt x="146" y="61"/>
                  </a:lnTo>
                  <a:lnTo>
                    <a:pt x="146" y="59"/>
                  </a:lnTo>
                  <a:lnTo>
                    <a:pt x="148" y="55"/>
                  </a:lnTo>
                  <a:lnTo>
                    <a:pt x="150" y="52"/>
                  </a:lnTo>
                  <a:lnTo>
                    <a:pt x="150" y="48"/>
                  </a:lnTo>
                  <a:lnTo>
                    <a:pt x="152" y="46"/>
                  </a:lnTo>
                  <a:lnTo>
                    <a:pt x="152" y="42"/>
                  </a:lnTo>
                  <a:lnTo>
                    <a:pt x="156" y="40"/>
                  </a:lnTo>
                  <a:lnTo>
                    <a:pt x="156" y="36"/>
                  </a:lnTo>
                  <a:lnTo>
                    <a:pt x="156" y="33"/>
                  </a:lnTo>
                  <a:lnTo>
                    <a:pt x="158" y="31"/>
                  </a:lnTo>
                  <a:lnTo>
                    <a:pt x="160" y="27"/>
                  </a:lnTo>
                  <a:lnTo>
                    <a:pt x="160" y="25"/>
                  </a:lnTo>
                  <a:lnTo>
                    <a:pt x="161" y="23"/>
                  </a:lnTo>
                  <a:lnTo>
                    <a:pt x="161" y="21"/>
                  </a:lnTo>
                  <a:lnTo>
                    <a:pt x="163" y="16"/>
                  </a:lnTo>
                  <a:lnTo>
                    <a:pt x="165" y="12"/>
                  </a:lnTo>
                  <a:lnTo>
                    <a:pt x="167" y="8"/>
                  </a:lnTo>
                  <a:lnTo>
                    <a:pt x="169" y="6"/>
                  </a:lnTo>
                  <a:lnTo>
                    <a:pt x="171" y="2"/>
                  </a:lnTo>
                  <a:lnTo>
                    <a:pt x="173" y="0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72" name="Groupe 71"/>
          <p:cNvGrpSpPr/>
          <p:nvPr/>
        </p:nvGrpSpPr>
        <p:grpSpPr>
          <a:xfrm>
            <a:off x="4788024" y="4077072"/>
            <a:ext cx="864096" cy="1368152"/>
            <a:chOff x="7164388" y="2205038"/>
            <a:chExt cx="1189037" cy="1814512"/>
          </a:xfrm>
        </p:grpSpPr>
        <p:sp>
          <p:nvSpPr>
            <p:cNvPr id="73" name="AutoShape 4"/>
            <p:cNvSpPr>
              <a:spLocks noChangeAspect="1" noChangeArrowheads="1" noTextEdit="1"/>
            </p:cNvSpPr>
            <p:nvPr/>
          </p:nvSpPr>
          <p:spPr bwMode="auto">
            <a:xfrm>
              <a:off x="7164388" y="2205038"/>
              <a:ext cx="1189037" cy="1814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Freeform 6"/>
            <p:cNvSpPr>
              <a:spLocks/>
            </p:cNvSpPr>
            <p:nvPr/>
          </p:nvSpPr>
          <p:spPr bwMode="auto">
            <a:xfrm>
              <a:off x="7180263" y="2205038"/>
              <a:ext cx="947737" cy="80803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" y="72"/>
                </a:cxn>
                <a:cxn ang="0">
                  <a:pos x="8" y="124"/>
                </a:cxn>
                <a:cxn ang="0">
                  <a:pos x="13" y="182"/>
                </a:cxn>
                <a:cxn ang="0">
                  <a:pos x="27" y="245"/>
                </a:cxn>
                <a:cxn ang="0">
                  <a:pos x="40" y="310"/>
                </a:cxn>
                <a:cxn ang="0">
                  <a:pos x="59" y="378"/>
                </a:cxn>
                <a:cxn ang="0">
                  <a:pos x="80" y="447"/>
                </a:cxn>
                <a:cxn ang="0">
                  <a:pos x="103" y="513"/>
                </a:cxn>
                <a:cxn ang="0">
                  <a:pos x="129" y="578"/>
                </a:cxn>
                <a:cxn ang="0">
                  <a:pos x="158" y="635"/>
                </a:cxn>
                <a:cxn ang="0">
                  <a:pos x="188" y="688"/>
                </a:cxn>
                <a:cxn ang="0">
                  <a:pos x="222" y="732"/>
                </a:cxn>
                <a:cxn ang="0">
                  <a:pos x="257" y="770"/>
                </a:cxn>
                <a:cxn ang="0">
                  <a:pos x="295" y="806"/>
                </a:cxn>
                <a:cxn ang="0">
                  <a:pos x="335" y="840"/>
                </a:cxn>
                <a:cxn ang="0">
                  <a:pos x="375" y="872"/>
                </a:cxn>
                <a:cxn ang="0">
                  <a:pos x="414" y="901"/>
                </a:cxn>
                <a:cxn ang="0">
                  <a:pos x="452" y="927"/>
                </a:cxn>
                <a:cxn ang="0">
                  <a:pos x="489" y="950"/>
                </a:cxn>
                <a:cxn ang="0">
                  <a:pos x="523" y="971"/>
                </a:cxn>
                <a:cxn ang="0">
                  <a:pos x="551" y="986"/>
                </a:cxn>
                <a:cxn ang="0">
                  <a:pos x="576" y="1001"/>
                </a:cxn>
                <a:cxn ang="0">
                  <a:pos x="593" y="1011"/>
                </a:cxn>
                <a:cxn ang="0">
                  <a:pos x="606" y="1019"/>
                </a:cxn>
                <a:cxn ang="0">
                  <a:pos x="616" y="1011"/>
                </a:cxn>
                <a:cxn ang="0">
                  <a:pos x="633" y="1001"/>
                </a:cxn>
                <a:cxn ang="0">
                  <a:pos x="660" y="986"/>
                </a:cxn>
                <a:cxn ang="0">
                  <a:pos x="690" y="967"/>
                </a:cxn>
                <a:cxn ang="0">
                  <a:pos x="726" y="944"/>
                </a:cxn>
                <a:cxn ang="0">
                  <a:pos x="766" y="920"/>
                </a:cxn>
                <a:cxn ang="0">
                  <a:pos x="806" y="891"/>
                </a:cxn>
                <a:cxn ang="0">
                  <a:pos x="848" y="861"/>
                </a:cxn>
                <a:cxn ang="0">
                  <a:pos x="888" y="830"/>
                </a:cxn>
                <a:cxn ang="0">
                  <a:pos x="926" y="798"/>
                </a:cxn>
                <a:cxn ang="0">
                  <a:pos x="960" y="766"/>
                </a:cxn>
                <a:cxn ang="0">
                  <a:pos x="989" y="733"/>
                </a:cxn>
                <a:cxn ang="0">
                  <a:pos x="1009" y="701"/>
                </a:cxn>
                <a:cxn ang="0">
                  <a:pos x="1030" y="671"/>
                </a:cxn>
                <a:cxn ang="0">
                  <a:pos x="1047" y="638"/>
                </a:cxn>
                <a:cxn ang="0">
                  <a:pos x="1065" y="608"/>
                </a:cxn>
                <a:cxn ang="0">
                  <a:pos x="1078" y="578"/>
                </a:cxn>
                <a:cxn ang="0">
                  <a:pos x="1089" y="547"/>
                </a:cxn>
                <a:cxn ang="0">
                  <a:pos x="1101" y="519"/>
                </a:cxn>
                <a:cxn ang="0">
                  <a:pos x="1112" y="488"/>
                </a:cxn>
                <a:cxn ang="0">
                  <a:pos x="1120" y="460"/>
                </a:cxn>
                <a:cxn ang="0">
                  <a:pos x="1129" y="431"/>
                </a:cxn>
                <a:cxn ang="0">
                  <a:pos x="1137" y="405"/>
                </a:cxn>
                <a:cxn ang="0">
                  <a:pos x="1143" y="378"/>
                </a:cxn>
                <a:cxn ang="0">
                  <a:pos x="1150" y="353"/>
                </a:cxn>
                <a:cxn ang="0">
                  <a:pos x="1158" y="327"/>
                </a:cxn>
                <a:cxn ang="0">
                  <a:pos x="1163" y="298"/>
                </a:cxn>
                <a:cxn ang="0">
                  <a:pos x="1169" y="264"/>
                </a:cxn>
                <a:cxn ang="0">
                  <a:pos x="1173" y="230"/>
                </a:cxn>
                <a:cxn ang="0">
                  <a:pos x="1177" y="196"/>
                </a:cxn>
                <a:cxn ang="0">
                  <a:pos x="1182" y="163"/>
                </a:cxn>
                <a:cxn ang="0">
                  <a:pos x="1186" y="129"/>
                </a:cxn>
                <a:cxn ang="0">
                  <a:pos x="1188" y="99"/>
                </a:cxn>
                <a:cxn ang="0">
                  <a:pos x="1192" y="72"/>
                </a:cxn>
                <a:cxn ang="0">
                  <a:pos x="1194" y="48"/>
                </a:cxn>
                <a:cxn ang="0">
                  <a:pos x="1194" y="30"/>
                </a:cxn>
                <a:cxn ang="0">
                  <a:pos x="1196" y="15"/>
                </a:cxn>
              </a:cxnLst>
              <a:rect l="0" t="0" r="r" b="b"/>
              <a:pathLst>
                <a:path w="1196" h="1019">
                  <a:moveTo>
                    <a:pt x="2" y="0"/>
                  </a:moveTo>
                  <a:lnTo>
                    <a:pt x="2" y="6"/>
                  </a:lnTo>
                  <a:lnTo>
                    <a:pt x="2" y="13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0" y="53"/>
                  </a:lnTo>
                  <a:lnTo>
                    <a:pt x="2" y="63"/>
                  </a:lnTo>
                  <a:lnTo>
                    <a:pt x="2" y="72"/>
                  </a:lnTo>
                  <a:lnTo>
                    <a:pt x="2" y="82"/>
                  </a:lnTo>
                  <a:lnTo>
                    <a:pt x="2" y="91"/>
                  </a:lnTo>
                  <a:lnTo>
                    <a:pt x="4" y="103"/>
                  </a:lnTo>
                  <a:lnTo>
                    <a:pt x="4" y="112"/>
                  </a:lnTo>
                  <a:lnTo>
                    <a:pt x="8" y="124"/>
                  </a:lnTo>
                  <a:lnTo>
                    <a:pt x="8" y="135"/>
                  </a:lnTo>
                  <a:lnTo>
                    <a:pt x="10" y="146"/>
                  </a:lnTo>
                  <a:lnTo>
                    <a:pt x="11" y="158"/>
                  </a:lnTo>
                  <a:lnTo>
                    <a:pt x="13" y="169"/>
                  </a:lnTo>
                  <a:lnTo>
                    <a:pt x="13" y="182"/>
                  </a:lnTo>
                  <a:lnTo>
                    <a:pt x="17" y="196"/>
                  </a:lnTo>
                  <a:lnTo>
                    <a:pt x="19" y="205"/>
                  </a:lnTo>
                  <a:lnTo>
                    <a:pt x="21" y="219"/>
                  </a:lnTo>
                  <a:lnTo>
                    <a:pt x="23" y="232"/>
                  </a:lnTo>
                  <a:lnTo>
                    <a:pt x="27" y="245"/>
                  </a:lnTo>
                  <a:lnTo>
                    <a:pt x="29" y="257"/>
                  </a:lnTo>
                  <a:lnTo>
                    <a:pt x="30" y="270"/>
                  </a:lnTo>
                  <a:lnTo>
                    <a:pt x="34" y="285"/>
                  </a:lnTo>
                  <a:lnTo>
                    <a:pt x="38" y="298"/>
                  </a:lnTo>
                  <a:lnTo>
                    <a:pt x="40" y="310"/>
                  </a:lnTo>
                  <a:lnTo>
                    <a:pt x="44" y="325"/>
                  </a:lnTo>
                  <a:lnTo>
                    <a:pt x="48" y="338"/>
                  </a:lnTo>
                  <a:lnTo>
                    <a:pt x="51" y="353"/>
                  </a:lnTo>
                  <a:lnTo>
                    <a:pt x="55" y="367"/>
                  </a:lnTo>
                  <a:lnTo>
                    <a:pt x="59" y="378"/>
                  </a:lnTo>
                  <a:lnTo>
                    <a:pt x="63" y="393"/>
                  </a:lnTo>
                  <a:lnTo>
                    <a:pt x="67" y="407"/>
                  </a:lnTo>
                  <a:lnTo>
                    <a:pt x="70" y="420"/>
                  </a:lnTo>
                  <a:lnTo>
                    <a:pt x="74" y="433"/>
                  </a:lnTo>
                  <a:lnTo>
                    <a:pt x="80" y="447"/>
                  </a:lnTo>
                  <a:lnTo>
                    <a:pt x="84" y="460"/>
                  </a:lnTo>
                  <a:lnTo>
                    <a:pt x="89" y="473"/>
                  </a:lnTo>
                  <a:lnTo>
                    <a:pt x="93" y="486"/>
                  </a:lnTo>
                  <a:lnTo>
                    <a:pt x="97" y="500"/>
                  </a:lnTo>
                  <a:lnTo>
                    <a:pt x="103" y="513"/>
                  </a:lnTo>
                  <a:lnTo>
                    <a:pt x="106" y="526"/>
                  </a:lnTo>
                  <a:lnTo>
                    <a:pt x="112" y="540"/>
                  </a:lnTo>
                  <a:lnTo>
                    <a:pt x="118" y="551"/>
                  </a:lnTo>
                  <a:lnTo>
                    <a:pt x="124" y="564"/>
                  </a:lnTo>
                  <a:lnTo>
                    <a:pt x="129" y="578"/>
                  </a:lnTo>
                  <a:lnTo>
                    <a:pt x="135" y="589"/>
                  </a:lnTo>
                  <a:lnTo>
                    <a:pt x="141" y="600"/>
                  </a:lnTo>
                  <a:lnTo>
                    <a:pt x="146" y="612"/>
                  </a:lnTo>
                  <a:lnTo>
                    <a:pt x="150" y="623"/>
                  </a:lnTo>
                  <a:lnTo>
                    <a:pt x="158" y="635"/>
                  </a:lnTo>
                  <a:lnTo>
                    <a:pt x="163" y="646"/>
                  </a:lnTo>
                  <a:lnTo>
                    <a:pt x="169" y="657"/>
                  </a:lnTo>
                  <a:lnTo>
                    <a:pt x="177" y="667"/>
                  </a:lnTo>
                  <a:lnTo>
                    <a:pt x="181" y="676"/>
                  </a:lnTo>
                  <a:lnTo>
                    <a:pt x="188" y="688"/>
                  </a:lnTo>
                  <a:lnTo>
                    <a:pt x="194" y="697"/>
                  </a:lnTo>
                  <a:lnTo>
                    <a:pt x="202" y="705"/>
                  </a:lnTo>
                  <a:lnTo>
                    <a:pt x="209" y="714"/>
                  </a:lnTo>
                  <a:lnTo>
                    <a:pt x="215" y="722"/>
                  </a:lnTo>
                  <a:lnTo>
                    <a:pt x="222" y="732"/>
                  </a:lnTo>
                  <a:lnTo>
                    <a:pt x="228" y="739"/>
                  </a:lnTo>
                  <a:lnTo>
                    <a:pt x="236" y="745"/>
                  </a:lnTo>
                  <a:lnTo>
                    <a:pt x="243" y="754"/>
                  </a:lnTo>
                  <a:lnTo>
                    <a:pt x="249" y="762"/>
                  </a:lnTo>
                  <a:lnTo>
                    <a:pt x="257" y="770"/>
                  </a:lnTo>
                  <a:lnTo>
                    <a:pt x="266" y="775"/>
                  </a:lnTo>
                  <a:lnTo>
                    <a:pt x="272" y="785"/>
                  </a:lnTo>
                  <a:lnTo>
                    <a:pt x="279" y="791"/>
                  </a:lnTo>
                  <a:lnTo>
                    <a:pt x="287" y="798"/>
                  </a:lnTo>
                  <a:lnTo>
                    <a:pt x="295" y="806"/>
                  </a:lnTo>
                  <a:lnTo>
                    <a:pt x="302" y="811"/>
                  </a:lnTo>
                  <a:lnTo>
                    <a:pt x="310" y="821"/>
                  </a:lnTo>
                  <a:lnTo>
                    <a:pt x="319" y="827"/>
                  </a:lnTo>
                  <a:lnTo>
                    <a:pt x="327" y="832"/>
                  </a:lnTo>
                  <a:lnTo>
                    <a:pt x="335" y="840"/>
                  </a:lnTo>
                  <a:lnTo>
                    <a:pt x="342" y="846"/>
                  </a:lnTo>
                  <a:lnTo>
                    <a:pt x="352" y="853"/>
                  </a:lnTo>
                  <a:lnTo>
                    <a:pt x="357" y="859"/>
                  </a:lnTo>
                  <a:lnTo>
                    <a:pt x="367" y="865"/>
                  </a:lnTo>
                  <a:lnTo>
                    <a:pt x="375" y="872"/>
                  </a:lnTo>
                  <a:lnTo>
                    <a:pt x="382" y="878"/>
                  </a:lnTo>
                  <a:lnTo>
                    <a:pt x="392" y="884"/>
                  </a:lnTo>
                  <a:lnTo>
                    <a:pt x="399" y="889"/>
                  </a:lnTo>
                  <a:lnTo>
                    <a:pt x="407" y="895"/>
                  </a:lnTo>
                  <a:lnTo>
                    <a:pt x="414" y="901"/>
                  </a:lnTo>
                  <a:lnTo>
                    <a:pt x="422" y="906"/>
                  </a:lnTo>
                  <a:lnTo>
                    <a:pt x="430" y="912"/>
                  </a:lnTo>
                  <a:lnTo>
                    <a:pt x="437" y="916"/>
                  </a:lnTo>
                  <a:lnTo>
                    <a:pt x="445" y="924"/>
                  </a:lnTo>
                  <a:lnTo>
                    <a:pt x="452" y="927"/>
                  </a:lnTo>
                  <a:lnTo>
                    <a:pt x="460" y="933"/>
                  </a:lnTo>
                  <a:lnTo>
                    <a:pt x="470" y="937"/>
                  </a:lnTo>
                  <a:lnTo>
                    <a:pt x="475" y="943"/>
                  </a:lnTo>
                  <a:lnTo>
                    <a:pt x="483" y="946"/>
                  </a:lnTo>
                  <a:lnTo>
                    <a:pt x="489" y="950"/>
                  </a:lnTo>
                  <a:lnTo>
                    <a:pt x="496" y="954"/>
                  </a:lnTo>
                  <a:lnTo>
                    <a:pt x="504" y="960"/>
                  </a:lnTo>
                  <a:lnTo>
                    <a:pt x="509" y="963"/>
                  </a:lnTo>
                  <a:lnTo>
                    <a:pt x="517" y="967"/>
                  </a:lnTo>
                  <a:lnTo>
                    <a:pt x="523" y="971"/>
                  </a:lnTo>
                  <a:lnTo>
                    <a:pt x="528" y="975"/>
                  </a:lnTo>
                  <a:lnTo>
                    <a:pt x="534" y="979"/>
                  </a:lnTo>
                  <a:lnTo>
                    <a:pt x="542" y="981"/>
                  </a:lnTo>
                  <a:lnTo>
                    <a:pt x="546" y="984"/>
                  </a:lnTo>
                  <a:lnTo>
                    <a:pt x="551" y="986"/>
                  </a:lnTo>
                  <a:lnTo>
                    <a:pt x="557" y="990"/>
                  </a:lnTo>
                  <a:lnTo>
                    <a:pt x="563" y="994"/>
                  </a:lnTo>
                  <a:lnTo>
                    <a:pt x="567" y="996"/>
                  </a:lnTo>
                  <a:lnTo>
                    <a:pt x="570" y="998"/>
                  </a:lnTo>
                  <a:lnTo>
                    <a:pt x="576" y="1001"/>
                  </a:lnTo>
                  <a:lnTo>
                    <a:pt x="580" y="1001"/>
                  </a:lnTo>
                  <a:lnTo>
                    <a:pt x="584" y="1005"/>
                  </a:lnTo>
                  <a:lnTo>
                    <a:pt x="586" y="1007"/>
                  </a:lnTo>
                  <a:lnTo>
                    <a:pt x="591" y="1009"/>
                  </a:lnTo>
                  <a:lnTo>
                    <a:pt x="593" y="1011"/>
                  </a:lnTo>
                  <a:lnTo>
                    <a:pt x="597" y="1013"/>
                  </a:lnTo>
                  <a:lnTo>
                    <a:pt x="601" y="1015"/>
                  </a:lnTo>
                  <a:lnTo>
                    <a:pt x="603" y="1017"/>
                  </a:lnTo>
                  <a:lnTo>
                    <a:pt x="605" y="1019"/>
                  </a:lnTo>
                  <a:lnTo>
                    <a:pt x="606" y="1019"/>
                  </a:lnTo>
                  <a:lnTo>
                    <a:pt x="608" y="1017"/>
                  </a:lnTo>
                  <a:lnTo>
                    <a:pt x="610" y="1015"/>
                  </a:lnTo>
                  <a:lnTo>
                    <a:pt x="610" y="1013"/>
                  </a:lnTo>
                  <a:lnTo>
                    <a:pt x="614" y="1013"/>
                  </a:lnTo>
                  <a:lnTo>
                    <a:pt x="616" y="1011"/>
                  </a:lnTo>
                  <a:lnTo>
                    <a:pt x="620" y="1011"/>
                  </a:lnTo>
                  <a:lnTo>
                    <a:pt x="622" y="1009"/>
                  </a:lnTo>
                  <a:lnTo>
                    <a:pt x="627" y="1005"/>
                  </a:lnTo>
                  <a:lnTo>
                    <a:pt x="629" y="1003"/>
                  </a:lnTo>
                  <a:lnTo>
                    <a:pt x="633" y="1001"/>
                  </a:lnTo>
                  <a:lnTo>
                    <a:pt x="639" y="998"/>
                  </a:lnTo>
                  <a:lnTo>
                    <a:pt x="643" y="996"/>
                  </a:lnTo>
                  <a:lnTo>
                    <a:pt x="648" y="994"/>
                  </a:lnTo>
                  <a:lnTo>
                    <a:pt x="654" y="988"/>
                  </a:lnTo>
                  <a:lnTo>
                    <a:pt x="660" y="986"/>
                  </a:lnTo>
                  <a:lnTo>
                    <a:pt x="665" y="982"/>
                  </a:lnTo>
                  <a:lnTo>
                    <a:pt x="671" y="979"/>
                  </a:lnTo>
                  <a:lnTo>
                    <a:pt x="679" y="975"/>
                  </a:lnTo>
                  <a:lnTo>
                    <a:pt x="684" y="971"/>
                  </a:lnTo>
                  <a:lnTo>
                    <a:pt x="690" y="967"/>
                  </a:lnTo>
                  <a:lnTo>
                    <a:pt x="698" y="963"/>
                  </a:lnTo>
                  <a:lnTo>
                    <a:pt x="705" y="960"/>
                  </a:lnTo>
                  <a:lnTo>
                    <a:pt x="713" y="954"/>
                  </a:lnTo>
                  <a:lnTo>
                    <a:pt x="719" y="948"/>
                  </a:lnTo>
                  <a:lnTo>
                    <a:pt x="726" y="944"/>
                  </a:lnTo>
                  <a:lnTo>
                    <a:pt x="734" y="941"/>
                  </a:lnTo>
                  <a:lnTo>
                    <a:pt x="741" y="935"/>
                  </a:lnTo>
                  <a:lnTo>
                    <a:pt x="749" y="929"/>
                  </a:lnTo>
                  <a:lnTo>
                    <a:pt x="759" y="925"/>
                  </a:lnTo>
                  <a:lnTo>
                    <a:pt x="766" y="920"/>
                  </a:lnTo>
                  <a:lnTo>
                    <a:pt x="774" y="914"/>
                  </a:lnTo>
                  <a:lnTo>
                    <a:pt x="783" y="908"/>
                  </a:lnTo>
                  <a:lnTo>
                    <a:pt x="791" y="903"/>
                  </a:lnTo>
                  <a:lnTo>
                    <a:pt x="798" y="897"/>
                  </a:lnTo>
                  <a:lnTo>
                    <a:pt x="806" y="891"/>
                  </a:lnTo>
                  <a:lnTo>
                    <a:pt x="816" y="884"/>
                  </a:lnTo>
                  <a:lnTo>
                    <a:pt x="823" y="880"/>
                  </a:lnTo>
                  <a:lnTo>
                    <a:pt x="831" y="872"/>
                  </a:lnTo>
                  <a:lnTo>
                    <a:pt x="840" y="867"/>
                  </a:lnTo>
                  <a:lnTo>
                    <a:pt x="848" y="861"/>
                  </a:lnTo>
                  <a:lnTo>
                    <a:pt x="855" y="855"/>
                  </a:lnTo>
                  <a:lnTo>
                    <a:pt x="863" y="848"/>
                  </a:lnTo>
                  <a:lnTo>
                    <a:pt x="873" y="842"/>
                  </a:lnTo>
                  <a:lnTo>
                    <a:pt x="880" y="836"/>
                  </a:lnTo>
                  <a:lnTo>
                    <a:pt x="888" y="830"/>
                  </a:lnTo>
                  <a:lnTo>
                    <a:pt x="895" y="823"/>
                  </a:lnTo>
                  <a:lnTo>
                    <a:pt x="903" y="817"/>
                  </a:lnTo>
                  <a:lnTo>
                    <a:pt x="911" y="810"/>
                  </a:lnTo>
                  <a:lnTo>
                    <a:pt x="918" y="804"/>
                  </a:lnTo>
                  <a:lnTo>
                    <a:pt x="926" y="798"/>
                  </a:lnTo>
                  <a:lnTo>
                    <a:pt x="933" y="791"/>
                  </a:lnTo>
                  <a:lnTo>
                    <a:pt x="939" y="785"/>
                  </a:lnTo>
                  <a:lnTo>
                    <a:pt x="947" y="777"/>
                  </a:lnTo>
                  <a:lnTo>
                    <a:pt x="952" y="772"/>
                  </a:lnTo>
                  <a:lnTo>
                    <a:pt x="960" y="766"/>
                  </a:lnTo>
                  <a:lnTo>
                    <a:pt x="964" y="758"/>
                  </a:lnTo>
                  <a:lnTo>
                    <a:pt x="971" y="752"/>
                  </a:lnTo>
                  <a:lnTo>
                    <a:pt x="977" y="745"/>
                  </a:lnTo>
                  <a:lnTo>
                    <a:pt x="983" y="739"/>
                  </a:lnTo>
                  <a:lnTo>
                    <a:pt x="989" y="733"/>
                  </a:lnTo>
                  <a:lnTo>
                    <a:pt x="994" y="728"/>
                  </a:lnTo>
                  <a:lnTo>
                    <a:pt x="998" y="720"/>
                  </a:lnTo>
                  <a:lnTo>
                    <a:pt x="1002" y="714"/>
                  </a:lnTo>
                  <a:lnTo>
                    <a:pt x="1006" y="707"/>
                  </a:lnTo>
                  <a:lnTo>
                    <a:pt x="1009" y="701"/>
                  </a:lnTo>
                  <a:lnTo>
                    <a:pt x="1015" y="695"/>
                  </a:lnTo>
                  <a:lnTo>
                    <a:pt x="1019" y="688"/>
                  </a:lnTo>
                  <a:lnTo>
                    <a:pt x="1021" y="682"/>
                  </a:lnTo>
                  <a:lnTo>
                    <a:pt x="1027" y="676"/>
                  </a:lnTo>
                  <a:lnTo>
                    <a:pt x="1030" y="671"/>
                  </a:lnTo>
                  <a:lnTo>
                    <a:pt x="1034" y="665"/>
                  </a:lnTo>
                  <a:lnTo>
                    <a:pt x="1038" y="657"/>
                  </a:lnTo>
                  <a:lnTo>
                    <a:pt x="1040" y="652"/>
                  </a:lnTo>
                  <a:lnTo>
                    <a:pt x="1046" y="646"/>
                  </a:lnTo>
                  <a:lnTo>
                    <a:pt x="1047" y="638"/>
                  </a:lnTo>
                  <a:lnTo>
                    <a:pt x="1051" y="633"/>
                  </a:lnTo>
                  <a:lnTo>
                    <a:pt x="1055" y="627"/>
                  </a:lnTo>
                  <a:lnTo>
                    <a:pt x="1057" y="621"/>
                  </a:lnTo>
                  <a:lnTo>
                    <a:pt x="1061" y="614"/>
                  </a:lnTo>
                  <a:lnTo>
                    <a:pt x="1065" y="608"/>
                  </a:lnTo>
                  <a:lnTo>
                    <a:pt x="1066" y="602"/>
                  </a:lnTo>
                  <a:lnTo>
                    <a:pt x="1068" y="597"/>
                  </a:lnTo>
                  <a:lnTo>
                    <a:pt x="1072" y="589"/>
                  </a:lnTo>
                  <a:lnTo>
                    <a:pt x="1074" y="583"/>
                  </a:lnTo>
                  <a:lnTo>
                    <a:pt x="1078" y="578"/>
                  </a:lnTo>
                  <a:lnTo>
                    <a:pt x="1080" y="572"/>
                  </a:lnTo>
                  <a:lnTo>
                    <a:pt x="1082" y="566"/>
                  </a:lnTo>
                  <a:lnTo>
                    <a:pt x="1084" y="559"/>
                  </a:lnTo>
                  <a:lnTo>
                    <a:pt x="1087" y="553"/>
                  </a:lnTo>
                  <a:lnTo>
                    <a:pt x="1089" y="547"/>
                  </a:lnTo>
                  <a:lnTo>
                    <a:pt x="1091" y="542"/>
                  </a:lnTo>
                  <a:lnTo>
                    <a:pt x="1095" y="536"/>
                  </a:lnTo>
                  <a:lnTo>
                    <a:pt x="1097" y="530"/>
                  </a:lnTo>
                  <a:lnTo>
                    <a:pt x="1101" y="524"/>
                  </a:lnTo>
                  <a:lnTo>
                    <a:pt x="1101" y="519"/>
                  </a:lnTo>
                  <a:lnTo>
                    <a:pt x="1103" y="511"/>
                  </a:lnTo>
                  <a:lnTo>
                    <a:pt x="1105" y="507"/>
                  </a:lnTo>
                  <a:lnTo>
                    <a:pt x="1108" y="500"/>
                  </a:lnTo>
                  <a:lnTo>
                    <a:pt x="1108" y="494"/>
                  </a:lnTo>
                  <a:lnTo>
                    <a:pt x="1112" y="488"/>
                  </a:lnTo>
                  <a:lnTo>
                    <a:pt x="1114" y="483"/>
                  </a:lnTo>
                  <a:lnTo>
                    <a:pt x="1116" y="477"/>
                  </a:lnTo>
                  <a:lnTo>
                    <a:pt x="1116" y="471"/>
                  </a:lnTo>
                  <a:lnTo>
                    <a:pt x="1118" y="466"/>
                  </a:lnTo>
                  <a:lnTo>
                    <a:pt x="1120" y="460"/>
                  </a:lnTo>
                  <a:lnTo>
                    <a:pt x="1122" y="456"/>
                  </a:lnTo>
                  <a:lnTo>
                    <a:pt x="1124" y="448"/>
                  </a:lnTo>
                  <a:lnTo>
                    <a:pt x="1125" y="443"/>
                  </a:lnTo>
                  <a:lnTo>
                    <a:pt x="1125" y="437"/>
                  </a:lnTo>
                  <a:lnTo>
                    <a:pt x="1129" y="431"/>
                  </a:lnTo>
                  <a:lnTo>
                    <a:pt x="1131" y="426"/>
                  </a:lnTo>
                  <a:lnTo>
                    <a:pt x="1133" y="422"/>
                  </a:lnTo>
                  <a:lnTo>
                    <a:pt x="1133" y="414"/>
                  </a:lnTo>
                  <a:lnTo>
                    <a:pt x="1135" y="410"/>
                  </a:lnTo>
                  <a:lnTo>
                    <a:pt x="1137" y="405"/>
                  </a:lnTo>
                  <a:lnTo>
                    <a:pt x="1137" y="401"/>
                  </a:lnTo>
                  <a:lnTo>
                    <a:pt x="1139" y="395"/>
                  </a:lnTo>
                  <a:lnTo>
                    <a:pt x="1141" y="390"/>
                  </a:lnTo>
                  <a:lnTo>
                    <a:pt x="1141" y="384"/>
                  </a:lnTo>
                  <a:lnTo>
                    <a:pt x="1143" y="378"/>
                  </a:lnTo>
                  <a:lnTo>
                    <a:pt x="1144" y="374"/>
                  </a:lnTo>
                  <a:lnTo>
                    <a:pt x="1146" y="369"/>
                  </a:lnTo>
                  <a:lnTo>
                    <a:pt x="1148" y="363"/>
                  </a:lnTo>
                  <a:lnTo>
                    <a:pt x="1150" y="357"/>
                  </a:lnTo>
                  <a:lnTo>
                    <a:pt x="1150" y="353"/>
                  </a:lnTo>
                  <a:lnTo>
                    <a:pt x="1152" y="350"/>
                  </a:lnTo>
                  <a:lnTo>
                    <a:pt x="1154" y="344"/>
                  </a:lnTo>
                  <a:lnTo>
                    <a:pt x="1154" y="338"/>
                  </a:lnTo>
                  <a:lnTo>
                    <a:pt x="1156" y="333"/>
                  </a:lnTo>
                  <a:lnTo>
                    <a:pt x="1158" y="327"/>
                  </a:lnTo>
                  <a:lnTo>
                    <a:pt x="1158" y="321"/>
                  </a:lnTo>
                  <a:lnTo>
                    <a:pt x="1160" y="315"/>
                  </a:lnTo>
                  <a:lnTo>
                    <a:pt x="1160" y="310"/>
                  </a:lnTo>
                  <a:lnTo>
                    <a:pt x="1162" y="304"/>
                  </a:lnTo>
                  <a:lnTo>
                    <a:pt x="1163" y="298"/>
                  </a:lnTo>
                  <a:lnTo>
                    <a:pt x="1165" y="291"/>
                  </a:lnTo>
                  <a:lnTo>
                    <a:pt x="1165" y="285"/>
                  </a:lnTo>
                  <a:lnTo>
                    <a:pt x="1165" y="279"/>
                  </a:lnTo>
                  <a:lnTo>
                    <a:pt x="1167" y="272"/>
                  </a:lnTo>
                  <a:lnTo>
                    <a:pt x="1169" y="264"/>
                  </a:lnTo>
                  <a:lnTo>
                    <a:pt x="1169" y="258"/>
                  </a:lnTo>
                  <a:lnTo>
                    <a:pt x="1171" y="251"/>
                  </a:lnTo>
                  <a:lnTo>
                    <a:pt x="1171" y="245"/>
                  </a:lnTo>
                  <a:lnTo>
                    <a:pt x="1173" y="238"/>
                  </a:lnTo>
                  <a:lnTo>
                    <a:pt x="1173" y="230"/>
                  </a:lnTo>
                  <a:lnTo>
                    <a:pt x="1175" y="224"/>
                  </a:lnTo>
                  <a:lnTo>
                    <a:pt x="1175" y="217"/>
                  </a:lnTo>
                  <a:lnTo>
                    <a:pt x="1175" y="211"/>
                  </a:lnTo>
                  <a:lnTo>
                    <a:pt x="1177" y="203"/>
                  </a:lnTo>
                  <a:lnTo>
                    <a:pt x="1177" y="196"/>
                  </a:lnTo>
                  <a:lnTo>
                    <a:pt x="1179" y="188"/>
                  </a:lnTo>
                  <a:lnTo>
                    <a:pt x="1179" y="182"/>
                  </a:lnTo>
                  <a:lnTo>
                    <a:pt x="1179" y="177"/>
                  </a:lnTo>
                  <a:lnTo>
                    <a:pt x="1182" y="169"/>
                  </a:lnTo>
                  <a:lnTo>
                    <a:pt x="1182" y="163"/>
                  </a:lnTo>
                  <a:lnTo>
                    <a:pt x="1182" y="156"/>
                  </a:lnTo>
                  <a:lnTo>
                    <a:pt x="1184" y="148"/>
                  </a:lnTo>
                  <a:lnTo>
                    <a:pt x="1184" y="143"/>
                  </a:lnTo>
                  <a:lnTo>
                    <a:pt x="1184" y="135"/>
                  </a:lnTo>
                  <a:lnTo>
                    <a:pt x="1186" y="129"/>
                  </a:lnTo>
                  <a:lnTo>
                    <a:pt x="1186" y="124"/>
                  </a:lnTo>
                  <a:lnTo>
                    <a:pt x="1186" y="116"/>
                  </a:lnTo>
                  <a:lnTo>
                    <a:pt x="1188" y="110"/>
                  </a:lnTo>
                  <a:lnTo>
                    <a:pt x="1188" y="103"/>
                  </a:lnTo>
                  <a:lnTo>
                    <a:pt x="1188" y="99"/>
                  </a:lnTo>
                  <a:lnTo>
                    <a:pt x="1188" y="93"/>
                  </a:lnTo>
                  <a:lnTo>
                    <a:pt x="1188" y="86"/>
                  </a:lnTo>
                  <a:lnTo>
                    <a:pt x="1190" y="82"/>
                  </a:lnTo>
                  <a:lnTo>
                    <a:pt x="1190" y="76"/>
                  </a:lnTo>
                  <a:lnTo>
                    <a:pt x="1192" y="72"/>
                  </a:lnTo>
                  <a:lnTo>
                    <a:pt x="1192" y="65"/>
                  </a:lnTo>
                  <a:lnTo>
                    <a:pt x="1192" y="61"/>
                  </a:lnTo>
                  <a:lnTo>
                    <a:pt x="1192" y="57"/>
                  </a:lnTo>
                  <a:lnTo>
                    <a:pt x="1194" y="53"/>
                  </a:lnTo>
                  <a:lnTo>
                    <a:pt x="1194" y="48"/>
                  </a:lnTo>
                  <a:lnTo>
                    <a:pt x="1194" y="44"/>
                  </a:lnTo>
                  <a:lnTo>
                    <a:pt x="1194" y="40"/>
                  </a:lnTo>
                  <a:lnTo>
                    <a:pt x="1194" y="38"/>
                  </a:lnTo>
                  <a:lnTo>
                    <a:pt x="1194" y="34"/>
                  </a:lnTo>
                  <a:lnTo>
                    <a:pt x="1194" y="30"/>
                  </a:lnTo>
                  <a:lnTo>
                    <a:pt x="1194" y="27"/>
                  </a:lnTo>
                  <a:lnTo>
                    <a:pt x="1194" y="25"/>
                  </a:lnTo>
                  <a:lnTo>
                    <a:pt x="1194" y="21"/>
                  </a:lnTo>
                  <a:lnTo>
                    <a:pt x="1196" y="19"/>
                  </a:lnTo>
                  <a:lnTo>
                    <a:pt x="1196" y="15"/>
                  </a:lnTo>
                  <a:lnTo>
                    <a:pt x="1196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FFC000"/>
                </a:solidFill>
              </a:endParaRPr>
            </a:p>
          </p:txBody>
        </p:sp>
        <p:sp>
          <p:nvSpPr>
            <p:cNvPr id="75" name="Freeform 7"/>
            <p:cNvSpPr>
              <a:spLocks/>
            </p:cNvSpPr>
            <p:nvPr/>
          </p:nvSpPr>
          <p:spPr bwMode="auto">
            <a:xfrm>
              <a:off x="7558088" y="2960688"/>
              <a:ext cx="204787" cy="195262"/>
            </a:xfrm>
            <a:custGeom>
              <a:avLst/>
              <a:gdLst/>
              <a:ahLst/>
              <a:cxnLst>
                <a:cxn ang="0">
                  <a:pos x="51" y="25"/>
                </a:cxn>
                <a:cxn ang="0">
                  <a:pos x="27" y="46"/>
                </a:cxn>
                <a:cxn ang="0">
                  <a:pos x="12" y="67"/>
                </a:cxn>
                <a:cxn ang="0">
                  <a:pos x="2" y="91"/>
                </a:cxn>
                <a:cxn ang="0">
                  <a:pos x="0" y="116"/>
                </a:cxn>
                <a:cxn ang="0">
                  <a:pos x="6" y="139"/>
                </a:cxn>
                <a:cxn ang="0">
                  <a:pos x="13" y="163"/>
                </a:cxn>
                <a:cxn ang="0">
                  <a:pos x="27" y="184"/>
                </a:cxn>
                <a:cxn ang="0">
                  <a:pos x="44" y="203"/>
                </a:cxn>
                <a:cxn ang="0">
                  <a:pos x="61" y="220"/>
                </a:cxn>
                <a:cxn ang="0">
                  <a:pos x="82" y="234"/>
                </a:cxn>
                <a:cxn ang="0">
                  <a:pos x="103" y="241"/>
                </a:cxn>
                <a:cxn ang="0">
                  <a:pos x="124" y="245"/>
                </a:cxn>
                <a:cxn ang="0">
                  <a:pos x="143" y="245"/>
                </a:cxn>
                <a:cxn ang="0">
                  <a:pos x="162" y="243"/>
                </a:cxn>
                <a:cxn ang="0">
                  <a:pos x="179" y="238"/>
                </a:cxn>
                <a:cxn ang="0">
                  <a:pos x="196" y="232"/>
                </a:cxn>
                <a:cxn ang="0">
                  <a:pos x="211" y="219"/>
                </a:cxn>
                <a:cxn ang="0">
                  <a:pos x="234" y="196"/>
                </a:cxn>
                <a:cxn ang="0">
                  <a:pos x="245" y="177"/>
                </a:cxn>
                <a:cxn ang="0">
                  <a:pos x="253" y="162"/>
                </a:cxn>
                <a:cxn ang="0">
                  <a:pos x="255" y="144"/>
                </a:cxn>
                <a:cxn ang="0">
                  <a:pos x="257" y="129"/>
                </a:cxn>
                <a:cxn ang="0">
                  <a:pos x="259" y="114"/>
                </a:cxn>
                <a:cxn ang="0">
                  <a:pos x="255" y="97"/>
                </a:cxn>
                <a:cxn ang="0">
                  <a:pos x="249" y="82"/>
                </a:cxn>
                <a:cxn ang="0">
                  <a:pos x="242" y="61"/>
                </a:cxn>
                <a:cxn ang="0">
                  <a:pos x="223" y="38"/>
                </a:cxn>
                <a:cxn ang="0">
                  <a:pos x="205" y="21"/>
                </a:cxn>
                <a:cxn ang="0">
                  <a:pos x="186" y="10"/>
                </a:cxn>
                <a:cxn ang="0">
                  <a:pos x="175" y="2"/>
                </a:cxn>
                <a:cxn ang="0">
                  <a:pos x="143" y="61"/>
                </a:cxn>
                <a:cxn ang="0">
                  <a:pos x="162" y="76"/>
                </a:cxn>
                <a:cxn ang="0">
                  <a:pos x="175" y="93"/>
                </a:cxn>
                <a:cxn ang="0">
                  <a:pos x="179" y="110"/>
                </a:cxn>
                <a:cxn ang="0">
                  <a:pos x="175" y="129"/>
                </a:cxn>
                <a:cxn ang="0">
                  <a:pos x="167" y="148"/>
                </a:cxn>
                <a:cxn ang="0">
                  <a:pos x="154" y="162"/>
                </a:cxn>
                <a:cxn ang="0">
                  <a:pos x="141" y="169"/>
                </a:cxn>
                <a:cxn ang="0">
                  <a:pos x="124" y="171"/>
                </a:cxn>
                <a:cxn ang="0">
                  <a:pos x="107" y="165"/>
                </a:cxn>
                <a:cxn ang="0">
                  <a:pos x="88" y="148"/>
                </a:cxn>
                <a:cxn ang="0">
                  <a:pos x="74" y="127"/>
                </a:cxn>
                <a:cxn ang="0">
                  <a:pos x="69" y="106"/>
                </a:cxn>
                <a:cxn ang="0">
                  <a:pos x="74" y="89"/>
                </a:cxn>
                <a:cxn ang="0">
                  <a:pos x="86" y="76"/>
                </a:cxn>
                <a:cxn ang="0">
                  <a:pos x="99" y="67"/>
                </a:cxn>
                <a:cxn ang="0">
                  <a:pos x="112" y="59"/>
                </a:cxn>
                <a:cxn ang="0">
                  <a:pos x="126" y="53"/>
                </a:cxn>
                <a:cxn ang="0">
                  <a:pos x="114" y="34"/>
                </a:cxn>
                <a:cxn ang="0">
                  <a:pos x="99" y="23"/>
                </a:cxn>
                <a:cxn ang="0">
                  <a:pos x="82" y="13"/>
                </a:cxn>
              </a:cxnLst>
              <a:rect l="0" t="0" r="r" b="b"/>
              <a:pathLst>
                <a:path w="259" h="245">
                  <a:moveTo>
                    <a:pt x="76" y="10"/>
                  </a:moveTo>
                  <a:lnTo>
                    <a:pt x="69" y="13"/>
                  </a:lnTo>
                  <a:lnTo>
                    <a:pt x="63" y="15"/>
                  </a:lnTo>
                  <a:lnTo>
                    <a:pt x="55" y="19"/>
                  </a:lnTo>
                  <a:lnTo>
                    <a:pt x="51" y="25"/>
                  </a:lnTo>
                  <a:lnTo>
                    <a:pt x="46" y="29"/>
                  </a:lnTo>
                  <a:lnTo>
                    <a:pt x="40" y="32"/>
                  </a:lnTo>
                  <a:lnTo>
                    <a:pt x="34" y="36"/>
                  </a:lnTo>
                  <a:lnTo>
                    <a:pt x="31" y="42"/>
                  </a:lnTo>
                  <a:lnTo>
                    <a:pt x="27" y="46"/>
                  </a:lnTo>
                  <a:lnTo>
                    <a:pt x="23" y="49"/>
                  </a:lnTo>
                  <a:lnTo>
                    <a:pt x="19" y="53"/>
                  </a:lnTo>
                  <a:lnTo>
                    <a:pt x="17" y="59"/>
                  </a:lnTo>
                  <a:lnTo>
                    <a:pt x="13" y="63"/>
                  </a:lnTo>
                  <a:lnTo>
                    <a:pt x="12" y="67"/>
                  </a:lnTo>
                  <a:lnTo>
                    <a:pt x="10" y="72"/>
                  </a:lnTo>
                  <a:lnTo>
                    <a:pt x="8" y="76"/>
                  </a:lnTo>
                  <a:lnTo>
                    <a:pt x="6" y="82"/>
                  </a:lnTo>
                  <a:lnTo>
                    <a:pt x="4" y="86"/>
                  </a:lnTo>
                  <a:lnTo>
                    <a:pt x="2" y="91"/>
                  </a:lnTo>
                  <a:lnTo>
                    <a:pt x="2" y="97"/>
                  </a:lnTo>
                  <a:lnTo>
                    <a:pt x="0" y="101"/>
                  </a:lnTo>
                  <a:lnTo>
                    <a:pt x="0" y="105"/>
                  </a:lnTo>
                  <a:lnTo>
                    <a:pt x="0" y="110"/>
                  </a:lnTo>
                  <a:lnTo>
                    <a:pt x="0" y="116"/>
                  </a:lnTo>
                  <a:lnTo>
                    <a:pt x="0" y="120"/>
                  </a:lnTo>
                  <a:lnTo>
                    <a:pt x="2" y="124"/>
                  </a:lnTo>
                  <a:lnTo>
                    <a:pt x="2" y="129"/>
                  </a:lnTo>
                  <a:lnTo>
                    <a:pt x="4" y="133"/>
                  </a:lnTo>
                  <a:lnTo>
                    <a:pt x="6" y="139"/>
                  </a:lnTo>
                  <a:lnTo>
                    <a:pt x="6" y="144"/>
                  </a:lnTo>
                  <a:lnTo>
                    <a:pt x="8" y="148"/>
                  </a:lnTo>
                  <a:lnTo>
                    <a:pt x="10" y="154"/>
                  </a:lnTo>
                  <a:lnTo>
                    <a:pt x="12" y="158"/>
                  </a:lnTo>
                  <a:lnTo>
                    <a:pt x="13" y="163"/>
                  </a:lnTo>
                  <a:lnTo>
                    <a:pt x="15" y="167"/>
                  </a:lnTo>
                  <a:lnTo>
                    <a:pt x="17" y="171"/>
                  </a:lnTo>
                  <a:lnTo>
                    <a:pt x="21" y="175"/>
                  </a:lnTo>
                  <a:lnTo>
                    <a:pt x="23" y="181"/>
                  </a:lnTo>
                  <a:lnTo>
                    <a:pt x="27" y="184"/>
                  </a:lnTo>
                  <a:lnTo>
                    <a:pt x="31" y="188"/>
                  </a:lnTo>
                  <a:lnTo>
                    <a:pt x="32" y="192"/>
                  </a:lnTo>
                  <a:lnTo>
                    <a:pt x="34" y="196"/>
                  </a:lnTo>
                  <a:lnTo>
                    <a:pt x="38" y="200"/>
                  </a:lnTo>
                  <a:lnTo>
                    <a:pt x="44" y="203"/>
                  </a:lnTo>
                  <a:lnTo>
                    <a:pt x="46" y="207"/>
                  </a:lnTo>
                  <a:lnTo>
                    <a:pt x="50" y="209"/>
                  </a:lnTo>
                  <a:lnTo>
                    <a:pt x="53" y="213"/>
                  </a:lnTo>
                  <a:lnTo>
                    <a:pt x="57" y="219"/>
                  </a:lnTo>
                  <a:lnTo>
                    <a:pt x="61" y="220"/>
                  </a:lnTo>
                  <a:lnTo>
                    <a:pt x="65" y="222"/>
                  </a:lnTo>
                  <a:lnTo>
                    <a:pt x="69" y="224"/>
                  </a:lnTo>
                  <a:lnTo>
                    <a:pt x="72" y="228"/>
                  </a:lnTo>
                  <a:lnTo>
                    <a:pt x="76" y="228"/>
                  </a:lnTo>
                  <a:lnTo>
                    <a:pt x="82" y="234"/>
                  </a:lnTo>
                  <a:lnTo>
                    <a:pt x="86" y="236"/>
                  </a:lnTo>
                  <a:lnTo>
                    <a:pt x="90" y="238"/>
                  </a:lnTo>
                  <a:lnTo>
                    <a:pt x="93" y="239"/>
                  </a:lnTo>
                  <a:lnTo>
                    <a:pt x="99" y="241"/>
                  </a:lnTo>
                  <a:lnTo>
                    <a:pt x="103" y="241"/>
                  </a:lnTo>
                  <a:lnTo>
                    <a:pt x="107" y="243"/>
                  </a:lnTo>
                  <a:lnTo>
                    <a:pt x="109" y="243"/>
                  </a:lnTo>
                  <a:lnTo>
                    <a:pt x="116" y="245"/>
                  </a:lnTo>
                  <a:lnTo>
                    <a:pt x="120" y="245"/>
                  </a:lnTo>
                  <a:lnTo>
                    <a:pt x="124" y="245"/>
                  </a:lnTo>
                  <a:lnTo>
                    <a:pt x="128" y="245"/>
                  </a:lnTo>
                  <a:lnTo>
                    <a:pt x="133" y="245"/>
                  </a:lnTo>
                  <a:lnTo>
                    <a:pt x="135" y="245"/>
                  </a:lnTo>
                  <a:lnTo>
                    <a:pt x="139" y="245"/>
                  </a:lnTo>
                  <a:lnTo>
                    <a:pt x="143" y="245"/>
                  </a:lnTo>
                  <a:lnTo>
                    <a:pt x="148" y="245"/>
                  </a:lnTo>
                  <a:lnTo>
                    <a:pt x="150" y="243"/>
                  </a:lnTo>
                  <a:lnTo>
                    <a:pt x="154" y="243"/>
                  </a:lnTo>
                  <a:lnTo>
                    <a:pt x="158" y="243"/>
                  </a:lnTo>
                  <a:lnTo>
                    <a:pt x="162" y="243"/>
                  </a:lnTo>
                  <a:lnTo>
                    <a:pt x="166" y="241"/>
                  </a:lnTo>
                  <a:lnTo>
                    <a:pt x="169" y="241"/>
                  </a:lnTo>
                  <a:lnTo>
                    <a:pt x="173" y="239"/>
                  </a:lnTo>
                  <a:lnTo>
                    <a:pt x="175" y="239"/>
                  </a:lnTo>
                  <a:lnTo>
                    <a:pt x="179" y="238"/>
                  </a:lnTo>
                  <a:lnTo>
                    <a:pt x="185" y="236"/>
                  </a:lnTo>
                  <a:lnTo>
                    <a:pt x="186" y="236"/>
                  </a:lnTo>
                  <a:lnTo>
                    <a:pt x="188" y="234"/>
                  </a:lnTo>
                  <a:lnTo>
                    <a:pt x="192" y="232"/>
                  </a:lnTo>
                  <a:lnTo>
                    <a:pt x="196" y="232"/>
                  </a:lnTo>
                  <a:lnTo>
                    <a:pt x="198" y="228"/>
                  </a:lnTo>
                  <a:lnTo>
                    <a:pt x="202" y="228"/>
                  </a:lnTo>
                  <a:lnTo>
                    <a:pt x="204" y="224"/>
                  </a:lnTo>
                  <a:lnTo>
                    <a:pt x="207" y="224"/>
                  </a:lnTo>
                  <a:lnTo>
                    <a:pt x="211" y="219"/>
                  </a:lnTo>
                  <a:lnTo>
                    <a:pt x="219" y="215"/>
                  </a:lnTo>
                  <a:lnTo>
                    <a:pt x="223" y="211"/>
                  </a:lnTo>
                  <a:lnTo>
                    <a:pt x="226" y="207"/>
                  </a:lnTo>
                  <a:lnTo>
                    <a:pt x="230" y="201"/>
                  </a:lnTo>
                  <a:lnTo>
                    <a:pt x="234" y="196"/>
                  </a:lnTo>
                  <a:lnTo>
                    <a:pt x="238" y="190"/>
                  </a:lnTo>
                  <a:lnTo>
                    <a:pt x="242" y="186"/>
                  </a:lnTo>
                  <a:lnTo>
                    <a:pt x="243" y="182"/>
                  </a:lnTo>
                  <a:lnTo>
                    <a:pt x="243" y="179"/>
                  </a:lnTo>
                  <a:lnTo>
                    <a:pt x="245" y="177"/>
                  </a:lnTo>
                  <a:lnTo>
                    <a:pt x="247" y="173"/>
                  </a:lnTo>
                  <a:lnTo>
                    <a:pt x="247" y="171"/>
                  </a:lnTo>
                  <a:lnTo>
                    <a:pt x="249" y="167"/>
                  </a:lnTo>
                  <a:lnTo>
                    <a:pt x="249" y="165"/>
                  </a:lnTo>
                  <a:lnTo>
                    <a:pt x="253" y="162"/>
                  </a:lnTo>
                  <a:lnTo>
                    <a:pt x="253" y="158"/>
                  </a:lnTo>
                  <a:lnTo>
                    <a:pt x="255" y="154"/>
                  </a:lnTo>
                  <a:lnTo>
                    <a:pt x="255" y="152"/>
                  </a:lnTo>
                  <a:lnTo>
                    <a:pt x="255" y="148"/>
                  </a:lnTo>
                  <a:lnTo>
                    <a:pt x="255" y="144"/>
                  </a:lnTo>
                  <a:lnTo>
                    <a:pt x="257" y="143"/>
                  </a:lnTo>
                  <a:lnTo>
                    <a:pt x="257" y="139"/>
                  </a:lnTo>
                  <a:lnTo>
                    <a:pt x="257" y="137"/>
                  </a:lnTo>
                  <a:lnTo>
                    <a:pt x="257" y="133"/>
                  </a:lnTo>
                  <a:lnTo>
                    <a:pt x="257" y="129"/>
                  </a:lnTo>
                  <a:lnTo>
                    <a:pt x="257" y="127"/>
                  </a:lnTo>
                  <a:lnTo>
                    <a:pt x="259" y="124"/>
                  </a:lnTo>
                  <a:lnTo>
                    <a:pt x="259" y="120"/>
                  </a:lnTo>
                  <a:lnTo>
                    <a:pt x="259" y="116"/>
                  </a:lnTo>
                  <a:lnTo>
                    <a:pt x="259" y="114"/>
                  </a:lnTo>
                  <a:lnTo>
                    <a:pt x="259" y="110"/>
                  </a:lnTo>
                  <a:lnTo>
                    <a:pt x="257" y="106"/>
                  </a:lnTo>
                  <a:lnTo>
                    <a:pt x="257" y="103"/>
                  </a:lnTo>
                  <a:lnTo>
                    <a:pt x="257" y="99"/>
                  </a:lnTo>
                  <a:lnTo>
                    <a:pt x="255" y="97"/>
                  </a:lnTo>
                  <a:lnTo>
                    <a:pt x="255" y="93"/>
                  </a:lnTo>
                  <a:lnTo>
                    <a:pt x="253" y="89"/>
                  </a:lnTo>
                  <a:lnTo>
                    <a:pt x="253" y="86"/>
                  </a:lnTo>
                  <a:lnTo>
                    <a:pt x="253" y="84"/>
                  </a:lnTo>
                  <a:lnTo>
                    <a:pt x="249" y="82"/>
                  </a:lnTo>
                  <a:lnTo>
                    <a:pt x="249" y="78"/>
                  </a:lnTo>
                  <a:lnTo>
                    <a:pt x="247" y="76"/>
                  </a:lnTo>
                  <a:lnTo>
                    <a:pt x="245" y="72"/>
                  </a:lnTo>
                  <a:lnTo>
                    <a:pt x="243" y="67"/>
                  </a:lnTo>
                  <a:lnTo>
                    <a:pt x="242" y="61"/>
                  </a:lnTo>
                  <a:lnTo>
                    <a:pt x="238" y="57"/>
                  </a:lnTo>
                  <a:lnTo>
                    <a:pt x="234" y="51"/>
                  </a:lnTo>
                  <a:lnTo>
                    <a:pt x="230" y="48"/>
                  </a:lnTo>
                  <a:lnTo>
                    <a:pt x="228" y="44"/>
                  </a:lnTo>
                  <a:lnTo>
                    <a:pt x="223" y="38"/>
                  </a:lnTo>
                  <a:lnTo>
                    <a:pt x="221" y="34"/>
                  </a:lnTo>
                  <a:lnTo>
                    <a:pt x="215" y="30"/>
                  </a:lnTo>
                  <a:lnTo>
                    <a:pt x="211" y="29"/>
                  </a:lnTo>
                  <a:lnTo>
                    <a:pt x="207" y="25"/>
                  </a:lnTo>
                  <a:lnTo>
                    <a:pt x="205" y="21"/>
                  </a:lnTo>
                  <a:lnTo>
                    <a:pt x="200" y="19"/>
                  </a:lnTo>
                  <a:lnTo>
                    <a:pt x="196" y="15"/>
                  </a:lnTo>
                  <a:lnTo>
                    <a:pt x="194" y="13"/>
                  </a:lnTo>
                  <a:lnTo>
                    <a:pt x="190" y="11"/>
                  </a:lnTo>
                  <a:lnTo>
                    <a:pt x="186" y="10"/>
                  </a:lnTo>
                  <a:lnTo>
                    <a:pt x="185" y="8"/>
                  </a:lnTo>
                  <a:lnTo>
                    <a:pt x="181" y="6"/>
                  </a:lnTo>
                  <a:lnTo>
                    <a:pt x="177" y="2"/>
                  </a:lnTo>
                  <a:lnTo>
                    <a:pt x="177" y="2"/>
                  </a:lnTo>
                  <a:lnTo>
                    <a:pt x="175" y="2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39" y="59"/>
                  </a:lnTo>
                  <a:lnTo>
                    <a:pt x="141" y="61"/>
                  </a:lnTo>
                  <a:lnTo>
                    <a:pt x="143" y="61"/>
                  </a:lnTo>
                  <a:lnTo>
                    <a:pt x="147" y="63"/>
                  </a:lnTo>
                  <a:lnTo>
                    <a:pt x="150" y="67"/>
                  </a:lnTo>
                  <a:lnTo>
                    <a:pt x="154" y="68"/>
                  </a:lnTo>
                  <a:lnTo>
                    <a:pt x="158" y="70"/>
                  </a:lnTo>
                  <a:lnTo>
                    <a:pt x="162" y="76"/>
                  </a:lnTo>
                  <a:lnTo>
                    <a:pt x="166" y="80"/>
                  </a:lnTo>
                  <a:lnTo>
                    <a:pt x="171" y="84"/>
                  </a:lnTo>
                  <a:lnTo>
                    <a:pt x="171" y="87"/>
                  </a:lnTo>
                  <a:lnTo>
                    <a:pt x="173" y="89"/>
                  </a:lnTo>
                  <a:lnTo>
                    <a:pt x="175" y="93"/>
                  </a:lnTo>
                  <a:lnTo>
                    <a:pt x="175" y="97"/>
                  </a:lnTo>
                  <a:lnTo>
                    <a:pt x="177" y="101"/>
                  </a:lnTo>
                  <a:lnTo>
                    <a:pt x="177" y="103"/>
                  </a:lnTo>
                  <a:lnTo>
                    <a:pt x="177" y="106"/>
                  </a:lnTo>
                  <a:lnTo>
                    <a:pt x="179" y="110"/>
                  </a:lnTo>
                  <a:lnTo>
                    <a:pt x="179" y="114"/>
                  </a:lnTo>
                  <a:lnTo>
                    <a:pt x="179" y="118"/>
                  </a:lnTo>
                  <a:lnTo>
                    <a:pt x="177" y="122"/>
                  </a:lnTo>
                  <a:lnTo>
                    <a:pt x="177" y="127"/>
                  </a:lnTo>
                  <a:lnTo>
                    <a:pt x="175" y="129"/>
                  </a:lnTo>
                  <a:lnTo>
                    <a:pt x="173" y="133"/>
                  </a:lnTo>
                  <a:lnTo>
                    <a:pt x="173" y="137"/>
                  </a:lnTo>
                  <a:lnTo>
                    <a:pt x="171" y="141"/>
                  </a:lnTo>
                  <a:lnTo>
                    <a:pt x="169" y="144"/>
                  </a:lnTo>
                  <a:lnTo>
                    <a:pt x="167" y="148"/>
                  </a:lnTo>
                  <a:lnTo>
                    <a:pt x="166" y="150"/>
                  </a:lnTo>
                  <a:lnTo>
                    <a:pt x="162" y="154"/>
                  </a:lnTo>
                  <a:lnTo>
                    <a:pt x="160" y="156"/>
                  </a:lnTo>
                  <a:lnTo>
                    <a:pt x="158" y="160"/>
                  </a:lnTo>
                  <a:lnTo>
                    <a:pt x="154" y="162"/>
                  </a:lnTo>
                  <a:lnTo>
                    <a:pt x="152" y="163"/>
                  </a:lnTo>
                  <a:lnTo>
                    <a:pt x="150" y="165"/>
                  </a:lnTo>
                  <a:lnTo>
                    <a:pt x="147" y="165"/>
                  </a:lnTo>
                  <a:lnTo>
                    <a:pt x="143" y="167"/>
                  </a:lnTo>
                  <a:lnTo>
                    <a:pt x="141" y="169"/>
                  </a:lnTo>
                  <a:lnTo>
                    <a:pt x="137" y="171"/>
                  </a:lnTo>
                  <a:lnTo>
                    <a:pt x="133" y="171"/>
                  </a:lnTo>
                  <a:lnTo>
                    <a:pt x="131" y="171"/>
                  </a:lnTo>
                  <a:lnTo>
                    <a:pt x="128" y="171"/>
                  </a:lnTo>
                  <a:lnTo>
                    <a:pt x="124" y="171"/>
                  </a:lnTo>
                  <a:lnTo>
                    <a:pt x="122" y="171"/>
                  </a:lnTo>
                  <a:lnTo>
                    <a:pt x="116" y="169"/>
                  </a:lnTo>
                  <a:lnTo>
                    <a:pt x="114" y="167"/>
                  </a:lnTo>
                  <a:lnTo>
                    <a:pt x="109" y="165"/>
                  </a:lnTo>
                  <a:lnTo>
                    <a:pt x="107" y="165"/>
                  </a:lnTo>
                  <a:lnTo>
                    <a:pt x="103" y="162"/>
                  </a:lnTo>
                  <a:lnTo>
                    <a:pt x="99" y="160"/>
                  </a:lnTo>
                  <a:lnTo>
                    <a:pt x="95" y="156"/>
                  </a:lnTo>
                  <a:lnTo>
                    <a:pt x="91" y="152"/>
                  </a:lnTo>
                  <a:lnTo>
                    <a:pt x="88" y="148"/>
                  </a:lnTo>
                  <a:lnTo>
                    <a:pt x="86" y="144"/>
                  </a:lnTo>
                  <a:lnTo>
                    <a:pt x="82" y="139"/>
                  </a:lnTo>
                  <a:lnTo>
                    <a:pt x="78" y="135"/>
                  </a:lnTo>
                  <a:lnTo>
                    <a:pt x="74" y="131"/>
                  </a:lnTo>
                  <a:lnTo>
                    <a:pt x="74" y="127"/>
                  </a:lnTo>
                  <a:lnTo>
                    <a:pt x="71" y="122"/>
                  </a:lnTo>
                  <a:lnTo>
                    <a:pt x="71" y="118"/>
                  </a:lnTo>
                  <a:lnTo>
                    <a:pt x="71" y="114"/>
                  </a:lnTo>
                  <a:lnTo>
                    <a:pt x="71" y="110"/>
                  </a:lnTo>
                  <a:lnTo>
                    <a:pt x="69" y="106"/>
                  </a:lnTo>
                  <a:lnTo>
                    <a:pt x="71" y="103"/>
                  </a:lnTo>
                  <a:lnTo>
                    <a:pt x="71" y="101"/>
                  </a:lnTo>
                  <a:lnTo>
                    <a:pt x="71" y="97"/>
                  </a:lnTo>
                  <a:lnTo>
                    <a:pt x="72" y="93"/>
                  </a:lnTo>
                  <a:lnTo>
                    <a:pt x="74" y="89"/>
                  </a:lnTo>
                  <a:lnTo>
                    <a:pt x="76" y="86"/>
                  </a:lnTo>
                  <a:lnTo>
                    <a:pt x="78" y="84"/>
                  </a:lnTo>
                  <a:lnTo>
                    <a:pt x="80" y="82"/>
                  </a:lnTo>
                  <a:lnTo>
                    <a:pt x="82" y="78"/>
                  </a:lnTo>
                  <a:lnTo>
                    <a:pt x="86" y="76"/>
                  </a:lnTo>
                  <a:lnTo>
                    <a:pt x="88" y="74"/>
                  </a:lnTo>
                  <a:lnTo>
                    <a:pt x="90" y="70"/>
                  </a:lnTo>
                  <a:lnTo>
                    <a:pt x="91" y="68"/>
                  </a:lnTo>
                  <a:lnTo>
                    <a:pt x="95" y="68"/>
                  </a:lnTo>
                  <a:lnTo>
                    <a:pt x="99" y="67"/>
                  </a:lnTo>
                  <a:lnTo>
                    <a:pt x="101" y="65"/>
                  </a:lnTo>
                  <a:lnTo>
                    <a:pt x="105" y="63"/>
                  </a:lnTo>
                  <a:lnTo>
                    <a:pt x="107" y="61"/>
                  </a:lnTo>
                  <a:lnTo>
                    <a:pt x="109" y="61"/>
                  </a:lnTo>
                  <a:lnTo>
                    <a:pt x="112" y="59"/>
                  </a:lnTo>
                  <a:lnTo>
                    <a:pt x="116" y="59"/>
                  </a:lnTo>
                  <a:lnTo>
                    <a:pt x="120" y="57"/>
                  </a:lnTo>
                  <a:lnTo>
                    <a:pt x="122" y="57"/>
                  </a:lnTo>
                  <a:lnTo>
                    <a:pt x="126" y="57"/>
                  </a:lnTo>
                  <a:lnTo>
                    <a:pt x="126" y="53"/>
                  </a:lnTo>
                  <a:lnTo>
                    <a:pt x="126" y="49"/>
                  </a:lnTo>
                  <a:lnTo>
                    <a:pt x="126" y="48"/>
                  </a:lnTo>
                  <a:lnTo>
                    <a:pt x="122" y="44"/>
                  </a:lnTo>
                  <a:lnTo>
                    <a:pt x="120" y="40"/>
                  </a:lnTo>
                  <a:lnTo>
                    <a:pt x="114" y="34"/>
                  </a:lnTo>
                  <a:lnTo>
                    <a:pt x="109" y="32"/>
                  </a:lnTo>
                  <a:lnTo>
                    <a:pt x="105" y="29"/>
                  </a:lnTo>
                  <a:lnTo>
                    <a:pt x="103" y="27"/>
                  </a:lnTo>
                  <a:lnTo>
                    <a:pt x="101" y="25"/>
                  </a:lnTo>
                  <a:lnTo>
                    <a:pt x="99" y="23"/>
                  </a:lnTo>
                  <a:lnTo>
                    <a:pt x="93" y="21"/>
                  </a:lnTo>
                  <a:lnTo>
                    <a:pt x="91" y="19"/>
                  </a:lnTo>
                  <a:lnTo>
                    <a:pt x="90" y="17"/>
                  </a:lnTo>
                  <a:lnTo>
                    <a:pt x="88" y="15"/>
                  </a:lnTo>
                  <a:lnTo>
                    <a:pt x="82" y="13"/>
                  </a:lnTo>
                  <a:lnTo>
                    <a:pt x="80" y="11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76" y="1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8"/>
            <p:cNvSpPr>
              <a:spLocks/>
            </p:cNvSpPr>
            <p:nvPr/>
          </p:nvSpPr>
          <p:spPr bwMode="auto">
            <a:xfrm>
              <a:off x="7631113" y="3098800"/>
              <a:ext cx="61912" cy="13970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4" y="11"/>
                </a:cxn>
                <a:cxn ang="0">
                  <a:pos x="2" y="13"/>
                </a:cxn>
                <a:cxn ang="0">
                  <a:pos x="2" y="21"/>
                </a:cxn>
                <a:cxn ang="0">
                  <a:pos x="2" y="23"/>
                </a:cxn>
                <a:cxn ang="0">
                  <a:pos x="2" y="25"/>
                </a:cxn>
                <a:cxn ang="0">
                  <a:pos x="2" y="28"/>
                </a:cxn>
                <a:cxn ang="0">
                  <a:pos x="2" y="32"/>
                </a:cxn>
                <a:cxn ang="0">
                  <a:pos x="2" y="34"/>
                </a:cxn>
                <a:cxn ang="0">
                  <a:pos x="2" y="36"/>
                </a:cxn>
                <a:cxn ang="0">
                  <a:pos x="2" y="40"/>
                </a:cxn>
                <a:cxn ang="0">
                  <a:pos x="2" y="44"/>
                </a:cxn>
                <a:cxn ang="0">
                  <a:pos x="2" y="47"/>
                </a:cxn>
                <a:cxn ang="0">
                  <a:pos x="2" y="51"/>
                </a:cxn>
                <a:cxn ang="0">
                  <a:pos x="2" y="53"/>
                </a:cxn>
                <a:cxn ang="0">
                  <a:pos x="2" y="59"/>
                </a:cxn>
                <a:cxn ang="0">
                  <a:pos x="2" y="63"/>
                </a:cxn>
                <a:cxn ang="0">
                  <a:pos x="2" y="66"/>
                </a:cxn>
                <a:cxn ang="0">
                  <a:pos x="2" y="70"/>
                </a:cxn>
                <a:cxn ang="0">
                  <a:pos x="2" y="74"/>
                </a:cxn>
                <a:cxn ang="0">
                  <a:pos x="2" y="78"/>
                </a:cxn>
                <a:cxn ang="0">
                  <a:pos x="2" y="82"/>
                </a:cxn>
                <a:cxn ang="0">
                  <a:pos x="2" y="83"/>
                </a:cxn>
                <a:cxn ang="0">
                  <a:pos x="2" y="91"/>
                </a:cxn>
                <a:cxn ang="0">
                  <a:pos x="0" y="93"/>
                </a:cxn>
                <a:cxn ang="0">
                  <a:pos x="0" y="97"/>
                </a:cxn>
                <a:cxn ang="0">
                  <a:pos x="0" y="101"/>
                </a:cxn>
                <a:cxn ang="0">
                  <a:pos x="0" y="104"/>
                </a:cxn>
                <a:cxn ang="0">
                  <a:pos x="0" y="108"/>
                </a:cxn>
                <a:cxn ang="0">
                  <a:pos x="0" y="112"/>
                </a:cxn>
                <a:cxn ang="0">
                  <a:pos x="0" y="116"/>
                </a:cxn>
                <a:cxn ang="0">
                  <a:pos x="0" y="118"/>
                </a:cxn>
                <a:cxn ang="0">
                  <a:pos x="0" y="121"/>
                </a:cxn>
                <a:cxn ang="0">
                  <a:pos x="0" y="125"/>
                </a:cxn>
                <a:cxn ang="0">
                  <a:pos x="0" y="129"/>
                </a:cxn>
                <a:cxn ang="0">
                  <a:pos x="0" y="133"/>
                </a:cxn>
                <a:cxn ang="0">
                  <a:pos x="0" y="135"/>
                </a:cxn>
                <a:cxn ang="0">
                  <a:pos x="0" y="139"/>
                </a:cxn>
                <a:cxn ang="0">
                  <a:pos x="0" y="142"/>
                </a:cxn>
                <a:cxn ang="0">
                  <a:pos x="0" y="146"/>
                </a:cxn>
                <a:cxn ang="0">
                  <a:pos x="0" y="150"/>
                </a:cxn>
                <a:cxn ang="0">
                  <a:pos x="0" y="154"/>
                </a:cxn>
                <a:cxn ang="0">
                  <a:pos x="0" y="159"/>
                </a:cxn>
                <a:cxn ang="0">
                  <a:pos x="0" y="163"/>
                </a:cxn>
                <a:cxn ang="0">
                  <a:pos x="0" y="165"/>
                </a:cxn>
                <a:cxn ang="0">
                  <a:pos x="0" y="167"/>
                </a:cxn>
                <a:cxn ang="0">
                  <a:pos x="0" y="169"/>
                </a:cxn>
                <a:cxn ang="0">
                  <a:pos x="0" y="169"/>
                </a:cxn>
                <a:cxn ang="0">
                  <a:pos x="78" y="175"/>
                </a:cxn>
                <a:cxn ang="0">
                  <a:pos x="69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78" h="175">
                  <a:moveTo>
                    <a:pt x="4" y="0"/>
                  </a:moveTo>
                  <a:lnTo>
                    <a:pt x="4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4" y="11"/>
                  </a:lnTo>
                  <a:lnTo>
                    <a:pt x="2" y="13"/>
                  </a:lnTo>
                  <a:lnTo>
                    <a:pt x="2" y="21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2" y="28"/>
                  </a:lnTo>
                  <a:lnTo>
                    <a:pt x="2" y="32"/>
                  </a:lnTo>
                  <a:lnTo>
                    <a:pt x="2" y="34"/>
                  </a:lnTo>
                  <a:lnTo>
                    <a:pt x="2" y="36"/>
                  </a:lnTo>
                  <a:lnTo>
                    <a:pt x="2" y="40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2" y="51"/>
                  </a:lnTo>
                  <a:lnTo>
                    <a:pt x="2" y="53"/>
                  </a:lnTo>
                  <a:lnTo>
                    <a:pt x="2" y="59"/>
                  </a:lnTo>
                  <a:lnTo>
                    <a:pt x="2" y="63"/>
                  </a:lnTo>
                  <a:lnTo>
                    <a:pt x="2" y="66"/>
                  </a:lnTo>
                  <a:lnTo>
                    <a:pt x="2" y="70"/>
                  </a:lnTo>
                  <a:lnTo>
                    <a:pt x="2" y="74"/>
                  </a:lnTo>
                  <a:lnTo>
                    <a:pt x="2" y="78"/>
                  </a:lnTo>
                  <a:lnTo>
                    <a:pt x="2" y="82"/>
                  </a:lnTo>
                  <a:lnTo>
                    <a:pt x="2" y="83"/>
                  </a:lnTo>
                  <a:lnTo>
                    <a:pt x="2" y="91"/>
                  </a:lnTo>
                  <a:lnTo>
                    <a:pt x="0" y="93"/>
                  </a:lnTo>
                  <a:lnTo>
                    <a:pt x="0" y="97"/>
                  </a:lnTo>
                  <a:lnTo>
                    <a:pt x="0" y="101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0" y="112"/>
                  </a:lnTo>
                  <a:lnTo>
                    <a:pt x="0" y="116"/>
                  </a:lnTo>
                  <a:lnTo>
                    <a:pt x="0" y="118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0" y="129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0" y="139"/>
                  </a:lnTo>
                  <a:lnTo>
                    <a:pt x="0" y="142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0" y="154"/>
                  </a:lnTo>
                  <a:lnTo>
                    <a:pt x="0" y="159"/>
                  </a:lnTo>
                  <a:lnTo>
                    <a:pt x="0" y="163"/>
                  </a:lnTo>
                  <a:lnTo>
                    <a:pt x="0" y="165"/>
                  </a:lnTo>
                  <a:lnTo>
                    <a:pt x="0" y="167"/>
                  </a:lnTo>
                  <a:lnTo>
                    <a:pt x="0" y="169"/>
                  </a:lnTo>
                  <a:lnTo>
                    <a:pt x="0" y="169"/>
                  </a:lnTo>
                  <a:lnTo>
                    <a:pt x="78" y="175"/>
                  </a:lnTo>
                  <a:lnTo>
                    <a:pt x="69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Freeform 9"/>
            <p:cNvSpPr>
              <a:spLocks/>
            </p:cNvSpPr>
            <p:nvPr/>
          </p:nvSpPr>
          <p:spPr bwMode="auto">
            <a:xfrm>
              <a:off x="7270750" y="3213100"/>
              <a:ext cx="811212" cy="806450"/>
            </a:xfrm>
            <a:custGeom>
              <a:avLst/>
              <a:gdLst/>
              <a:ahLst/>
              <a:cxnLst>
                <a:cxn ang="0">
                  <a:pos x="306" y="40"/>
                </a:cxn>
                <a:cxn ang="0">
                  <a:pos x="373" y="16"/>
                </a:cxn>
                <a:cxn ang="0">
                  <a:pos x="441" y="2"/>
                </a:cxn>
                <a:cxn ang="0">
                  <a:pos x="511" y="0"/>
                </a:cxn>
                <a:cxn ang="0">
                  <a:pos x="584" y="6"/>
                </a:cxn>
                <a:cxn ang="0">
                  <a:pos x="654" y="23"/>
                </a:cxn>
                <a:cxn ang="0">
                  <a:pos x="722" y="48"/>
                </a:cxn>
                <a:cxn ang="0">
                  <a:pos x="785" y="82"/>
                </a:cxn>
                <a:cxn ang="0">
                  <a:pos x="844" y="126"/>
                </a:cxn>
                <a:cxn ang="0">
                  <a:pos x="897" y="177"/>
                </a:cxn>
                <a:cxn ang="0">
                  <a:pos x="941" y="236"/>
                </a:cxn>
                <a:cxn ang="0">
                  <a:pos x="977" y="301"/>
                </a:cxn>
                <a:cxn ang="0">
                  <a:pos x="1002" y="373"/>
                </a:cxn>
                <a:cxn ang="0">
                  <a:pos x="1017" y="447"/>
                </a:cxn>
                <a:cxn ang="0">
                  <a:pos x="1021" y="517"/>
                </a:cxn>
                <a:cxn ang="0">
                  <a:pos x="1019" y="584"/>
                </a:cxn>
                <a:cxn ang="0">
                  <a:pos x="1008" y="646"/>
                </a:cxn>
                <a:cxn ang="0">
                  <a:pos x="989" y="705"/>
                </a:cxn>
                <a:cxn ang="0">
                  <a:pos x="964" y="759"/>
                </a:cxn>
                <a:cxn ang="0">
                  <a:pos x="933" y="808"/>
                </a:cxn>
                <a:cxn ang="0">
                  <a:pos x="899" y="855"/>
                </a:cxn>
                <a:cxn ang="0">
                  <a:pos x="857" y="893"/>
                </a:cxn>
                <a:cxn ang="0">
                  <a:pos x="812" y="928"/>
                </a:cxn>
                <a:cxn ang="0">
                  <a:pos x="764" y="956"/>
                </a:cxn>
                <a:cxn ang="0">
                  <a:pos x="713" y="979"/>
                </a:cxn>
                <a:cxn ang="0">
                  <a:pos x="662" y="996"/>
                </a:cxn>
                <a:cxn ang="0">
                  <a:pos x="606" y="1007"/>
                </a:cxn>
                <a:cxn ang="0">
                  <a:pos x="551" y="1015"/>
                </a:cxn>
                <a:cxn ang="0">
                  <a:pos x="498" y="1017"/>
                </a:cxn>
                <a:cxn ang="0">
                  <a:pos x="443" y="1013"/>
                </a:cxn>
                <a:cxn ang="0">
                  <a:pos x="390" y="1004"/>
                </a:cxn>
                <a:cxn ang="0">
                  <a:pos x="336" y="992"/>
                </a:cxn>
                <a:cxn ang="0">
                  <a:pos x="287" y="973"/>
                </a:cxn>
                <a:cxn ang="0">
                  <a:pos x="238" y="947"/>
                </a:cxn>
                <a:cxn ang="0">
                  <a:pos x="192" y="914"/>
                </a:cxn>
                <a:cxn ang="0">
                  <a:pos x="150" y="876"/>
                </a:cxn>
                <a:cxn ang="0">
                  <a:pos x="112" y="833"/>
                </a:cxn>
                <a:cxn ang="0">
                  <a:pos x="78" y="781"/>
                </a:cxn>
                <a:cxn ang="0">
                  <a:pos x="49" y="724"/>
                </a:cxn>
                <a:cxn ang="0">
                  <a:pos x="27" y="667"/>
                </a:cxn>
                <a:cxn ang="0">
                  <a:pos x="11" y="612"/>
                </a:cxn>
                <a:cxn ang="0">
                  <a:pos x="2" y="561"/>
                </a:cxn>
                <a:cxn ang="0">
                  <a:pos x="0" y="513"/>
                </a:cxn>
                <a:cxn ang="0">
                  <a:pos x="0" y="466"/>
                </a:cxn>
                <a:cxn ang="0">
                  <a:pos x="8" y="426"/>
                </a:cxn>
                <a:cxn ang="0">
                  <a:pos x="15" y="386"/>
                </a:cxn>
                <a:cxn ang="0">
                  <a:pos x="27" y="350"/>
                </a:cxn>
                <a:cxn ang="0">
                  <a:pos x="38" y="316"/>
                </a:cxn>
                <a:cxn ang="0">
                  <a:pos x="51" y="285"/>
                </a:cxn>
                <a:cxn ang="0">
                  <a:pos x="63" y="259"/>
                </a:cxn>
                <a:cxn ang="0">
                  <a:pos x="76" y="236"/>
                </a:cxn>
                <a:cxn ang="0">
                  <a:pos x="86" y="217"/>
                </a:cxn>
                <a:cxn ang="0">
                  <a:pos x="99" y="198"/>
                </a:cxn>
                <a:cxn ang="0">
                  <a:pos x="114" y="177"/>
                </a:cxn>
                <a:cxn ang="0">
                  <a:pos x="131" y="160"/>
                </a:cxn>
                <a:cxn ang="0">
                  <a:pos x="150" y="143"/>
                </a:cxn>
                <a:cxn ang="0">
                  <a:pos x="169" y="128"/>
                </a:cxn>
                <a:cxn ang="0">
                  <a:pos x="186" y="112"/>
                </a:cxn>
                <a:cxn ang="0">
                  <a:pos x="203" y="101"/>
                </a:cxn>
                <a:cxn ang="0">
                  <a:pos x="219" y="90"/>
                </a:cxn>
                <a:cxn ang="0">
                  <a:pos x="234" y="80"/>
                </a:cxn>
                <a:cxn ang="0">
                  <a:pos x="253" y="69"/>
                </a:cxn>
              </a:cxnLst>
              <a:rect l="0" t="0" r="r" b="b"/>
              <a:pathLst>
                <a:path w="1021" h="1017">
                  <a:moveTo>
                    <a:pt x="255" y="69"/>
                  </a:moveTo>
                  <a:lnTo>
                    <a:pt x="268" y="59"/>
                  </a:lnTo>
                  <a:lnTo>
                    <a:pt x="279" y="54"/>
                  </a:lnTo>
                  <a:lnTo>
                    <a:pt x="293" y="46"/>
                  </a:lnTo>
                  <a:lnTo>
                    <a:pt x="306" y="40"/>
                  </a:lnTo>
                  <a:lnTo>
                    <a:pt x="319" y="35"/>
                  </a:lnTo>
                  <a:lnTo>
                    <a:pt x="331" y="29"/>
                  </a:lnTo>
                  <a:lnTo>
                    <a:pt x="344" y="23"/>
                  </a:lnTo>
                  <a:lnTo>
                    <a:pt x="357" y="21"/>
                  </a:lnTo>
                  <a:lnTo>
                    <a:pt x="373" y="16"/>
                  </a:lnTo>
                  <a:lnTo>
                    <a:pt x="384" y="12"/>
                  </a:lnTo>
                  <a:lnTo>
                    <a:pt x="397" y="8"/>
                  </a:lnTo>
                  <a:lnTo>
                    <a:pt x="412" y="6"/>
                  </a:lnTo>
                  <a:lnTo>
                    <a:pt x="426" y="4"/>
                  </a:lnTo>
                  <a:lnTo>
                    <a:pt x="441" y="2"/>
                  </a:lnTo>
                  <a:lnTo>
                    <a:pt x="454" y="0"/>
                  </a:lnTo>
                  <a:lnTo>
                    <a:pt x="470" y="0"/>
                  </a:lnTo>
                  <a:lnTo>
                    <a:pt x="483" y="0"/>
                  </a:lnTo>
                  <a:lnTo>
                    <a:pt x="498" y="0"/>
                  </a:lnTo>
                  <a:lnTo>
                    <a:pt x="511" y="0"/>
                  </a:lnTo>
                  <a:lnTo>
                    <a:pt x="527" y="0"/>
                  </a:lnTo>
                  <a:lnTo>
                    <a:pt x="540" y="0"/>
                  </a:lnTo>
                  <a:lnTo>
                    <a:pt x="555" y="2"/>
                  </a:lnTo>
                  <a:lnTo>
                    <a:pt x="568" y="4"/>
                  </a:lnTo>
                  <a:lnTo>
                    <a:pt x="584" y="6"/>
                  </a:lnTo>
                  <a:lnTo>
                    <a:pt x="597" y="8"/>
                  </a:lnTo>
                  <a:lnTo>
                    <a:pt x="610" y="12"/>
                  </a:lnTo>
                  <a:lnTo>
                    <a:pt x="625" y="14"/>
                  </a:lnTo>
                  <a:lnTo>
                    <a:pt x="641" y="19"/>
                  </a:lnTo>
                  <a:lnTo>
                    <a:pt x="654" y="23"/>
                  </a:lnTo>
                  <a:lnTo>
                    <a:pt x="667" y="27"/>
                  </a:lnTo>
                  <a:lnTo>
                    <a:pt x="681" y="31"/>
                  </a:lnTo>
                  <a:lnTo>
                    <a:pt x="696" y="38"/>
                  </a:lnTo>
                  <a:lnTo>
                    <a:pt x="709" y="42"/>
                  </a:lnTo>
                  <a:lnTo>
                    <a:pt x="722" y="48"/>
                  </a:lnTo>
                  <a:lnTo>
                    <a:pt x="736" y="55"/>
                  </a:lnTo>
                  <a:lnTo>
                    <a:pt x="747" y="61"/>
                  </a:lnTo>
                  <a:lnTo>
                    <a:pt x="760" y="67"/>
                  </a:lnTo>
                  <a:lnTo>
                    <a:pt x="774" y="76"/>
                  </a:lnTo>
                  <a:lnTo>
                    <a:pt x="785" y="82"/>
                  </a:lnTo>
                  <a:lnTo>
                    <a:pt x="798" y="92"/>
                  </a:lnTo>
                  <a:lnTo>
                    <a:pt x="810" y="99"/>
                  </a:lnTo>
                  <a:lnTo>
                    <a:pt x="821" y="109"/>
                  </a:lnTo>
                  <a:lnTo>
                    <a:pt x="833" y="116"/>
                  </a:lnTo>
                  <a:lnTo>
                    <a:pt x="844" y="126"/>
                  </a:lnTo>
                  <a:lnTo>
                    <a:pt x="855" y="135"/>
                  </a:lnTo>
                  <a:lnTo>
                    <a:pt x="867" y="147"/>
                  </a:lnTo>
                  <a:lnTo>
                    <a:pt x="878" y="156"/>
                  </a:lnTo>
                  <a:lnTo>
                    <a:pt x="888" y="166"/>
                  </a:lnTo>
                  <a:lnTo>
                    <a:pt x="897" y="177"/>
                  </a:lnTo>
                  <a:lnTo>
                    <a:pt x="907" y="188"/>
                  </a:lnTo>
                  <a:lnTo>
                    <a:pt x="916" y="200"/>
                  </a:lnTo>
                  <a:lnTo>
                    <a:pt x="924" y="211"/>
                  </a:lnTo>
                  <a:lnTo>
                    <a:pt x="933" y="223"/>
                  </a:lnTo>
                  <a:lnTo>
                    <a:pt x="941" y="236"/>
                  </a:lnTo>
                  <a:lnTo>
                    <a:pt x="950" y="247"/>
                  </a:lnTo>
                  <a:lnTo>
                    <a:pt x="958" y="263"/>
                  </a:lnTo>
                  <a:lnTo>
                    <a:pt x="964" y="272"/>
                  </a:lnTo>
                  <a:lnTo>
                    <a:pt x="971" y="287"/>
                  </a:lnTo>
                  <a:lnTo>
                    <a:pt x="977" y="301"/>
                  </a:lnTo>
                  <a:lnTo>
                    <a:pt x="983" y="316"/>
                  </a:lnTo>
                  <a:lnTo>
                    <a:pt x="989" y="329"/>
                  </a:lnTo>
                  <a:lnTo>
                    <a:pt x="994" y="344"/>
                  </a:lnTo>
                  <a:lnTo>
                    <a:pt x="998" y="360"/>
                  </a:lnTo>
                  <a:lnTo>
                    <a:pt x="1002" y="373"/>
                  </a:lnTo>
                  <a:lnTo>
                    <a:pt x="1006" y="388"/>
                  </a:lnTo>
                  <a:lnTo>
                    <a:pt x="1009" y="403"/>
                  </a:lnTo>
                  <a:lnTo>
                    <a:pt x="1011" y="418"/>
                  </a:lnTo>
                  <a:lnTo>
                    <a:pt x="1015" y="432"/>
                  </a:lnTo>
                  <a:lnTo>
                    <a:pt x="1017" y="447"/>
                  </a:lnTo>
                  <a:lnTo>
                    <a:pt x="1019" y="462"/>
                  </a:lnTo>
                  <a:lnTo>
                    <a:pt x="1019" y="475"/>
                  </a:lnTo>
                  <a:lnTo>
                    <a:pt x="1021" y="491"/>
                  </a:lnTo>
                  <a:lnTo>
                    <a:pt x="1021" y="502"/>
                  </a:lnTo>
                  <a:lnTo>
                    <a:pt x="1021" y="517"/>
                  </a:lnTo>
                  <a:lnTo>
                    <a:pt x="1021" y="531"/>
                  </a:lnTo>
                  <a:lnTo>
                    <a:pt x="1021" y="546"/>
                  </a:lnTo>
                  <a:lnTo>
                    <a:pt x="1021" y="559"/>
                  </a:lnTo>
                  <a:lnTo>
                    <a:pt x="1021" y="570"/>
                  </a:lnTo>
                  <a:lnTo>
                    <a:pt x="1019" y="584"/>
                  </a:lnTo>
                  <a:lnTo>
                    <a:pt x="1017" y="597"/>
                  </a:lnTo>
                  <a:lnTo>
                    <a:pt x="1015" y="610"/>
                  </a:lnTo>
                  <a:lnTo>
                    <a:pt x="1013" y="622"/>
                  </a:lnTo>
                  <a:lnTo>
                    <a:pt x="1009" y="633"/>
                  </a:lnTo>
                  <a:lnTo>
                    <a:pt x="1008" y="646"/>
                  </a:lnTo>
                  <a:lnTo>
                    <a:pt x="1004" y="658"/>
                  </a:lnTo>
                  <a:lnTo>
                    <a:pt x="1000" y="669"/>
                  </a:lnTo>
                  <a:lnTo>
                    <a:pt x="998" y="683"/>
                  </a:lnTo>
                  <a:lnTo>
                    <a:pt x="994" y="694"/>
                  </a:lnTo>
                  <a:lnTo>
                    <a:pt x="989" y="705"/>
                  </a:lnTo>
                  <a:lnTo>
                    <a:pt x="985" y="717"/>
                  </a:lnTo>
                  <a:lnTo>
                    <a:pt x="979" y="726"/>
                  </a:lnTo>
                  <a:lnTo>
                    <a:pt x="975" y="738"/>
                  </a:lnTo>
                  <a:lnTo>
                    <a:pt x="969" y="749"/>
                  </a:lnTo>
                  <a:lnTo>
                    <a:pt x="964" y="759"/>
                  </a:lnTo>
                  <a:lnTo>
                    <a:pt x="958" y="770"/>
                  </a:lnTo>
                  <a:lnTo>
                    <a:pt x="952" y="779"/>
                  </a:lnTo>
                  <a:lnTo>
                    <a:pt x="947" y="791"/>
                  </a:lnTo>
                  <a:lnTo>
                    <a:pt x="939" y="800"/>
                  </a:lnTo>
                  <a:lnTo>
                    <a:pt x="933" y="808"/>
                  </a:lnTo>
                  <a:lnTo>
                    <a:pt x="928" y="819"/>
                  </a:lnTo>
                  <a:lnTo>
                    <a:pt x="918" y="827"/>
                  </a:lnTo>
                  <a:lnTo>
                    <a:pt x="912" y="836"/>
                  </a:lnTo>
                  <a:lnTo>
                    <a:pt x="905" y="844"/>
                  </a:lnTo>
                  <a:lnTo>
                    <a:pt x="899" y="855"/>
                  </a:lnTo>
                  <a:lnTo>
                    <a:pt x="890" y="863"/>
                  </a:lnTo>
                  <a:lnTo>
                    <a:pt x="882" y="871"/>
                  </a:lnTo>
                  <a:lnTo>
                    <a:pt x="874" y="878"/>
                  </a:lnTo>
                  <a:lnTo>
                    <a:pt x="865" y="888"/>
                  </a:lnTo>
                  <a:lnTo>
                    <a:pt x="857" y="893"/>
                  </a:lnTo>
                  <a:lnTo>
                    <a:pt x="848" y="901"/>
                  </a:lnTo>
                  <a:lnTo>
                    <a:pt x="840" y="909"/>
                  </a:lnTo>
                  <a:lnTo>
                    <a:pt x="831" y="914"/>
                  </a:lnTo>
                  <a:lnTo>
                    <a:pt x="821" y="922"/>
                  </a:lnTo>
                  <a:lnTo>
                    <a:pt x="812" y="928"/>
                  </a:lnTo>
                  <a:lnTo>
                    <a:pt x="802" y="933"/>
                  </a:lnTo>
                  <a:lnTo>
                    <a:pt x="795" y="941"/>
                  </a:lnTo>
                  <a:lnTo>
                    <a:pt x="783" y="947"/>
                  </a:lnTo>
                  <a:lnTo>
                    <a:pt x="774" y="952"/>
                  </a:lnTo>
                  <a:lnTo>
                    <a:pt x="764" y="956"/>
                  </a:lnTo>
                  <a:lnTo>
                    <a:pt x="755" y="962"/>
                  </a:lnTo>
                  <a:lnTo>
                    <a:pt x="745" y="966"/>
                  </a:lnTo>
                  <a:lnTo>
                    <a:pt x="736" y="971"/>
                  </a:lnTo>
                  <a:lnTo>
                    <a:pt x="724" y="975"/>
                  </a:lnTo>
                  <a:lnTo>
                    <a:pt x="713" y="979"/>
                  </a:lnTo>
                  <a:lnTo>
                    <a:pt x="703" y="983"/>
                  </a:lnTo>
                  <a:lnTo>
                    <a:pt x="692" y="987"/>
                  </a:lnTo>
                  <a:lnTo>
                    <a:pt x="681" y="990"/>
                  </a:lnTo>
                  <a:lnTo>
                    <a:pt x="671" y="994"/>
                  </a:lnTo>
                  <a:lnTo>
                    <a:pt x="662" y="996"/>
                  </a:lnTo>
                  <a:lnTo>
                    <a:pt x="650" y="1000"/>
                  </a:lnTo>
                  <a:lnTo>
                    <a:pt x="639" y="1002"/>
                  </a:lnTo>
                  <a:lnTo>
                    <a:pt x="627" y="1004"/>
                  </a:lnTo>
                  <a:lnTo>
                    <a:pt x="618" y="1006"/>
                  </a:lnTo>
                  <a:lnTo>
                    <a:pt x="606" y="1007"/>
                  </a:lnTo>
                  <a:lnTo>
                    <a:pt x="595" y="1009"/>
                  </a:lnTo>
                  <a:lnTo>
                    <a:pt x="584" y="1011"/>
                  </a:lnTo>
                  <a:lnTo>
                    <a:pt x="572" y="1013"/>
                  </a:lnTo>
                  <a:lnTo>
                    <a:pt x="563" y="1013"/>
                  </a:lnTo>
                  <a:lnTo>
                    <a:pt x="551" y="1015"/>
                  </a:lnTo>
                  <a:lnTo>
                    <a:pt x="540" y="1015"/>
                  </a:lnTo>
                  <a:lnTo>
                    <a:pt x="528" y="1015"/>
                  </a:lnTo>
                  <a:lnTo>
                    <a:pt x="517" y="1017"/>
                  </a:lnTo>
                  <a:lnTo>
                    <a:pt x="508" y="1017"/>
                  </a:lnTo>
                  <a:lnTo>
                    <a:pt x="498" y="1017"/>
                  </a:lnTo>
                  <a:lnTo>
                    <a:pt x="485" y="1017"/>
                  </a:lnTo>
                  <a:lnTo>
                    <a:pt x="475" y="1015"/>
                  </a:lnTo>
                  <a:lnTo>
                    <a:pt x="464" y="1015"/>
                  </a:lnTo>
                  <a:lnTo>
                    <a:pt x="452" y="1015"/>
                  </a:lnTo>
                  <a:lnTo>
                    <a:pt x="443" y="1013"/>
                  </a:lnTo>
                  <a:lnTo>
                    <a:pt x="432" y="1013"/>
                  </a:lnTo>
                  <a:lnTo>
                    <a:pt x="420" y="1011"/>
                  </a:lnTo>
                  <a:lnTo>
                    <a:pt x="409" y="1009"/>
                  </a:lnTo>
                  <a:lnTo>
                    <a:pt x="397" y="1006"/>
                  </a:lnTo>
                  <a:lnTo>
                    <a:pt x="390" y="1004"/>
                  </a:lnTo>
                  <a:lnTo>
                    <a:pt x="378" y="1002"/>
                  </a:lnTo>
                  <a:lnTo>
                    <a:pt x="367" y="1000"/>
                  </a:lnTo>
                  <a:lnTo>
                    <a:pt x="357" y="998"/>
                  </a:lnTo>
                  <a:lnTo>
                    <a:pt x="346" y="994"/>
                  </a:lnTo>
                  <a:lnTo>
                    <a:pt x="336" y="992"/>
                  </a:lnTo>
                  <a:lnTo>
                    <a:pt x="327" y="988"/>
                  </a:lnTo>
                  <a:lnTo>
                    <a:pt x="316" y="985"/>
                  </a:lnTo>
                  <a:lnTo>
                    <a:pt x="306" y="981"/>
                  </a:lnTo>
                  <a:lnTo>
                    <a:pt x="295" y="977"/>
                  </a:lnTo>
                  <a:lnTo>
                    <a:pt x="287" y="973"/>
                  </a:lnTo>
                  <a:lnTo>
                    <a:pt x="276" y="968"/>
                  </a:lnTo>
                  <a:lnTo>
                    <a:pt x="266" y="962"/>
                  </a:lnTo>
                  <a:lnTo>
                    <a:pt x="257" y="958"/>
                  </a:lnTo>
                  <a:lnTo>
                    <a:pt x="249" y="952"/>
                  </a:lnTo>
                  <a:lnTo>
                    <a:pt x="238" y="947"/>
                  </a:lnTo>
                  <a:lnTo>
                    <a:pt x="228" y="941"/>
                  </a:lnTo>
                  <a:lnTo>
                    <a:pt x="219" y="935"/>
                  </a:lnTo>
                  <a:lnTo>
                    <a:pt x="211" y="928"/>
                  </a:lnTo>
                  <a:lnTo>
                    <a:pt x="201" y="922"/>
                  </a:lnTo>
                  <a:lnTo>
                    <a:pt x="192" y="914"/>
                  </a:lnTo>
                  <a:lnTo>
                    <a:pt x="184" y="909"/>
                  </a:lnTo>
                  <a:lnTo>
                    <a:pt x="175" y="901"/>
                  </a:lnTo>
                  <a:lnTo>
                    <a:pt x="167" y="893"/>
                  </a:lnTo>
                  <a:lnTo>
                    <a:pt x="158" y="886"/>
                  </a:lnTo>
                  <a:lnTo>
                    <a:pt x="150" y="876"/>
                  </a:lnTo>
                  <a:lnTo>
                    <a:pt x="143" y="871"/>
                  </a:lnTo>
                  <a:lnTo>
                    <a:pt x="135" y="861"/>
                  </a:lnTo>
                  <a:lnTo>
                    <a:pt x="127" y="852"/>
                  </a:lnTo>
                  <a:lnTo>
                    <a:pt x="120" y="842"/>
                  </a:lnTo>
                  <a:lnTo>
                    <a:pt x="112" y="833"/>
                  </a:lnTo>
                  <a:lnTo>
                    <a:pt x="105" y="823"/>
                  </a:lnTo>
                  <a:lnTo>
                    <a:pt x="99" y="814"/>
                  </a:lnTo>
                  <a:lnTo>
                    <a:pt x="91" y="802"/>
                  </a:lnTo>
                  <a:lnTo>
                    <a:pt x="84" y="793"/>
                  </a:lnTo>
                  <a:lnTo>
                    <a:pt x="78" y="781"/>
                  </a:lnTo>
                  <a:lnTo>
                    <a:pt x="72" y="770"/>
                  </a:lnTo>
                  <a:lnTo>
                    <a:pt x="65" y="759"/>
                  </a:lnTo>
                  <a:lnTo>
                    <a:pt x="61" y="749"/>
                  </a:lnTo>
                  <a:lnTo>
                    <a:pt x="53" y="736"/>
                  </a:lnTo>
                  <a:lnTo>
                    <a:pt x="49" y="724"/>
                  </a:lnTo>
                  <a:lnTo>
                    <a:pt x="44" y="713"/>
                  </a:lnTo>
                  <a:lnTo>
                    <a:pt x="40" y="702"/>
                  </a:lnTo>
                  <a:lnTo>
                    <a:pt x="34" y="688"/>
                  </a:lnTo>
                  <a:lnTo>
                    <a:pt x="30" y="679"/>
                  </a:lnTo>
                  <a:lnTo>
                    <a:pt x="27" y="667"/>
                  </a:lnTo>
                  <a:lnTo>
                    <a:pt x="25" y="656"/>
                  </a:lnTo>
                  <a:lnTo>
                    <a:pt x="19" y="645"/>
                  </a:lnTo>
                  <a:lnTo>
                    <a:pt x="17" y="633"/>
                  </a:lnTo>
                  <a:lnTo>
                    <a:pt x="13" y="622"/>
                  </a:lnTo>
                  <a:lnTo>
                    <a:pt x="11" y="612"/>
                  </a:lnTo>
                  <a:lnTo>
                    <a:pt x="9" y="603"/>
                  </a:lnTo>
                  <a:lnTo>
                    <a:pt x="8" y="593"/>
                  </a:lnTo>
                  <a:lnTo>
                    <a:pt x="6" y="582"/>
                  </a:lnTo>
                  <a:lnTo>
                    <a:pt x="6" y="570"/>
                  </a:lnTo>
                  <a:lnTo>
                    <a:pt x="2" y="561"/>
                  </a:lnTo>
                  <a:lnTo>
                    <a:pt x="2" y="551"/>
                  </a:lnTo>
                  <a:lnTo>
                    <a:pt x="0" y="540"/>
                  </a:lnTo>
                  <a:lnTo>
                    <a:pt x="0" y="531"/>
                  </a:lnTo>
                  <a:lnTo>
                    <a:pt x="0" y="523"/>
                  </a:lnTo>
                  <a:lnTo>
                    <a:pt x="0" y="513"/>
                  </a:lnTo>
                  <a:lnTo>
                    <a:pt x="0" y="504"/>
                  </a:lnTo>
                  <a:lnTo>
                    <a:pt x="0" y="494"/>
                  </a:lnTo>
                  <a:lnTo>
                    <a:pt x="0" y="487"/>
                  </a:lnTo>
                  <a:lnTo>
                    <a:pt x="0" y="477"/>
                  </a:lnTo>
                  <a:lnTo>
                    <a:pt x="0" y="466"/>
                  </a:lnTo>
                  <a:lnTo>
                    <a:pt x="2" y="458"/>
                  </a:lnTo>
                  <a:lnTo>
                    <a:pt x="2" y="449"/>
                  </a:lnTo>
                  <a:lnTo>
                    <a:pt x="4" y="441"/>
                  </a:lnTo>
                  <a:lnTo>
                    <a:pt x="6" y="432"/>
                  </a:lnTo>
                  <a:lnTo>
                    <a:pt x="8" y="426"/>
                  </a:lnTo>
                  <a:lnTo>
                    <a:pt x="9" y="418"/>
                  </a:lnTo>
                  <a:lnTo>
                    <a:pt x="9" y="409"/>
                  </a:lnTo>
                  <a:lnTo>
                    <a:pt x="11" y="401"/>
                  </a:lnTo>
                  <a:lnTo>
                    <a:pt x="13" y="394"/>
                  </a:lnTo>
                  <a:lnTo>
                    <a:pt x="15" y="386"/>
                  </a:lnTo>
                  <a:lnTo>
                    <a:pt x="17" y="377"/>
                  </a:lnTo>
                  <a:lnTo>
                    <a:pt x="19" y="371"/>
                  </a:lnTo>
                  <a:lnTo>
                    <a:pt x="23" y="363"/>
                  </a:lnTo>
                  <a:lnTo>
                    <a:pt x="25" y="356"/>
                  </a:lnTo>
                  <a:lnTo>
                    <a:pt x="27" y="350"/>
                  </a:lnTo>
                  <a:lnTo>
                    <a:pt x="28" y="342"/>
                  </a:lnTo>
                  <a:lnTo>
                    <a:pt x="30" y="337"/>
                  </a:lnTo>
                  <a:lnTo>
                    <a:pt x="32" y="329"/>
                  </a:lnTo>
                  <a:lnTo>
                    <a:pt x="34" y="323"/>
                  </a:lnTo>
                  <a:lnTo>
                    <a:pt x="38" y="316"/>
                  </a:lnTo>
                  <a:lnTo>
                    <a:pt x="40" y="310"/>
                  </a:lnTo>
                  <a:lnTo>
                    <a:pt x="44" y="304"/>
                  </a:lnTo>
                  <a:lnTo>
                    <a:pt x="46" y="297"/>
                  </a:lnTo>
                  <a:lnTo>
                    <a:pt x="47" y="291"/>
                  </a:lnTo>
                  <a:lnTo>
                    <a:pt x="51" y="285"/>
                  </a:lnTo>
                  <a:lnTo>
                    <a:pt x="53" y="280"/>
                  </a:lnTo>
                  <a:lnTo>
                    <a:pt x="55" y="276"/>
                  </a:lnTo>
                  <a:lnTo>
                    <a:pt x="59" y="270"/>
                  </a:lnTo>
                  <a:lnTo>
                    <a:pt x="61" y="266"/>
                  </a:lnTo>
                  <a:lnTo>
                    <a:pt x="63" y="259"/>
                  </a:lnTo>
                  <a:lnTo>
                    <a:pt x="65" y="255"/>
                  </a:lnTo>
                  <a:lnTo>
                    <a:pt x="68" y="251"/>
                  </a:lnTo>
                  <a:lnTo>
                    <a:pt x="70" y="245"/>
                  </a:lnTo>
                  <a:lnTo>
                    <a:pt x="72" y="242"/>
                  </a:lnTo>
                  <a:lnTo>
                    <a:pt x="76" y="236"/>
                  </a:lnTo>
                  <a:lnTo>
                    <a:pt x="76" y="232"/>
                  </a:lnTo>
                  <a:lnTo>
                    <a:pt x="80" y="230"/>
                  </a:lnTo>
                  <a:lnTo>
                    <a:pt x="82" y="225"/>
                  </a:lnTo>
                  <a:lnTo>
                    <a:pt x="84" y="221"/>
                  </a:lnTo>
                  <a:lnTo>
                    <a:pt x="86" y="217"/>
                  </a:lnTo>
                  <a:lnTo>
                    <a:pt x="87" y="213"/>
                  </a:lnTo>
                  <a:lnTo>
                    <a:pt x="91" y="209"/>
                  </a:lnTo>
                  <a:lnTo>
                    <a:pt x="93" y="204"/>
                  </a:lnTo>
                  <a:lnTo>
                    <a:pt x="97" y="200"/>
                  </a:lnTo>
                  <a:lnTo>
                    <a:pt x="99" y="198"/>
                  </a:lnTo>
                  <a:lnTo>
                    <a:pt x="101" y="194"/>
                  </a:lnTo>
                  <a:lnTo>
                    <a:pt x="105" y="188"/>
                  </a:lnTo>
                  <a:lnTo>
                    <a:pt x="108" y="185"/>
                  </a:lnTo>
                  <a:lnTo>
                    <a:pt x="110" y="183"/>
                  </a:lnTo>
                  <a:lnTo>
                    <a:pt x="114" y="177"/>
                  </a:lnTo>
                  <a:lnTo>
                    <a:pt x="118" y="175"/>
                  </a:lnTo>
                  <a:lnTo>
                    <a:pt x="120" y="169"/>
                  </a:lnTo>
                  <a:lnTo>
                    <a:pt x="125" y="168"/>
                  </a:lnTo>
                  <a:lnTo>
                    <a:pt x="129" y="164"/>
                  </a:lnTo>
                  <a:lnTo>
                    <a:pt x="131" y="160"/>
                  </a:lnTo>
                  <a:lnTo>
                    <a:pt x="135" y="158"/>
                  </a:lnTo>
                  <a:lnTo>
                    <a:pt x="139" y="152"/>
                  </a:lnTo>
                  <a:lnTo>
                    <a:pt x="143" y="149"/>
                  </a:lnTo>
                  <a:lnTo>
                    <a:pt x="146" y="147"/>
                  </a:lnTo>
                  <a:lnTo>
                    <a:pt x="150" y="143"/>
                  </a:lnTo>
                  <a:lnTo>
                    <a:pt x="154" y="139"/>
                  </a:lnTo>
                  <a:lnTo>
                    <a:pt x="156" y="135"/>
                  </a:lnTo>
                  <a:lnTo>
                    <a:pt x="162" y="133"/>
                  </a:lnTo>
                  <a:lnTo>
                    <a:pt x="165" y="130"/>
                  </a:lnTo>
                  <a:lnTo>
                    <a:pt x="169" y="128"/>
                  </a:lnTo>
                  <a:lnTo>
                    <a:pt x="173" y="124"/>
                  </a:lnTo>
                  <a:lnTo>
                    <a:pt x="177" y="122"/>
                  </a:lnTo>
                  <a:lnTo>
                    <a:pt x="181" y="118"/>
                  </a:lnTo>
                  <a:lnTo>
                    <a:pt x="184" y="116"/>
                  </a:lnTo>
                  <a:lnTo>
                    <a:pt x="186" y="112"/>
                  </a:lnTo>
                  <a:lnTo>
                    <a:pt x="190" y="111"/>
                  </a:lnTo>
                  <a:lnTo>
                    <a:pt x="194" y="107"/>
                  </a:lnTo>
                  <a:lnTo>
                    <a:pt x="198" y="105"/>
                  </a:lnTo>
                  <a:lnTo>
                    <a:pt x="201" y="103"/>
                  </a:lnTo>
                  <a:lnTo>
                    <a:pt x="203" y="101"/>
                  </a:lnTo>
                  <a:lnTo>
                    <a:pt x="207" y="99"/>
                  </a:lnTo>
                  <a:lnTo>
                    <a:pt x="211" y="95"/>
                  </a:lnTo>
                  <a:lnTo>
                    <a:pt x="215" y="93"/>
                  </a:lnTo>
                  <a:lnTo>
                    <a:pt x="217" y="92"/>
                  </a:lnTo>
                  <a:lnTo>
                    <a:pt x="219" y="90"/>
                  </a:lnTo>
                  <a:lnTo>
                    <a:pt x="222" y="88"/>
                  </a:lnTo>
                  <a:lnTo>
                    <a:pt x="224" y="84"/>
                  </a:lnTo>
                  <a:lnTo>
                    <a:pt x="228" y="84"/>
                  </a:lnTo>
                  <a:lnTo>
                    <a:pt x="230" y="82"/>
                  </a:lnTo>
                  <a:lnTo>
                    <a:pt x="234" y="80"/>
                  </a:lnTo>
                  <a:lnTo>
                    <a:pt x="238" y="78"/>
                  </a:lnTo>
                  <a:lnTo>
                    <a:pt x="241" y="76"/>
                  </a:lnTo>
                  <a:lnTo>
                    <a:pt x="247" y="73"/>
                  </a:lnTo>
                  <a:lnTo>
                    <a:pt x="251" y="71"/>
                  </a:lnTo>
                  <a:lnTo>
                    <a:pt x="253" y="69"/>
                  </a:lnTo>
                  <a:lnTo>
                    <a:pt x="255" y="69"/>
                  </a:lnTo>
                  <a:lnTo>
                    <a:pt x="255" y="69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Freeform 10"/>
            <p:cNvSpPr>
              <a:spLocks/>
            </p:cNvSpPr>
            <p:nvPr/>
          </p:nvSpPr>
          <p:spPr bwMode="auto">
            <a:xfrm>
              <a:off x="7373938" y="3314700"/>
              <a:ext cx="606425" cy="612775"/>
            </a:xfrm>
            <a:custGeom>
              <a:avLst/>
              <a:gdLst/>
              <a:ahLst/>
              <a:cxnLst>
                <a:cxn ang="0">
                  <a:pos x="236" y="28"/>
                </a:cxn>
                <a:cxn ang="0">
                  <a:pos x="293" y="9"/>
                </a:cxn>
                <a:cxn ang="0">
                  <a:pos x="352" y="0"/>
                </a:cxn>
                <a:cxn ang="0">
                  <a:pos x="409" y="0"/>
                </a:cxn>
                <a:cxn ang="0">
                  <a:pos x="466" y="9"/>
                </a:cxn>
                <a:cxn ang="0">
                  <a:pos x="519" y="22"/>
                </a:cxn>
                <a:cxn ang="0">
                  <a:pos x="569" y="45"/>
                </a:cxn>
                <a:cxn ang="0">
                  <a:pos x="616" y="74"/>
                </a:cxn>
                <a:cxn ang="0">
                  <a:pos x="656" y="108"/>
                </a:cxn>
                <a:cxn ang="0">
                  <a:pos x="692" y="148"/>
                </a:cxn>
                <a:cxn ang="0">
                  <a:pos x="723" y="192"/>
                </a:cxn>
                <a:cxn ang="0">
                  <a:pos x="744" y="239"/>
                </a:cxn>
                <a:cxn ang="0">
                  <a:pos x="757" y="292"/>
                </a:cxn>
                <a:cxn ang="0">
                  <a:pos x="763" y="344"/>
                </a:cxn>
                <a:cxn ang="0">
                  <a:pos x="764" y="395"/>
                </a:cxn>
                <a:cxn ang="0">
                  <a:pos x="759" y="444"/>
                </a:cxn>
                <a:cxn ang="0">
                  <a:pos x="751" y="490"/>
                </a:cxn>
                <a:cxn ang="0">
                  <a:pos x="738" y="534"/>
                </a:cxn>
                <a:cxn ang="0">
                  <a:pos x="721" y="575"/>
                </a:cxn>
                <a:cxn ang="0">
                  <a:pos x="702" y="613"/>
                </a:cxn>
                <a:cxn ang="0">
                  <a:pos x="677" y="649"/>
                </a:cxn>
                <a:cxn ang="0">
                  <a:pos x="650" y="678"/>
                </a:cxn>
                <a:cxn ang="0">
                  <a:pos x="620" y="706"/>
                </a:cxn>
                <a:cxn ang="0">
                  <a:pos x="586" y="727"/>
                </a:cxn>
                <a:cxn ang="0">
                  <a:pos x="552" y="746"/>
                </a:cxn>
                <a:cxn ang="0">
                  <a:pos x="515" y="758"/>
                </a:cxn>
                <a:cxn ang="0">
                  <a:pos x="475" y="765"/>
                </a:cxn>
                <a:cxn ang="0">
                  <a:pos x="434" y="769"/>
                </a:cxn>
                <a:cxn ang="0">
                  <a:pos x="392" y="771"/>
                </a:cxn>
                <a:cxn ang="0">
                  <a:pos x="348" y="769"/>
                </a:cxn>
                <a:cxn ang="0">
                  <a:pos x="306" y="762"/>
                </a:cxn>
                <a:cxn ang="0">
                  <a:pos x="264" y="750"/>
                </a:cxn>
                <a:cxn ang="0">
                  <a:pos x="225" y="735"/>
                </a:cxn>
                <a:cxn ang="0">
                  <a:pos x="183" y="716"/>
                </a:cxn>
                <a:cxn ang="0">
                  <a:pos x="147" y="693"/>
                </a:cxn>
                <a:cxn ang="0">
                  <a:pos x="112" y="665"/>
                </a:cxn>
                <a:cxn ang="0">
                  <a:pos x="82" y="630"/>
                </a:cxn>
                <a:cxn ang="0">
                  <a:pos x="55" y="592"/>
                </a:cxn>
                <a:cxn ang="0">
                  <a:pos x="36" y="551"/>
                </a:cxn>
                <a:cxn ang="0">
                  <a:pos x="21" y="507"/>
                </a:cxn>
                <a:cxn ang="0">
                  <a:pos x="10" y="467"/>
                </a:cxn>
                <a:cxn ang="0">
                  <a:pos x="4" y="427"/>
                </a:cxn>
                <a:cxn ang="0">
                  <a:pos x="0" y="389"/>
                </a:cxn>
                <a:cxn ang="0">
                  <a:pos x="2" y="355"/>
                </a:cxn>
                <a:cxn ang="0">
                  <a:pos x="4" y="323"/>
                </a:cxn>
                <a:cxn ang="0">
                  <a:pos x="10" y="290"/>
                </a:cxn>
                <a:cxn ang="0">
                  <a:pos x="17" y="262"/>
                </a:cxn>
                <a:cxn ang="0">
                  <a:pos x="25" y="235"/>
                </a:cxn>
                <a:cxn ang="0">
                  <a:pos x="34" y="211"/>
                </a:cxn>
                <a:cxn ang="0">
                  <a:pos x="42" y="190"/>
                </a:cxn>
                <a:cxn ang="0">
                  <a:pos x="52" y="173"/>
                </a:cxn>
                <a:cxn ang="0">
                  <a:pos x="59" y="159"/>
                </a:cxn>
                <a:cxn ang="0">
                  <a:pos x="69" y="144"/>
                </a:cxn>
                <a:cxn ang="0">
                  <a:pos x="82" y="127"/>
                </a:cxn>
                <a:cxn ang="0">
                  <a:pos x="97" y="112"/>
                </a:cxn>
                <a:cxn ang="0">
                  <a:pos x="112" y="98"/>
                </a:cxn>
                <a:cxn ang="0">
                  <a:pos x="126" y="87"/>
                </a:cxn>
                <a:cxn ang="0">
                  <a:pos x="149" y="72"/>
                </a:cxn>
                <a:cxn ang="0">
                  <a:pos x="173" y="57"/>
                </a:cxn>
                <a:cxn ang="0">
                  <a:pos x="187" y="47"/>
                </a:cxn>
              </a:cxnLst>
              <a:rect l="0" t="0" r="r" b="b"/>
              <a:pathLst>
                <a:path w="764" h="771">
                  <a:moveTo>
                    <a:pt x="190" y="47"/>
                  </a:moveTo>
                  <a:lnTo>
                    <a:pt x="200" y="41"/>
                  </a:lnTo>
                  <a:lnTo>
                    <a:pt x="211" y="36"/>
                  </a:lnTo>
                  <a:lnTo>
                    <a:pt x="225" y="32"/>
                  </a:lnTo>
                  <a:lnTo>
                    <a:pt x="236" y="28"/>
                  </a:lnTo>
                  <a:lnTo>
                    <a:pt x="245" y="20"/>
                  </a:lnTo>
                  <a:lnTo>
                    <a:pt x="259" y="19"/>
                  </a:lnTo>
                  <a:lnTo>
                    <a:pt x="268" y="15"/>
                  </a:lnTo>
                  <a:lnTo>
                    <a:pt x="282" y="11"/>
                  </a:lnTo>
                  <a:lnTo>
                    <a:pt x="293" y="9"/>
                  </a:lnTo>
                  <a:lnTo>
                    <a:pt x="304" y="5"/>
                  </a:lnTo>
                  <a:lnTo>
                    <a:pt x="318" y="3"/>
                  </a:lnTo>
                  <a:lnTo>
                    <a:pt x="329" y="3"/>
                  </a:lnTo>
                  <a:lnTo>
                    <a:pt x="339" y="1"/>
                  </a:lnTo>
                  <a:lnTo>
                    <a:pt x="352" y="0"/>
                  </a:lnTo>
                  <a:lnTo>
                    <a:pt x="363" y="0"/>
                  </a:lnTo>
                  <a:lnTo>
                    <a:pt x="375" y="0"/>
                  </a:lnTo>
                  <a:lnTo>
                    <a:pt x="386" y="0"/>
                  </a:lnTo>
                  <a:lnTo>
                    <a:pt x="398" y="0"/>
                  </a:lnTo>
                  <a:lnTo>
                    <a:pt x="409" y="0"/>
                  </a:lnTo>
                  <a:lnTo>
                    <a:pt x="420" y="1"/>
                  </a:lnTo>
                  <a:lnTo>
                    <a:pt x="432" y="3"/>
                  </a:lnTo>
                  <a:lnTo>
                    <a:pt x="443" y="3"/>
                  </a:lnTo>
                  <a:lnTo>
                    <a:pt x="455" y="5"/>
                  </a:lnTo>
                  <a:lnTo>
                    <a:pt x="466" y="9"/>
                  </a:lnTo>
                  <a:lnTo>
                    <a:pt x="475" y="11"/>
                  </a:lnTo>
                  <a:lnTo>
                    <a:pt x="487" y="13"/>
                  </a:lnTo>
                  <a:lnTo>
                    <a:pt x="498" y="17"/>
                  </a:lnTo>
                  <a:lnTo>
                    <a:pt x="508" y="20"/>
                  </a:lnTo>
                  <a:lnTo>
                    <a:pt x="519" y="22"/>
                  </a:lnTo>
                  <a:lnTo>
                    <a:pt x="529" y="28"/>
                  </a:lnTo>
                  <a:lnTo>
                    <a:pt x="540" y="32"/>
                  </a:lnTo>
                  <a:lnTo>
                    <a:pt x="550" y="36"/>
                  </a:lnTo>
                  <a:lnTo>
                    <a:pt x="559" y="41"/>
                  </a:lnTo>
                  <a:lnTo>
                    <a:pt x="569" y="45"/>
                  </a:lnTo>
                  <a:lnTo>
                    <a:pt x="580" y="51"/>
                  </a:lnTo>
                  <a:lnTo>
                    <a:pt x="590" y="57"/>
                  </a:lnTo>
                  <a:lnTo>
                    <a:pt x="597" y="62"/>
                  </a:lnTo>
                  <a:lnTo>
                    <a:pt x="607" y="68"/>
                  </a:lnTo>
                  <a:lnTo>
                    <a:pt x="616" y="74"/>
                  </a:lnTo>
                  <a:lnTo>
                    <a:pt x="626" y="81"/>
                  </a:lnTo>
                  <a:lnTo>
                    <a:pt x="633" y="87"/>
                  </a:lnTo>
                  <a:lnTo>
                    <a:pt x="643" y="95"/>
                  </a:lnTo>
                  <a:lnTo>
                    <a:pt x="650" y="102"/>
                  </a:lnTo>
                  <a:lnTo>
                    <a:pt x="656" y="108"/>
                  </a:lnTo>
                  <a:lnTo>
                    <a:pt x="666" y="115"/>
                  </a:lnTo>
                  <a:lnTo>
                    <a:pt x="671" y="123"/>
                  </a:lnTo>
                  <a:lnTo>
                    <a:pt x="679" y="133"/>
                  </a:lnTo>
                  <a:lnTo>
                    <a:pt x="687" y="140"/>
                  </a:lnTo>
                  <a:lnTo>
                    <a:pt x="692" y="148"/>
                  </a:lnTo>
                  <a:lnTo>
                    <a:pt x="700" y="155"/>
                  </a:lnTo>
                  <a:lnTo>
                    <a:pt x="706" y="163"/>
                  </a:lnTo>
                  <a:lnTo>
                    <a:pt x="711" y="173"/>
                  </a:lnTo>
                  <a:lnTo>
                    <a:pt x="717" y="184"/>
                  </a:lnTo>
                  <a:lnTo>
                    <a:pt x="723" y="192"/>
                  </a:lnTo>
                  <a:lnTo>
                    <a:pt x="726" y="203"/>
                  </a:lnTo>
                  <a:lnTo>
                    <a:pt x="732" y="211"/>
                  </a:lnTo>
                  <a:lnTo>
                    <a:pt x="736" y="220"/>
                  </a:lnTo>
                  <a:lnTo>
                    <a:pt x="740" y="230"/>
                  </a:lnTo>
                  <a:lnTo>
                    <a:pt x="744" y="239"/>
                  </a:lnTo>
                  <a:lnTo>
                    <a:pt x="747" y="250"/>
                  </a:lnTo>
                  <a:lnTo>
                    <a:pt x="749" y="260"/>
                  </a:lnTo>
                  <a:lnTo>
                    <a:pt x="753" y="271"/>
                  </a:lnTo>
                  <a:lnTo>
                    <a:pt x="755" y="281"/>
                  </a:lnTo>
                  <a:lnTo>
                    <a:pt x="757" y="292"/>
                  </a:lnTo>
                  <a:lnTo>
                    <a:pt x="759" y="302"/>
                  </a:lnTo>
                  <a:lnTo>
                    <a:pt x="759" y="313"/>
                  </a:lnTo>
                  <a:lnTo>
                    <a:pt x="761" y="325"/>
                  </a:lnTo>
                  <a:lnTo>
                    <a:pt x="763" y="334"/>
                  </a:lnTo>
                  <a:lnTo>
                    <a:pt x="763" y="344"/>
                  </a:lnTo>
                  <a:lnTo>
                    <a:pt x="764" y="353"/>
                  </a:lnTo>
                  <a:lnTo>
                    <a:pt x="764" y="364"/>
                  </a:lnTo>
                  <a:lnTo>
                    <a:pt x="764" y="374"/>
                  </a:lnTo>
                  <a:lnTo>
                    <a:pt x="764" y="383"/>
                  </a:lnTo>
                  <a:lnTo>
                    <a:pt x="764" y="395"/>
                  </a:lnTo>
                  <a:lnTo>
                    <a:pt x="763" y="404"/>
                  </a:lnTo>
                  <a:lnTo>
                    <a:pt x="763" y="414"/>
                  </a:lnTo>
                  <a:lnTo>
                    <a:pt x="763" y="423"/>
                  </a:lnTo>
                  <a:lnTo>
                    <a:pt x="761" y="433"/>
                  </a:lnTo>
                  <a:lnTo>
                    <a:pt x="759" y="444"/>
                  </a:lnTo>
                  <a:lnTo>
                    <a:pt x="759" y="454"/>
                  </a:lnTo>
                  <a:lnTo>
                    <a:pt x="757" y="463"/>
                  </a:lnTo>
                  <a:lnTo>
                    <a:pt x="755" y="473"/>
                  </a:lnTo>
                  <a:lnTo>
                    <a:pt x="753" y="480"/>
                  </a:lnTo>
                  <a:lnTo>
                    <a:pt x="751" y="490"/>
                  </a:lnTo>
                  <a:lnTo>
                    <a:pt x="749" y="499"/>
                  </a:lnTo>
                  <a:lnTo>
                    <a:pt x="747" y="509"/>
                  </a:lnTo>
                  <a:lnTo>
                    <a:pt x="744" y="516"/>
                  </a:lnTo>
                  <a:lnTo>
                    <a:pt x="742" y="526"/>
                  </a:lnTo>
                  <a:lnTo>
                    <a:pt x="738" y="534"/>
                  </a:lnTo>
                  <a:lnTo>
                    <a:pt x="736" y="543"/>
                  </a:lnTo>
                  <a:lnTo>
                    <a:pt x="732" y="551"/>
                  </a:lnTo>
                  <a:lnTo>
                    <a:pt x="728" y="560"/>
                  </a:lnTo>
                  <a:lnTo>
                    <a:pt x="725" y="568"/>
                  </a:lnTo>
                  <a:lnTo>
                    <a:pt x="721" y="575"/>
                  </a:lnTo>
                  <a:lnTo>
                    <a:pt x="717" y="585"/>
                  </a:lnTo>
                  <a:lnTo>
                    <a:pt x="715" y="592"/>
                  </a:lnTo>
                  <a:lnTo>
                    <a:pt x="709" y="598"/>
                  </a:lnTo>
                  <a:lnTo>
                    <a:pt x="706" y="606"/>
                  </a:lnTo>
                  <a:lnTo>
                    <a:pt x="702" y="613"/>
                  </a:lnTo>
                  <a:lnTo>
                    <a:pt x="696" y="621"/>
                  </a:lnTo>
                  <a:lnTo>
                    <a:pt x="690" y="627"/>
                  </a:lnTo>
                  <a:lnTo>
                    <a:pt x="687" y="636"/>
                  </a:lnTo>
                  <a:lnTo>
                    <a:pt x="681" y="642"/>
                  </a:lnTo>
                  <a:lnTo>
                    <a:pt x="677" y="649"/>
                  </a:lnTo>
                  <a:lnTo>
                    <a:pt x="671" y="655"/>
                  </a:lnTo>
                  <a:lnTo>
                    <a:pt x="666" y="661"/>
                  </a:lnTo>
                  <a:lnTo>
                    <a:pt x="662" y="667"/>
                  </a:lnTo>
                  <a:lnTo>
                    <a:pt x="656" y="674"/>
                  </a:lnTo>
                  <a:lnTo>
                    <a:pt x="650" y="678"/>
                  </a:lnTo>
                  <a:lnTo>
                    <a:pt x="645" y="684"/>
                  </a:lnTo>
                  <a:lnTo>
                    <a:pt x="637" y="689"/>
                  </a:lnTo>
                  <a:lnTo>
                    <a:pt x="633" y="695"/>
                  </a:lnTo>
                  <a:lnTo>
                    <a:pt x="628" y="701"/>
                  </a:lnTo>
                  <a:lnTo>
                    <a:pt x="620" y="706"/>
                  </a:lnTo>
                  <a:lnTo>
                    <a:pt x="614" y="710"/>
                  </a:lnTo>
                  <a:lnTo>
                    <a:pt x="607" y="714"/>
                  </a:lnTo>
                  <a:lnTo>
                    <a:pt x="599" y="720"/>
                  </a:lnTo>
                  <a:lnTo>
                    <a:pt x="593" y="724"/>
                  </a:lnTo>
                  <a:lnTo>
                    <a:pt x="586" y="727"/>
                  </a:lnTo>
                  <a:lnTo>
                    <a:pt x="580" y="731"/>
                  </a:lnTo>
                  <a:lnTo>
                    <a:pt x="574" y="735"/>
                  </a:lnTo>
                  <a:lnTo>
                    <a:pt x="567" y="741"/>
                  </a:lnTo>
                  <a:lnTo>
                    <a:pt x="559" y="741"/>
                  </a:lnTo>
                  <a:lnTo>
                    <a:pt x="552" y="746"/>
                  </a:lnTo>
                  <a:lnTo>
                    <a:pt x="546" y="748"/>
                  </a:lnTo>
                  <a:lnTo>
                    <a:pt x="538" y="750"/>
                  </a:lnTo>
                  <a:lnTo>
                    <a:pt x="531" y="754"/>
                  </a:lnTo>
                  <a:lnTo>
                    <a:pt x="523" y="758"/>
                  </a:lnTo>
                  <a:lnTo>
                    <a:pt x="515" y="758"/>
                  </a:lnTo>
                  <a:lnTo>
                    <a:pt x="508" y="760"/>
                  </a:lnTo>
                  <a:lnTo>
                    <a:pt x="500" y="762"/>
                  </a:lnTo>
                  <a:lnTo>
                    <a:pt x="493" y="763"/>
                  </a:lnTo>
                  <a:lnTo>
                    <a:pt x="485" y="765"/>
                  </a:lnTo>
                  <a:lnTo>
                    <a:pt x="475" y="765"/>
                  </a:lnTo>
                  <a:lnTo>
                    <a:pt x="468" y="767"/>
                  </a:lnTo>
                  <a:lnTo>
                    <a:pt x="460" y="769"/>
                  </a:lnTo>
                  <a:lnTo>
                    <a:pt x="453" y="769"/>
                  </a:lnTo>
                  <a:lnTo>
                    <a:pt x="443" y="769"/>
                  </a:lnTo>
                  <a:lnTo>
                    <a:pt x="434" y="769"/>
                  </a:lnTo>
                  <a:lnTo>
                    <a:pt x="426" y="771"/>
                  </a:lnTo>
                  <a:lnTo>
                    <a:pt x="418" y="771"/>
                  </a:lnTo>
                  <a:lnTo>
                    <a:pt x="409" y="771"/>
                  </a:lnTo>
                  <a:lnTo>
                    <a:pt x="399" y="771"/>
                  </a:lnTo>
                  <a:lnTo>
                    <a:pt x="392" y="771"/>
                  </a:lnTo>
                  <a:lnTo>
                    <a:pt x="384" y="771"/>
                  </a:lnTo>
                  <a:lnTo>
                    <a:pt x="375" y="771"/>
                  </a:lnTo>
                  <a:lnTo>
                    <a:pt x="365" y="771"/>
                  </a:lnTo>
                  <a:lnTo>
                    <a:pt x="358" y="769"/>
                  </a:lnTo>
                  <a:lnTo>
                    <a:pt x="348" y="769"/>
                  </a:lnTo>
                  <a:lnTo>
                    <a:pt x="341" y="767"/>
                  </a:lnTo>
                  <a:lnTo>
                    <a:pt x="333" y="767"/>
                  </a:lnTo>
                  <a:lnTo>
                    <a:pt x="323" y="765"/>
                  </a:lnTo>
                  <a:lnTo>
                    <a:pt x="314" y="763"/>
                  </a:lnTo>
                  <a:lnTo>
                    <a:pt x="306" y="762"/>
                  </a:lnTo>
                  <a:lnTo>
                    <a:pt x="297" y="760"/>
                  </a:lnTo>
                  <a:lnTo>
                    <a:pt x="289" y="760"/>
                  </a:lnTo>
                  <a:lnTo>
                    <a:pt x="280" y="756"/>
                  </a:lnTo>
                  <a:lnTo>
                    <a:pt x="272" y="754"/>
                  </a:lnTo>
                  <a:lnTo>
                    <a:pt x="264" y="750"/>
                  </a:lnTo>
                  <a:lnTo>
                    <a:pt x="255" y="748"/>
                  </a:lnTo>
                  <a:lnTo>
                    <a:pt x="247" y="746"/>
                  </a:lnTo>
                  <a:lnTo>
                    <a:pt x="238" y="743"/>
                  </a:lnTo>
                  <a:lnTo>
                    <a:pt x="230" y="741"/>
                  </a:lnTo>
                  <a:lnTo>
                    <a:pt x="225" y="735"/>
                  </a:lnTo>
                  <a:lnTo>
                    <a:pt x="215" y="733"/>
                  </a:lnTo>
                  <a:lnTo>
                    <a:pt x="207" y="729"/>
                  </a:lnTo>
                  <a:lnTo>
                    <a:pt x="198" y="725"/>
                  </a:lnTo>
                  <a:lnTo>
                    <a:pt x="192" y="722"/>
                  </a:lnTo>
                  <a:lnTo>
                    <a:pt x="183" y="716"/>
                  </a:lnTo>
                  <a:lnTo>
                    <a:pt x="175" y="712"/>
                  </a:lnTo>
                  <a:lnTo>
                    <a:pt x="168" y="708"/>
                  </a:lnTo>
                  <a:lnTo>
                    <a:pt x="160" y="703"/>
                  </a:lnTo>
                  <a:lnTo>
                    <a:pt x="154" y="697"/>
                  </a:lnTo>
                  <a:lnTo>
                    <a:pt x="147" y="693"/>
                  </a:lnTo>
                  <a:lnTo>
                    <a:pt x="141" y="687"/>
                  </a:lnTo>
                  <a:lnTo>
                    <a:pt x="133" y="682"/>
                  </a:lnTo>
                  <a:lnTo>
                    <a:pt x="126" y="676"/>
                  </a:lnTo>
                  <a:lnTo>
                    <a:pt x="120" y="670"/>
                  </a:lnTo>
                  <a:lnTo>
                    <a:pt x="112" y="665"/>
                  </a:lnTo>
                  <a:lnTo>
                    <a:pt x="107" y="659"/>
                  </a:lnTo>
                  <a:lnTo>
                    <a:pt x="99" y="651"/>
                  </a:lnTo>
                  <a:lnTo>
                    <a:pt x="95" y="644"/>
                  </a:lnTo>
                  <a:lnTo>
                    <a:pt x="88" y="638"/>
                  </a:lnTo>
                  <a:lnTo>
                    <a:pt x="82" y="630"/>
                  </a:lnTo>
                  <a:lnTo>
                    <a:pt x="76" y="625"/>
                  </a:lnTo>
                  <a:lnTo>
                    <a:pt x="72" y="615"/>
                  </a:lnTo>
                  <a:lnTo>
                    <a:pt x="65" y="608"/>
                  </a:lnTo>
                  <a:lnTo>
                    <a:pt x="61" y="602"/>
                  </a:lnTo>
                  <a:lnTo>
                    <a:pt x="55" y="592"/>
                  </a:lnTo>
                  <a:lnTo>
                    <a:pt x="52" y="585"/>
                  </a:lnTo>
                  <a:lnTo>
                    <a:pt x="48" y="575"/>
                  </a:lnTo>
                  <a:lnTo>
                    <a:pt x="44" y="568"/>
                  </a:lnTo>
                  <a:lnTo>
                    <a:pt x="40" y="558"/>
                  </a:lnTo>
                  <a:lnTo>
                    <a:pt x="36" y="551"/>
                  </a:lnTo>
                  <a:lnTo>
                    <a:pt x="33" y="541"/>
                  </a:lnTo>
                  <a:lnTo>
                    <a:pt x="29" y="534"/>
                  </a:lnTo>
                  <a:lnTo>
                    <a:pt x="25" y="524"/>
                  </a:lnTo>
                  <a:lnTo>
                    <a:pt x="23" y="516"/>
                  </a:lnTo>
                  <a:lnTo>
                    <a:pt x="21" y="507"/>
                  </a:lnTo>
                  <a:lnTo>
                    <a:pt x="17" y="499"/>
                  </a:lnTo>
                  <a:lnTo>
                    <a:pt x="15" y="490"/>
                  </a:lnTo>
                  <a:lnTo>
                    <a:pt x="14" y="482"/>
                  </a:lnTo>
                  <a:lnTo>
                    <a:pt x="12" y="475"/>
                  </a:lnTo>
                  <a:lnTo>
                    <a:pt x="10" y="467"/>
                  </a:lnTo>
                  <a:lnTo>
                    <a:pt x="8" y="458"/>
                  </a:lnTo>
                  <a:lnTo>
                    <a:pt x="6" y="450"/>
                  </a:lnTo>
                  <a:lnTo>
                    <a:pt x="4" y="442"/>
                  </a:lnTo>
                  <a:lnTo>
                    <a:pt x="4" y="435"/>
                  </a:lnTo>
                  <a:lnTo>
                    <a:pt x="4" y="427"/>
                  </a:lnTo>
                  <a:lnTo>
                    <a:pt x="2" y="420"/>
                  </a:lnTo>
                  <a:lnTo>
                    <a:pt x="2" y="412"/>
                  </a:lnTo>
                  <a:lnTo>
                    <a:pt x="2" y="404"/>
                  </a:lnTo>
                  <a:lnTo>
                    <a:pt x="0" y="397"/>
                  </a:lnTo>
                  <a:lnTo>
                    <a:pt x="0" y="389"/>
                  </a:lnTo>
                  <a:lnTo>
                    <a:pt x="0" y="382"/>
                  </a:lnTo>
                  <a:lnTo>
                    <a:pt x="0" y="376"/>
                  </a:lnTo>
                  <a:lnTo>
                    <a:pt x="0" y="368"/>
                  </a:lnTo>
                  <a:lnTo>
                    <a:pt x="0" y="361"/>
                  </a:lnTo>
                  <a:lnTo>
                    <a:pt x="2" y="355"/>
                  </a:lnTo>
                  <a:lnTo>
                    <a:pt x="2" y="347"/>
                  </a:lnTo>
                  <a:lnTo>
                    <a:pt x="2" y="340"/>
                  </a:lnTo>
                  <a:lnTo>
                    <a:pt x="4" y="334"/>
                  </a:lnTo>
                  <a:lnTo>
                    <a:pt x="4" y="328"/>
                  </a:lnTo>
                  <a:lnTo>
                    <a:pt x="4" y="323"/>
                  </a:lnTo>
                  <a:lnTo>
                    <a:pt x="6" y="315"/>
                  </a:lnTo>
                  <a:lnTo>
                    <a:pt x="6" y="309"/>
                  </a:lnTo>
                  <a:lnTo>
                    <a:pt x="6" y="302"/>
                  </a:lnTo>
                  <a:lnTo>
                    <a:pt x="10" y="296"/>
                  </a:lnTo>
                  <a:lnTo>
                    <a:pt x="10" y="290"/>
                  </a:lnTo>
                  <a:lnTo>
                    <a:pt x="12" y="285"/>
                  </a:lnTo>
                  <a:lnTo>
                    <a:pt x="12" y="277"/>
                  </a:lnTo>
                  <a:lnTo>
                    <a:pt x="15" y="271"/>
                  </a:lnTo>
                  <a:lnTo>
                    <a:pt x="15" y="266"/>
                  </a:lnTo>
                  <a:lnTo>
                    <a:pt x="17" y="262"/>
                  </a:lnTo>
                  <a:lnTo>
                    <a:pt x="19" y="256"/>
                  </a:lnTo>
                  <a:lnTo>
                    <a:pt x="21" y="250"/>
                  </a:lnTo>
                  <a:lnTo>
                    <a:pt x="21" y="245"/>
                  </a:lnTo>
                  <a:lnTo>
                    <a:pt x="23" y="241"/>
                  </a:lnTo>
                  <a:lnTo>
                    <a:pt x="25" y="235"/>
                  </a:lnTo>
                  <a:lnTo>
                    <a:pt x="27" y="230"/>
                  </a:lnTo>
                  <a:lnTo>
                    <a:pt x="29" y="226"/>
                  </a:lnTo>
                  <a:lnTo>
                    <a:pt x="29" y="220"/>
                  </a:lnTo>
                  <a:lnTo>
                    <a:pt x="33" y="216"/>
                  </a:lnTo>
                  <a:lnTo>
                    <a:pt x="34" y="211"/>
                  </a:lnTo>
                  <a:lnTo>
                    <a:pt x="36" y="207"/>
                  </a:lnTo>
                  <a:lnTo>
                    <a:pt x="38" y="203"/>
                  </a:lnTo>
                  <a:lnTo>
                    <a:pt x="38" y="197"/>
                  </a:lnTo>
                  <a:lnTo>
                    <a:pt x="40" y="195"/>
                  </a:lnTo>
                  <a:lnTo>
                    <a:pt x="42" y="190"/>
                  </a:lnTo>
                  <a:lnTo>
                    <a:pt x="44" y="188"/>
                  </a:lnTo>
                  <a:lnTo>
                    <a:pt x="44" y="184"/>
                  </a:lnTo>
                  <a:lnTo>
                    <a:pt x="48" y="180"/>
                  </a:lnTo>
                  <a:lnTo>
                    <a:pt x="50" y="176"/>
                  </a:lnTo>
                  <a:lnTo>
                    <a:pt x="52" y="173"/>
                  </a:lnTo>
                  <a:lnTo>
                    <a:pt x="52" y="171"/>
                  </a:lnTo>
                  <a:lnTo>
                    <a:pt x="53" y="167"/>
                  </a:lnTo>
                  <a:lnTo>
                    <a:pt x="55" y="167"/>
                  </a:lnTo>
                  <a:lnTo>
                    <a:pt x="55" y="161"/>
                  </a:lnTo>
                  <a:lnTo>
                    <a:pt x="59" y="159"/>
                  </a:lnTo>
                  <a:lnTo>
                    <a:pt x="61" y="155"/>
                  </a:lnTo>
                  <a:lnTo>
                    <a:pt x="61" y="154"/>
                  </a:lnTo>
                  <a:lnTo>
                    <a:pt x="63" y="150"/>
                  </a:lnTo>
                  <a:lnTo>
                    <a:pt x="65" y="146"/>
                  </a:lnTo>
                  <a:lnTo>
                    <a:pt x="69" y="144"/>
                  </a:lnTo>
                  <a:lnTo>
                    <a:pt x="71" y="140"/>
                  </a:lnTo>
                  <a:lnTo>
                    <a:pt x="72" y="138"/>
                  </a:lnTo>
                  <a:lnTo>
                    <a:pt x="74" y="136"/>
                  </a:lnTo>
                  <a:lnTo>
                    <a:pt x="76" y="133"/>
                  </a:lnTo>
                  <a:lnTo>
                    <a:pt x="82" y="127"/>
                  </a:lnTo>
                  <a:lnTo>
                    <a:pt x="88" y="123"/>
                  </a:lnTo>
                  <a:lnTo>
                    <a:pt x="90" y="119"/>
                  </a:lnTo>
                  <a:lnTo>
                    <a:pt x="91" y="115"/>
                  </a:lnTo>
                  <a:lnTo>
                    <a:pt x="95" y="114"/>
                  </a:lnTo>
                  <a:lnTo>
                    <a:pt x="97" y="112"/>
                  </a:lnTo>
                  <a:lnTo>
                    <a:pt x="99" y="108"/>
                  </a:lnTo>
                  <a:lnTo>
                    <a:pt x="103" y="106"/>
                  </a:lnTo>
                  <a:lnTo>
                    <a:pt x="107" y="102"/>
                  </a:lnTo>
                  <a:lnTo>
                    <a:pt x="111" y="102"/>
                  </a:lnTo>
                  <a:lnTo>
                    <a:pt x="112" y="98"/>
                  </a:lnTo>
                  <a:lnTo>
                    <a:pt x="116" y="98"/>
                  </a:lnTo>
                  <a:lnTo>
                    <a:pt x="120" y="95"/>
                  </a:lnTo>
                  <a:lnTo>
                    <a:pt x="122" y="91"/>
                  </a:lnTo>
                  <a:lnTo>
                    <a:pt x="124" y="89"/>
                  </a:lnTo>
                  <a:lnTo>
                    <a:pt x="126" y="87"/>
                  </a:lnTo>
                  <a:lnTo>
                    <a:pt x="130" y="85"/>
                  </a:lnTo>
                  <a:lnTo>
                    <a:pt x="133" y="85"/>
                  </a:lnTo>
                  <a:lnTo>
                    <a:pt x="137" y="79"/>
                  </a:lnTo>
                  <a:lnTo>
                    <a:pt x="143" y="74"/>
                  </a:lnTo>
                  <a:lnTo>
                    <a:pt x="149" y="72"/>
                  </a:lnTo>
                  <a:lnTo>
                    <a:pt x="154" y="68"/>
                  </a:lnTo>
                  <a:lnTo>
                    <a:pt x="158" y="66"/>
                  </a:lnTo>
                  <a:lnTo>
                    <a:pt x="164" y="62"/>
                  </a:lnTo>
                  <a:lnTo>
                    <a:pt x="168" y="58"/>
                  </a:lnTo>
                  <a:lnTo>
                    <a:pt x="173" y="57"/>
                  </a:lnTo>
                  <a:lnTo>
                    <a:pt x="175" y="55"/>
                  </a:lnTo>
                  <a:lnTo>
                    <a:pt x="179" y="53"/>
                  </a:lnTo>
                  <a:lnTo>
                    <a:pt x="181" y="51"/>
                  </a:lnTo>
                  <a:lnTo>
                    <a:pt x="185" y="51"/>
                  </a:lnTo>
                  <a:lnTo>
                    <a:pt x="187" y="47"/>
                  </a:lnTo>
                  <a:lnTo>
                    <a:pt x="190" y="47"/>
                  </a:lnTo>
                  <a:lnTo>
                    <a:pt x="190" y="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Freeform 11"/>
            <p:cNvSpPr>
              <a:spLocks/>
            </p:cNvSpPr>
            <p:nvPr/>
          </p:nvSpPr>
          <p:spPr bwMode="auto">
            <a:xfrm>
              <a:off x="7286625" y="2308225"/>
              <a:ext cx="746125" cy="59055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42"/>
                </a:cxn>
                <a:cxn ang="0">
                  <a:pos x="6" y="74"/>
                </a:cxn>
                <a:cxn ang="0">
                  <a:pos x="11" y="109"/>
                </a:cxn>
                <a:cxn ang="0">
                  <a:pos x="17" y="145"/>
                </a:cxn>
                <a:cxn ang="0">
                  <a:pos x="27" y="186"/>
                </a:cxn>
                <a:cxn ang="0">
                  <a:pos x="36" y="226"/>
                </a:cxn>
                <a:cxn ang="0">
                  <a:pos x="49" y="270"/>
                </a:cxn>
                <a:cxn ang="0">
                  <a:pos x="63" y="310"/>
                </a:cxn>
                <a:cxn ang="0">
                  <a:pos x="78" y="352"/>
                </a:cxn>
                <a:cxn ang="0">
                  <a:pos x="95" y="394"/>
                </a:cxn>
                <a:cxn ang="0">
                  <a:pos x="114" y="432"/>
                </a:cxn>
                <a:cxn ang="0">
                  <a:pos x="133" y="468"/>
                </a:cxn>
                <a:cxn ang="0">
                  <a:pos x="154" y="502"/>
                </a:cxn>
                <a:cxn ang="0">
                  <a:pos x="179" y="532"/>
                </a:cxn>
                <a:cxn ang="0">
                  <a:pos x="201" y="559"/>
                </a:cxn>
                <a:cxn ang="0">
                  <a:pos x="228" y="578"/>
                </a:cxn>
                <a:cxn ang="0">
                  <a:pos x="251" y="599"/>
                </a:cxn>
                <a:cxn ang="0">
                  <a:pos x="274" y="616"/>
                </a:cxn>
                <a:cxn ang="0">
                  <a:pos x="295" y="637"/>
                </a:cxn>
                <a:cxn ang="0">
                  <a:pos x="314" y="650"/>
                </a:cxn>
                <a:cxn ang="0">
                  <a:pos x="335" y="667"/>
                </a:cxn>
                <a:cxn ang="0">
                  <a:pos x="354" y="681"/>
                </a:cxn>
                <a:cxn ang="0">
                  <a:pos x="371" y="694"/>
                </a:cxn>
                <a:cxn ang="0">
                  <a:pos x="386" y="703"/>
                </a:cxn>
                <a:cxn ang="0">
                  <a:pos x="399" y="715"/>
                </a:cxn>
                <a:cxn ang="0">
                  <a:pos x="413" y="722"/>
                </a:cxn>
                <a:cxn ang="0">
                  <a:pos x="426" y="730"/>
                </a:cxn>
                <a:cxn ang="0">
                  <a:pos x="437" y="736"/>
                </a:cxn>
                <a:cxn ang="0">
                  <a:pos x="449" y="739"/>
                </a:cxn>
                <a:cxn ang="0">
                  <a:pos x="466" y="743"/>
                </a:cxn>
                <a:cxn ang="0">
                  <a:pos x="481" y="743"/>
                </a:cxn>
                <a:cxn ang="0">
                  <a:pos x="492" y="741"/>
                </a:cxn>
                <a:cxn ang="0">
                  <a:pos x="504" y="736"/>
                </a:cxn>
                <a:cxn ang="0">
                  <a:pos x="517" y="730"/>
                </a:cxn>
                <a:cxn ang="0">
                  <a:pos x="534" y="722"/>
                </a:cxn>
                <a:cxn ang="0">
                  <a:pos x="551" y="713"/>
                </a:cxn>
                <a:cxn ang="0">
                  <a:pos x="570" y="701"/>
                </a:cxn>
                <a:cxn ang="0">
                  <a:pos x="587" y="688"/>
                </a:cxn>
                <a:cxn ang="0">
                  <a:pos x="608" y="673"/>
                </a:cxn>
                <a:cxn ang="0">
                  <a:pos x="629" y="656"/>
                </a:cxn>
                <a:cxn ang="0">
                  <a:pos x="652" y="637"/>
                </a:cxn>
                <a:cxn ang="0">
                  <a:pos x="677" y="614"/>
                </a:cxn>
                <a:cxn ang="0">
                  <a:pos x="700" y="593"/>
                </a:cxn>
                <a:cxn ang="0">
                  <a:pos x="724" y="568"/>
                </a:cxn>
                <a:cxn ang="0">
                  <a:pos x="747" y="542"/>
                </a:cxn>
                <a:cxn ang="0">
                  <a:pos x="772" y="513"/>
                </a:cxn>
                <a:cxn ang="0">
                  <a:pos x="797" y="481"/>
                </a:cxn>
                <a:cxn ang="0">
                  <a:pos x="817" y="443"/>
                </a:cxn>
                <a:cxn ang="0">
                  <a:pos x="836" y="403"/>
                </a:cxn>
                <a:cxn ang="0">
                  <a:pos x="854" y="361"/>
                </a:cxn>
                <a:cxn ang="0">
                  <a:pos x="869" y="318"/>
                </a:cxn>
                <a:cxn ang="0">
                  <a:pos x="882" y="274"/>
                </a:cxn>
                <a:cxn ang="0">
                  <a:pos x="895" y="232"/>
                </a:cxn>
                <a:cxn ang="0">
                  <a:pos x="905" y="190"/>
                </a:cxn>
                <a:cxn ang="0">
                  <a:pos x="914" y="148"/>
                </a:cxn>
                <a:cxn ang="0">
                  <a:pos x="920" y="112"/>
                </a:cxn>
                <a:cxn ang="0">
                  <a:pos x="926" y="82"/>
                </a:cxn>
                <a:cxn ang="0">
                  <a:pos x="931" y="53"/>
                </a:cxn>
                <a:cxn ang="0">
                  <a:pos x="933" y="31"/>
                </a:cxn>
                <a:cxn ang="0">
                  <a:pos x="937" y="15"/>
                </a:cxn>
                <a:cxn ang="0">
                  <a:pos x="939" y="8"/>
                </a:cxn>
              </a:cxnLst>
              <a:rect l="0" t="0" r="r" b="b"/>
              <a:pathLst>
                <a:path w="939" h="745">
                  <a:moveTo>
                    <a:pt x="0" y="0"/>
                  </a:moveTo>
                  <a:lnTo>
                    <a:pt x="0" y="4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21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4" y="52"/>
                  </a:lnTo>
                  <a:lnTo>
                    <a:pt x="4" y="59"/>
                  </a:lnTo>
                  <a:lnTo>
                    <a:pt x="6" y="67"/>
                  </a:lnTo>
                  <a:lnTo>
                    <a:pt x="6" y="74"/>
                  </a:lnTo>
                  <a:lnTo>
                    <a:pt x="8" y="84"/>
                  </a:lnTo>
                  <a:lnTo>
                    <a:pt x="8" y="91"/>
                  </a:lnTo>
                  <a:lnTo>
                    <a:pt x="9" y="99"/>
                  </a:lnTo>
                  <a:lnTo>
                    <a:pt x="11" y="109"/>
                  </a:lnTo>
                  <a:lnTo>
                    <a:pt x="11" y="118"/>
                  </a:lnTo>
                  <a:lnTo>
                    <a:pt x="15" y="128"/>
                  </a:lnTo>
                  <a:lnTo>
                    <a:pt x="15" y="137"/>
                  </a:lnTo>
                  <a:lnTo>
                    <a:pt x="17" y="145"/>
                  </a:lnTo>
                  <a:lnTo>
                    <a:pt x="21" y="156"/>
                  </a:lnTo>
                  <a:lnTo>
                    <a:pt x="21" y="166"/>
                  </a:lnTo>
                  <a:lnTo>
                    <a:pt x="25" y="175"/>
                  </a:lnTo>
                  <a:lnTo>
                    <a:pt x="27" y="186"/>
                  </a:lnTo>
                  <a:lnTo>
                    <a:pt x="28" y="196"/>
                  </a:lnTo>
                  <a:lnTo>
                    <a:pt x="30" y="205"/>
                  </a:lnTo>
                  <a:lnTo>
                    <a:pt x="34" y="217"/>
                  </a:lnTo>
                  <a:lnTo>
                    <a:pt x="36" y="226"/>
                  </a:lnTo>
                  <a:lnTo>
                    <a:pt x="40" y="238"/>
                  </a:lnTo>
                  <a:lnTo>
                    <a:pt x="44" y="249"/>
                  </a:lnTo>
                  <a:lnTo>
                    <a:pt x="46" y="259"/>
                  </a:lnTo>
                  <a:lnTo>
                    <a:pt x="49" y="270"/>
                  </a:lnTo>
                  <a:lnTo>
                    <a:pt x="53" y="280"/>
                  </a:lnTo>
                  <a:lnTo>
                    <a:pt x="57" y="291"/>
                  </a:lnTo>
                  <a:lnTo>
                    <a:pt x="59" y="300"/>
                  </a:lnTo>
                  <a:lnTo>
                    <a:pt x="63" y="310"/>
                  </a:lnTo>
                  <a:lnTo>
                    <a:pt x="67" y="321"/>
                  </a:lnTo>
                  <a:lnTo>
                    <a:pt x="68" y="331"/>
                  </a:lnTo>
                  <a:lnTo>
                    <a:pt x="74" y="342"/>
                  </a:lnTo>
                  <a:lnTo>
                    <a:pt x="78" y="352"/>
                  </a:lnTo>
                  <a:lnTo>
                    <a:pt x="82" y="363"/>
                  </a:lnTo>
                  <a:lnTo>
                    <a:pt x="86" y="371"/>
                  </a:lnTo>
                  <a:lnTo>
                    <a:pt x="91" y="382"/>
                  </a:lnTo>
                  <a:lnTo>
                    <a:pt x="95" y="394"/>
                  </a:lnTo>
                  <a:lnTo>
                    <a:pt x="99" y="403"/>
                  </a:lnTo>
                  <a:lnTo>
                    <a:pt x="103" y="413"/>
                  </a:lnTo>
                  <a:lnTo>
                    <a:pt x="108" y="422"/>
                  </a:lnTo>
                  <a:lnTo>
                    <a:pt x="114" y="432"/>
                  </a:lnTo>
                  <a:lnTo>
                    <a:pt x="120" y="441"/>
                  </a:lnTo>
                  <a:lnTo>
                    <a:pt x="124" y="451"/>
                  </a:lnTo>
                  <a:lnTo>
                    <a:pt x="127" y="458"/>
                  </a:lnTo>
                  <a:lnTo>
                    <a:pt x="133" y="468"/>
                  </a:lnTo>
                  <a:lnTo>
                    <a:pt x="139" y="477"/>
                  </a:lnTo>
                  <a:lnTo>
                    <a:pt x="144" y="485"/>
                  </a:lnTo>
                  <a:lnTo>
                    <a:pt x="148" y="492"/>
                  </a:lnTo>
                  <a:lnTo>
                    <a:pt x="154" y="502"/>
                  </a:lnTo>
                  <a:lnTo>
                    <a:pt x="162" y="509"/>
                  </a:lnTo>
                  <a:lnTo>
                    <a:pt x="165" y="517"/>
                  </a:lnTo>
                  <a:lnTo>
                    <a:pt x="171" y="525"/>
                  </a:lnTo>
                  <a:lnTo>
                    <a:pt x="179" y="532"/>
                  </a:lnTo>
                  <a:lnTo>
                    <a:pt x="184" y="538"/>
                  </a:lnTo>
                  <a:lnTo>
                    <a:pt x="190" y="544"/>
                  </a:lnTo>
                  <a:lnTo>
                    <a:pt x="196" y="551"/>
                  </a:lnTo>
                  <a:lnTo>
                    <a:pt x="201" y="559"/>
                  </a:lnTo>
                  <a:lnTo>
                    <a:pt x="209" y="563"/>
                  </a:lnTo>
                  <a:lnTo>
                    <a:pt x="217" y="568"/>
                  </a:lnTo>
                  <a:lnTo>
                    <a:pt x="221" y="574"/>
                  </a:lnTo>
                  <a:lnTo>
                    <a:pt x="228" y="578"/>
                  </a:lnTo>
                  <a:lnTo>
                    <a:pt x="234" y="585"/>
                  </a:lnTo>
                  <a:lnTo>
                    <a:pt x="240" y="589"/>
                  </a:lnTo>
                  <a:lnTo>
                    <a:pt x="245" y="593"/>
                  </a:lnTo>
                  <a:lnTo>
                    <a:pt x="251" y="599"/>
                  </a:lnTo>
                  <a:lnTo>
                    <a:pt x="257" y="604"/>
                  </a:lnTo>
                  <a:lnTo>
                    <a:pt x="264" y="608"/>
                  </a:lnTo>
                  <a:lnTo>
                    <a:pt x="268" y="612"/>
                  </a:lnTo>
                  <a:lnTo>
                    <a:pt x="274" y="616"/>
                  </a:lnTo>
                  <a:lnTo>
                    <a:pt x="279" y="623"/>
                  </a:lnTo>
                  <a:lnTo>
                    <a:pt x="285" y="627"/>
                  </a:lnTo>
                  <a:lnTo>
                    <a:pt x="291" y="631"/>
                  </a:lnTo>
                  <a:lnTo>
                    <a:pt x="295" y="637"/>
                  </a:lnTo>
                  <a:lnTo>
                    <a:pt x="300" y="641"/>
                  </a:lnTo>
                  <a:lnTo>
                    <a:pt x="304" y="644"/>
                  </a:lnTo>
                  <a:lnTo>
                    <a:pt x="310" y="648"/>
                  </a:lnTo>
                  <a:lnTo>
                    <a:pt x="314" y="650"/>
                  </a:lnTo>
                  <a:lnTo>
                    <a:pt x="321" y="658"/>
                  </a:lnTo>
                  <a:lnTo>
                    <a:pt x="325" y="660"/>
                  </a:lnTo>
                  <a:lnTo>
                    <a:pt x="329" y="663"/>
                  </a:lnTo>
                  <a:lnTo>
                    <a:pt x="335" y="667"/>
                  </a:lnTo>
                  <a:lnTo>
                    <a:pt x="340" y="671"/>
                  </a:lnTo>
                  <a:lnTo>
                    <a:pt x="342" y="675"/>
                  </a:lnTo>
                  <a:lnTo>
                    <a:pt x="348" y="679"/>
                  </a:lnTo>
                  <a:lnTo>
                    <a:pt x="354" y="681"/>
                  </a:lnTo>
                  <a:lnTo>
                    <a:pt x="357" y="684"/>
                  </a:lnTo>
                  <a:lnTo>
                    <a:pt x="361" y="688"/>
                  </a:lnTo>
                  <a:lnTo>
                    <a:pt x="365" y="692"/>
                  </a:lnTo>
                  <a:lnTo>
                    <a:pt x="371" y="694"/>
                  </a:lnTo>
                  <a:lnTo>
                    <a:pt x="374" y="698"/>
                  </a:lnTo>
                  <a:lnTo>
                    <a:pt x="376" y="700"/>
                  </a:lnTo>
                  <a:lnTo>
                    <a:pt x="382" y="701"/>
                  </a:lnTo>
                  <a:lnTo>
                    <a:pt x="386" y="703"/>
                  </a:lnTo>
                  <a:lnTo>
                    <a:pt x="390" y="707"/>
                  </a:lnTo>
                  <a:lnTo>
                    <a:pt x="393" y="709"/>
                  </a:lnTo>
                  <a:lnTo>
                    <a:pt x="395" y="713"/>
                  </a:lnTo>
                  <a:lnTo>
                    <a:pt x="399" y="715"/>
                  </a:lnTo>
                  <a:lnTo>
                    <a:pt x="403" y="717"/>
                  </a:lnTo>
                  <a:lnTo>
                    <a:pt x="407" y="719"/>
                  </a:lnTo>
                  <a:lnTo>
                    <a:pt x="411" y="720"/>
                  </a:lnTo>
                  <a:lnTo>
                    <a:pt x="413" y="722"/>
                  </a:lnTo>
                  <a:lnTo>
                    <a:pt x="416" y="726"/>
                  </a:lnTo>
                  <a:lnTo>
                    <a:pt x="420" y="726"/>
                  </a:lnTo>
                  <a:lnTo>
                    <a:pt x="424" y="728"/>
                  </a:lnTo>
                  <a:lnTo>
                    <a:pt x="426" y="730"/>
                  </a:lnTo>
                  <a:lnTo>
                    <a:pt x="430" y="732"/>
                  </a:lnTo>
                  <a:lnTo>
                    <a:pt x="432" y="732"/>
                  </a:lnTo>
                  <a:lnTo>
                    <a:pt x="433" y="734"/>
                  </a:lnTo>
                  <a:lnTo>
                    <a:pt x="437" y="736"/>
                  </a:lnTo>
                  <a:lnTo>
                    <a:pt x="441" y="738"/>
                  </a:lnTo>
                  <a:lnTo>
                    <a:pt x="443" y="738"/>
                  </a:lnTo>
                  <a:lnTo>
                    <a:pt x="447" y="738"/>
                  </a:lnTo>
                  <a:lnTo>
                    <a:pt x="449" y="739"/>
                  </a:lnTo>
                  <a:lnTo>
                    <a:pt x="451" y="741"/>
                  </a:lnTo>
                  <a:lnTo>
                    <a:pt x="456" y="741"/>
                  </a:lnTo>
                  <a:lnTo>
                    <a:pt x="462" y="743"/>
                  </a:lnTo>
                  <a:lnTo>
                    <a:pt x="466" y="743"/>
                  </a:lnTo>
                  <a:lnTo>
                    <a:pt x="470" y="745"/>
                  </a:lnTo>
                  <a:lnTo>
                    <a:pt x="475" y="743"/>
                  </a:lnTo>
                  <a:lnTo>
                    <a:pt x="479" y="743"/>
                  </a:lnTo>
                  <a:lnTo>
                    <a:pt x="481" y="743"/>
                  </a:lnTo>
                  <a:lnTo>
                    <a:pt x="483" y="743"/>
                  </a:lnTo>
                  <a:lnTo>
                    <a:pt x="485" y="743"/>
                  </a:lnTo>
                  <a:lnTo>
                    <a:pt x="490" y="741"/>
                  </a:lnTo>
                  <a:lnTo>
                    <a:pt x="492" y="741"/>
                  </a:lnTo>
                  <a:lnTo>
                    <a:pt x="494" y="739"/>
                  </a:lnTo>
                  <a:lnTo>
                    <a:pt x="496" y="738"/>
                  </a:lnTo>
                  <a:lnTo>
                    <a:pt x="502" y="738"/>
                  </a:lnTo>
                  <a:lnTo>
                    <a:pt x="504" y="736"/>
                  </a:lnTo>
                  <a:lnTo>
                    <a:pt x="508" y="736"/>
                  </a:lnTo>
                  <a:lnTo>
                    <a:pt x="511" y="734"/>
                  </a:lnTo>
                  <a:lnTo>
                    <a:pt x="515" y="732"/>
                  </a:lnTo>
                  <a:lnTo>
                    <a:pt x="517" y="730"/>
                  </a:lnTo>
                  <a:lnTo>
                    <a:pt x="523" y="728"/>
                  </a:lnTo>
                  <a:lnTo>
                    <a:pt x="527" y="728"/>
                  </a:lnTo>
                  <a:lnTo>
                    <a:pt x="530" y="726"/>
                  </a:lnTo>
                  <a:lnTo>
                    <a:pt x="534" y="722"/>
                  </a:lnTo>
                  <a:lnTo>
                    <a:pt x="538" y="720"/>
                  </a:lnTo>
                  <a:lnTo>
                    <a:pt x="544" y="717"/>
                  </a:lnTo>
                  <a:lnTo>
                    <a:pt x="547" y="717"/>
                  </a:lnTo>
                  <a:lnTo>
                    <a:pt x="551" y="713"/>
                  </a:lnTo>
                  <a:lnTo>
                    <a:pt x="555" y="711"/>
                  </a:lnTo>
                  <a:lnTo>
                    <a:pt x="561" y="707"/>
                  </a:lnTo>
                  <a:lnTo>
                    <a:pt x="565" y="703"/>
                  </a:lnTo>
                  <a:lnTo>
                    <a:pt x="570" y="701"/>
                  </a:lnTo>
                  <a:lnTo>
                    <a:pt x="574" y="698"/>
                  </a:lnTo>
                  <a:lnTo>
                    <a:pt x="580" y="696"/>
                  </a:lnTo>
                  <a:lnTo>
                    <a:pt x="584" y="692"/>
                  </a:lnTo>
                  <a:lnTo>
                    <a:pt x="587" y="688"/>
                  </a:lnTo>
                  <a:lnTo>
                    <a:pt x="595" y="684"/>
                  </a:lnTo>
                  <a:lnTo>
                    <a:pt x="599" y="681"/>
                  </a:lnTo>
                  <a:lnTo>
                    <a:pt x="603" y="677"/>
                  </a:lnTo>
                  <a:lnTo>
                    <a:pt x="608" y="673"/>
                  </a:lnTo>
                  <a:lnTo>
                    <a:pt x="614" y="669"/>
                  </a:lnTo>
                  <a:lnTo>
                    <a:pt x="618" y="663"/>
                  </a:lnTo>
                  <a:lnTo>
                    <a:pt x="625" y="660"/>
                  </a:lnTo>
                  <a:lnTo>
                    <a:pt x="629" y="656"/>
                  </a:lnTo>
                  <a:lnTo>
                    <a:pt x="635" y="650"/>
                  </a:lnTo>
                  <a:lnTo>
                    <a:pt x="641" y="646"/>
                  </a:lnTo>
                  <a:lnTo>
                    <a:pt x="648" y="641"/>
                  </a:lnTo>
                  <a:lnTo>
                    <a:pt x="652" y="637"/>
                  </a:lnTo>
                  <a:lnTo>
                    <a:pt x="658" y="631"/>
                  </a:lnTo>
                  <a:lnTo>
                    <a:pt x="663" y="625"/>
                  </a:lnTo>
                  <a:lnTo>
                    <a:pt x="671" y="622"/>
                  </a:lnTo>
                  <a:lnTo>
                    <a:pt x="677" y="614"/>
                  </a:lnTo>
                  <a:lnTo>
                    <a:pt x="682" y="610"/>
                  </a:lnTo>
                  <a:lnTo>
                    <a:pt x="686" y="604"/>
                  </a:lnTo>
                  <a:lnTo>
                    <a:pt x="694" y="599"/>
                  </a:lnTo>
                  <a:lnTo>
                    <a:pt x="700" y="593"/>
                  </a:lnTo>
                  <a:lnTo>
                    <a:pt x="705" y="587"/>
                  </a:lnTo>
                  <a:lnTo>
                    <a:pt x="711" y="580"/>
                  </a:lnTo>
                  <a:lnTo>
                    <a:pt x="719" y="574"/>
                  </a:lnTo>
                  <a:lnTo>
                    <a:pt x="724" y="568"/>
                  </a:lnTo>
                  <a:lnTo>
                    <a:pt x="730" y="561"/>
                  </a:lnTo>
                  <a:lnTo>
                    <a:pt x="736" y="555"/>
                  </a:lnTo>
                  <a:lnTo>
                    <a:pt x="741" y="547"/>
                  </a:lnTo>
                  <a:lnTo>
                    <a:pt x="747" y="542"/>
                  </a:lnTo>
                  <a:lnTo>
                    <a:pt x="755" y="536"/>
                  </a:lnTo>
                  <a:lnTo>
                    <a:pt x="760" y="527"/>
                  </a:lnTo>
                  <a:lnTo>
                    <a:pt x="766" y="521"/>
                  </a:lnTo>
                  <a:lnTo>
                    <a:pt x="772" y="513"/>
                  </a:lnTo>
                  <a:lnTo>
                    <a:pt x="779" y="506"/>
                  </a:lnTo>
                  <a:lnTo>
                    <a:pt x="785" y="496"/>
                  </a:lnTo>
                  <a:lnTo>
                    <a:pt x="791" y="489"/>
                  </a:lnTo>
                  <a:lnTo>
                    <a:pt x="797" y="481"/>
                  </a:lnTo>
                  <a:lnTo>
                    <a:pt x="802" y="471"/>
                  </a:lnTo>
                  <a:lnTo>
                    <a:pt x="808" y="462"/>
                  </a:lnTo>
                  <a:lnTo>
                    <a:pt x="814" y="454"/>
                  </a:lnTo>
                  <a:lnTo>
                    <a:pt x="817" y="443"/>
                  </a:lnTo>
                  <a:lnTo>
                    <a:pt x="823" y="433"/>
                  </a:lnTo>
                  <a:lnTo>
                    <a:pt x="827" y="424"/>
                  </a:lnTo>
                  <a:lnTo>
                    <a:pt x="833" y="413"/>
                  </a:lnTo>
                  <a:lnTo>
                    <a:pt x="836" y="403"/>
                  </a:lnTo>
                  <a:lnTo>
                    <a:pt x="840" y="394"/>
                  </a:lnTo>
                  <a:lnTo>
                    <a:pt x="846" y="382"/>
                  </a:lnTo>
                  <a:lnTo>
                    <a:pt x="850" y="371"/>
                  </a:lnTo>
                  <a:lnTo>
                    <a:pt x="854" y="361"/>
                  </a:lnTo>
                  <a:lnTo>
                    <a:pt x="859" y="350"/>
                  </a:lnTo>
                  <a:lnTo>
                    <a:pt x="861" y="338"/>
                  </a:lnTo>
                  <a:lnTo>
                    <a:pt x="867" y="329"/>
                  </a:lnTo>
                  <a:lnTo>
                    <a:pt x="869" y="318"/>
                  </a:lnTo>
                  <a:lnTo>
                    <a:pt x="873" y="308"/>
                  </a:lnTo>
                  <a:lnTo>
                    <a:pt x="876" y="297"/>
                  </a:lnTo>
                  <a:lnTo>
                    <a:pt x="880" y="285"/>
                  </a:lnTo>
                  <a:lnTo>
                    <a:pt x="882" y="274"/>
                  </a:lnTo>
                  <a:lnTo>
                    <a:pt x="886" y="262"/>
                  </a:lnTo>
                  <a:lnTo>
                    <a:pt x="888" y="253"/>
                  </a:lnTo>
                  <a:lnTo>
                    <a:pt x="893" y="242"/>
                  </a:lnTo>
                  <a:lnTo>
                    <a:pt x="895" y="232"/>
                  </a:lnTo>
                  <a:lnTo>
                    <a:pt x="897" y="221"/>
                  </a:lnTo>
                  <a:lnTo>
                    <a:pt x="899" y="209"/>
                  </a:lnTo>
                  <a:lnTo>
                    <a:pt x="903" y="200"/>
                  </a:lnTo>
                  <a:lnTo>
                    <a:pt x="905" y="190"/>
                  </a:lnTo>
                  <a:lnTo>
                    <a:pt x="907" y="179"/>
                  </a:lnTo>
                  <a:lnTo>
                    <a:pt x="909" y="169"/>
                  </a:lnTo>
                  <a:lnTo>
                    <a:pt x="911" y="158"/>
                  </a:lnTo>
                  <a:lnTo>
                    <a:pt x="914" y="148"/>
                  </a:lnTo>
                  <a:lnTo>
                    <a:pt x="916" y="141"/>
                  </a:lnTo>
                  <a:lnTo>
                    <a:pt x="916" y="129"/>
                  </a:lnTo>
                  <a:lnTo>
                    <a:pt x="918" y="122"/>
                  </a:lnTo>
                  <a:lnTo>
                    <a:pt x="920" y="112"/>
                  </a:lnTo>
                  <a:lnTo>
                    <a:pt x="922" y="103"/>
                  </a:lnTo>
                  <a:lnTo>
                    <a:pt x="922" y="95"/>
                  </a:lnTo>
                  <a:lnTo>
                    <a:pt x="926" y="88"/>
                  </a:lnTo>
                  <a:lnTo>
                    <a:pt x="926" y="82"/>
                  </a:lnTo>
                  <a:lnTo>
                    <a:pt x="928" y="72"/>
                  </a:lnTo>
                  <a:lnTo>
                    <a:pt x="930" y="67"/>
                  </a:lnTo>
                  <a:lnTo>
                    <a:pt x="931" y="59"/>
                  </a:lnTo>
                  <a:lnTo>
                    <a:pt x="931" y="53"/>
                  </a:lnTo>
                  <a:lnTo>
                    <a:pt x="931" y="48"/>
                  </a:lnTo>
                  <a:lnTo>
                    <a:pt x="933" y="40"/>
                  </a:lnTo>
                  <a:lnTo>
                    <a:pt x="933" y="36"/>
                  </a:lnTo>
                  <a:lnTo>
                    <a:pt x="933" y="31"/>
                  </a:lnTo>
                  <a:lnTo>
                    <a:pt x="935" y="27"/>
                  </a:lnTo>
                  <a:lnTo>
                    <a:pt x="935" y="21"/>
                  </a:lnTo>
                  <a:lnTo>
                    <a:pt x="937" y="19"/>
                  </a:lnTo>
                  <a:lnTo>
                    <a:pt x="937" y="15"/>
                  </a:lnTo>
                  <a:lnTo>
                    <a:pt x="937" y="14"/>
                  </a:lnTo>
                  <a:lnTo>
                    <a:pt x="939" y="12"/>
                  </a:lnTo>
                  <a:lnTo>
                    <a:pt x="939" y="8"/>
                  </a:lnTo>
                  <a:lnTo>
                    <a:pt x="939" y="8"/>
                  </a:lnTo>
                  <a:lnTo>
                    <a:pt x="939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12"/>
            <p:cNvSpPr>
              <a:spLocks/>
            </p:cNvSpPr>
            <p:nvPr/>
          </p:nvSpPr>
          <p:spPr bwMode="auto">
            <a:xfrm>
              <a:off x="7380312" y="2348880"/>
              <a:ext cx="557212" cy="454025"/>
            </a:xfrm>
            <a:custGeom>
              <a:avLst/>
              <a:gdLst/>
              <a:ahLst/>
              <a:cxnLst>
                <a:cxn ang="0">
                  <a:pos x="2" y="28"/>
                </a:cxn>
                <a:cxn ang="0">
                  <a:pos x="9" y="65"/>
                </a:cxn>
                <a:cxn ang="0">
                  <a:pos x="17" y="104"/>
                </a:cxn>
                <a:cxn ang="0">
                  <a:pos x="28" y="142"/>
                </a:cxn>
                <a:cxn ang="0">
                  <a:pos x="44" y="180"/>
                </a:cxn>
                <a:cxn ang="0">
                  <a:pos x="59" y="218"/>
                </a:cxn>
                <a:cxn ang="0">
                  <a:pos x="76" y="256"/>
                </a:cxn>
                <a:cxn ang="0">
                  <a:pos x="95" y="293"/>
                </a:cxn>
                <a:cxn ang="0">
                  <a:pos x="114" y="325"/>
                </a:cxn>
                <a:cxn ang="0">
                  <a:pos x="133" y="355"/>
                </a:cxn>
                <a:cxn ang="0">
                  <a:pos x="154" y="386"/>
                </a:cxn>
                <a:cxn ang="0">
                  <a:pos x="175" y="410"/>
                </a:cxn>
                <a:cxn ang="0">
                  <a:pos x="194" y="431"/>
                </a:cxn>
                <a:cxn ang="0">
                  <a:pos x="213" y="448"/>
                </a:cxn>
                <a:cxn ang="0">
                  <a:pos x="232" y="465"/>
                </a:cxn>
                <a:cxn ang="0">
                  <a:pos x="251" y="483"/>
                </a:cxn>
                <a:cxn ang="0">
                  <a:pos x="272" y="498"/>
                </a:cxn>
                <a:cxn ang="0">
                  <a:pos x="289" y="511"/>
                </a:cxn>
                <a:cxn ang="0">
                  <a:pos x="308" y="524"/>
                </a:cxn>
                <a:cxn ang="0">
                  <a:pos x="323" y="538"/>
                </a:cxn>
                <a:cxn ang="0">
                  <a:pos x="338" y="547"/>
                </a:cxn>
                <a:cxn ang="0">
                  <a:pos x="361" y="562"/>
                </a:cxn>
                <a:cxn ang="0">
                  <a:pos x="376" y="570"/>
                </a:cxn>
                <a:cxn ang="0">
                  <a:pos x="390" y="561"/>
                </a:cxn>
                <a:cxn ang="0">
                  <a:pos x="403" y="551"/>
                </a:cxn>
                <a:cxn ang="0">
                  <a:pos x="418" y="540"/>
                </a:cxn>
                <a:cxn ang="0">
                  <a:pos x="435" y="526"/>
                </a:cxn>
                <a:cxn ang="0">
                  <a:pos x="454" y="511"/>
                </a:cxn>
                <a:cxn ang="0">
                  <a:pos x="473" y="494"/>
                </a:cxn>
                <a:cxn ang="0">
                  <a:pos x="496" y="477"/>
                </a:cxn>
                <a:cxn ang="0">
                  <a:pos x="515" y="454"/>
                </a:cxn>
                <a:cxn ang="0">
                  <a:pos x="536" y="431"/>
                </a:cxn>
                <a:cxn ang="0">
                  <a:pos x="559" y="405"/>
                </a:cxn>
                <a:cxn ang="0">
                  <a:pos x="578" y="378"/>
                </a:cxn>
                <a:cxn ang="0">
                  <a:pos x="597" y="346"/>
                </a:cxn>
                <a:cxn ang="0">
                  <a:pos x="614" y="312"/>
                </a:cxn>
                <a:cxn ang="0">
                  <a:pos x="631" y="274"/>
                </a:cxn>
                <a:cxn ang="0">
                  <a:pos x="644" y="234"/>
                </a:cxn>
                <a:cxn ang="0">
                  <a:pos x="658" y="194"/>
                </a:cxn>
                <a:cxn ang="0">
                  <a:pos x="671" y="156"/>
                </a:cxn>
                <a:cxn ang="0">
                  <a:pos x="680" y="118"/>
                </a:cxn>
                <a:cxn ang="0">
                  <a:pos x="690" y="85"/>
                </a:cxn>
                <a:cxn ang="0">
                  <a:pos x="696" y="55"/>
                </a:cxn>
                <a:cxn ang="0">
                  <a:pos x="699" y="30"/>
                </a:cxn>
                <a:cxn ang="0">
                  <a:pos x="701" y="13"/>
                </a:cxn>
                <a:cxn ang="0">
                  <a:pos x="699" y="4"/>
                </a:cxn>
                <a:cxn ang="0">
                  <a:pos x="680" y="4"/>
                </a:cxn>
                <a:cxn ang="0">
                  <a:pos x="640" y="4"/>
                </a:cxn>
                <a:cxn ang="0">
                  <a:pos x="587" y="4"/>
                </a:cxn>
                <a:cxn ang="0">
                  <a:pos x="519" y="4"/>
                </a:cxn>
                <a:cxn ang="0">
                  <a:pos x="441" y="2"/>
                </a:cxn>
                <a:cxn ang="0">
                  <a:pos x="363" y="2"/>
                </a:cxn>
                <a:cxn ang="0">
                  <a:pos x="279" y="2"/>
                </a:cxn>
                <a:cxn ang="0">
                  <a:pos x="203" y="0"/>
                </a:cxn>
                <a:cxn ang="0">
                  <a:pos x="133" y="0"/>
                </a:cxn>
                <a:cxn ang="0">
                  <a:pos x="72" y="0"/>
                </a:cxn>
                <a:cxn ang="0">
                  <a:pos x="28" y="0"/>
                </a:cxn>
                <a:cxn ang="0">
                  <a:pos x="4" y="0"/>
                </a:cxn>
              </a:cxnLst>
              <a:rect l="0" t="0" r="r" b="b"/>
              <a:pathLst>
                <a:path w="701" h="570">
                  <a:moveTo>
                    <a:pt x="0" y="0"/>
                  </a:moveTo>
                  <a:lnTo>
                    <a:pt x="0" y="6"/>
                  </a:lnTo>
                  <a:lnTo>
                    <a:pt x="0" y="13"/>
                  </a:lnTo>
                  <a:lnTo>
                    <a:pt x="0" y="21"/>
                  </a:lnTo>
                  <a:lnTo>
                    <a:pt x="2" y="28"/>
                  </a:lnTo>
                  <a:lnTo>
                    <a:pt x="2" y="36"/>
                  </a:lnTo>
                  <a:lnTo>
                    <a:pt x="4" y="42"/>
                  </a:lnTo>
                  <a:lnTo>
                    <a:pt x="6" y="51"/>
                  </a:lnTo>
                  <a:lnTo>
                    <a:pt x="7" y="59"/>
                  </a:lnTo>
                  <a:lnTo>
                    <a:pt x="9" y="65"/>
                  </a:lnTo>
                  <a:lnTo>
                    <a:pt x="11" y="74"/>
                  </a:lnTo>
                  <a:lnTo>
                    <a:pt x="11" y="82"/>
                  </a:lnTo>
                  <a:lnTo>
                    <a:pt x="13" y="87"/>
                  </a:lnTo>
                  <a:lnTo>
                    <a:pt x="15" y="95"/>
                  </a:lnTo>
                  <a:lnTo>
                    <a:pt x="17" y="104"/>
                  </a:lnTo>
                  <a:lnTo>
                    <a:pt x="21" y="112"/>
                  </a:lnTo>
                  <a:lnTo>
                    <a:pt x="23" y="120"/>
                  </a:lnTo>
                  <a:lnTo>
                    <a:pt x="25" y="127"/>
                  </a:lnTo>
                  <a:lnTo>
                    <a:pt x="26" y="135"/>
                  </a:lnTo>
                  <a:lnTo>
                    <a:pt x="28" y="142"/>
                  </a:lnTo>
                  <a:lnTo>
                    <a:pt x="32" y="150"/>
                  </a:lnTo>
                  <a:lnTo>
                    <a:pt x="34" y="158"/>
                  </a:lnTo>
                  <a:lnTo>
                    <a:pt x="38" y="165"/>
                  </a:lnTo>
                  <a:lnTo>
                    <a:pt x="40" y="175"/>
                  </a:lnTo>
                  <a:lnTo>
                    <a:pt x="44" y="180"/>
                  </a:lnTo>
                  <a:lnTo>
                    <a:pt x="47" y="190"/>
                  </a:lnTo>
                  <a:lnTo>
                    <a:pt x="49" y="198"/>
                  </a:lnTo>
                  <a:lnTo>
                    <a:pt x="53" y="203"/>
                  </a:lnTo>
                  <a:lnTo>
                    <a:pt x="55" y="213"/>
                  </a:lnTo>
                  <a:lnTo>
                    <a:pt x="59" y="218"/>
                  </a:lnTo>
                  <a:lnTo>
                    <a:pt x="63" y="226"/>
                  </a:lnTo>
                  <a:lnTo>
                    <a:pt x="66" y="234"/>
                  </a:lnTo>
                  <a:lnTo>
                    <a:pt x="70" y="243"/>
                  </a:lnTo>
                  <a:lnTo>
                    <a:pt x="72" y="249"/>
                  </a:lnTo>
                  <a:lnTo>
                    <a:pt x="76" y="256"/>
                  </a:lnTo>
                  <a:lnTo>
                    <a:pt x="80" y="264"/>
                  </a:lnTo>
                  <a:lnTo>
                    <a:pt x="83" y="272"/>
                  </a:lnTo>
                  <a:lnTo>
                    <a:pt x="87" y="277"/>
                  </a:lnTo>
                  <a:lnTo>
                    <a:pt x="91" y="285"/>
                  </a:lnTo>
                  <a:lnTo>
                    <a:pt x="95" y="293"/>
                  </a:lnTo>
                  <a:lnTo>
                    <a:pt x="99" y="298"/>
                  </a:lnTo>
                  <a:lnTo>
                    <a:pt x="102" y="306"/>
                  </a:lnTo>
                  <a:lnTo>
                    <a:pt x="106" y="312"/>
                  </a:lnTo>
                  <a:lnTo>
                    <a:pt x="110" y="319"/>
                  </a:lnTo>
                  <a:lnTo>
                    <a:pt x="114" y="325"/>
                  </a:lnTo>
                  <a:lnTo>
                    <a:pt x="118" y="332"/>
                  </a:lnTo>
                  <a:lnTo>
                    <a:pt x="122" y="338"/>
                  </a:lnTo>
                  <a:lnTo>
                    <a:pt x="125" y="344"/>
                  </a:lnTo>
                  <a:lnTo>
                    <a:pt x="131" y="351"/>
                  </a:lnTo>
                  <a:lnTo>
                    <a:pt x="133" y="355"/>
                  </a:lnTo>
                  <a:lnTo>
                    <a:pt x="137" y="363"/>
                  </a:lnTo>
                  <a:lnTo>
                    <a:pt x="141" y="369"/>
                  </a:lnTo>
                  <a:lnTo>
                    <a:pt x="146" y="374"/>
                  </a:lnTo>
                  <a:lnTo>
                    <a:pt x="150" y="378"/>
                  </a:lnTo>
                  <a:lnTo>
                    <a:pt x="154" y="386"/>
                  </a:lnTo>
                  <a:lnTo>
                    <a:pt x="158" y="389"/>
                  </a:lnTo>
                  <a:lnTo>
                    <a:pt x="161" y="395"/>
                  </a:lnTo>
                  <a:lnTo>
                    <a:pt x="165" y="401"/>
                  </a:lnTo>
                  <a:lnTo>
                    <a:pt x="169" y="405"/>
                  </a:lnTo>
                  <a:lnTo>
                    <a:pt x="175" y="410"/>
                  </a:lnTo>
                  <a:lnTo>
                    <a:pt x="177" y="414"/>
                  </a:lnTo>
                  <a:lnTo>
                    <a:pt x="180" y="420"/>
                  </a:lnTo>
                  <a:lnTo>
                    <a:pt x="186" y="424"/>
                  </a:lnTo>
                  <a:lnTo>
                    <a:pt x="190" y="427"/>
                  </a:lnTo>
                  <a:lnTo>
                    <a:pt x="194" y="431"/>
                  </a:lnTo>
                  <a:lnTo>
                    <a:pt x="196" y="435"/>
                  </a:lnTo>
                  <a:lnTo>
                    <a:pt x="201" y="439"/>
                  </a:lnTo>
                  <a:lnTo>
                    <a:pt x="205" y="443"/>
                  </a:lnTo>
                  <a:lnTo>
                    <a:pt x="209" y="445"/>
                  </a:lnTo>
                  <a:lnTo>
                    <a:pt x="213" y="448"/>
                  </a:lnTo>
                  <a:lnTo>
                    <a:pt x="215" y="454"/>
                  </a:lnTo>
                  <a:lnTo>
                    <a:pt x="220" y="456"/>
                  </a:lnTo>
                  <a:lnTo>
                    <a:pt x="224" y="460"/>
                  </a:lnTo>
                  <a:lnTo>
                    <a:pt x="228" y="462"/>
                  </a:lnTo>
                  <a:lnTo>
                    <a:pt x="232" y="465"/>
                  </a:lnTo>
                  <a:lnTo>
                    <a:pt x="236" y="469"/>
                  </a:lnTo>
                  <a:lnTo>
                    <a:pt x="239" y="473"/>
                  </a:lnTo>
                  <a:lnTo>
                    <a:pt x="243" y="477"/>
                  </a:lnTo>
                  <a:lnTo>
                    <a:pt x="247" y="479"/>
                  </a:lnTo>
                  <a:lnTo>
                    <a:pt x="251" y="483"/>
                  </a:lnTo>
                  <a:lnTo>
                    <a:pt x="255" y="486"/>
                  </a:lnTo>
                  <a:lnTo>
                    <a:pt x="260" y="488"/>
                  </a:lnTo>
                  <a:lnTo>
                    <a:pt x="262" y="492"/>
                  </a:lnTo>
                  <a:lnTo>
                    <a:pt x="266" y="494"/>
                  </a:lnTo>
                  <a:lnTo>
                    <a:pt x="272" y="498"/>
                  </a:lnTo>
                  <a:lnTo>
                    <a:pt x="274" y="500"/>
                  </a:lnTo>
                  <a:lnTo>
                    <a:pt x="277" y="503"/>
                  </a:lnTo>
                  <a:lnTo>
                    <a:pt x="283" y="507"/>
                  </a:lnTo>
                  <a:lnTo>
                    <a:pt x="287" y="509"/>
                  </a:lnTo>
                  <a:lnTo>
                    <a:pt x="289" y="511"/>
                  </a:lnTo>
                  <a:lnTo>
                    <a:pt x="294" y="515"/>
                  </a:lnTo>
                  <a:lnTo>
                    <a:pt x="296" y="517"/>
                  </a:lnTo>
                  <a:lnTo>
                    <a:pt x="300" y="521"/>
                  </a:lnTo>
                  <a:lnTo>
                    <a:pt x="304" y="522"/>
                  </a:lnTo>
                  <a:lnTo>
                    <a:pt x="308" y="524"/>
                  </a:lnTo>
                  <a:lnTo>
                    <a:pt x="310" y="528"/>
                  </a:lnTo>
                  <a:lnTo>
                    <a:pt x="314" y="530"/>
                  </a:lnTo>
                  <a:lnTo>
                    <a:pt x="317" y="532"/>
                  </a:lnTo>
                  <a:lnTo>
                    <a:pt x="319" y="534"/>
                  </a:lnTo>
                  <a:lnTo>
                    <a:pt x="323" y="538"/>
                  </a:lnTo>
                  <a:lnTo>
                    <a:pt x="327" y="540"/>
                  </a:lnTo>
                  <a:lnTo>
                    <a:pt x="331" y="540"/>
                  </a:lnTo>
                  <a:lnTo>
                    <a:pt x="333" y="543"/>
                  </a:lnTo>
                  <a:lnTo>
                    <a:pt x="334" y="543"/>
                  </a:lnTo>
                  <a:lnTo>
                    <a:pt x="338" y="547"/>
                  </a:lnTo>
                  <a:lnTo>
                    <a:pt x="344" y="549"/>
                  </a:lnTo>
                  <a:lnTo>
                    <a:pt x="348" y="553"/>
                  </a:lnTo>
                  <a:lnTo>
                    <a:pt x="352" y="557"/>
                  </a:lnTo>
                  <a:lnTo>
                    <a:pt x="357" y="559"/>
                  </a:lnTo>
                  <a:lnTo>
                    <a:pt x="361" y="562"/>
                  </a:lnTo>
                  <a:lnTo>
                    <a:pt x="365" y="564"/>
                  </a:lnTo>
                  <a:lnTo>
                    <a:pt x="367" y="564"/>
                  </a:lnTo>
                  <a:lnTo>
                    <a:pt x="369" y="566"/>
                  </a:lnTo>
                  <a:lnTo>
                    <a:pt x="372" y="568"/>
                  </a:lnTo>
                  <a:lnTo>
                    <a:pt x="376" y="570"/>
                  </a:lnTo>
                  <a:lnTo>
                    <a:pt x="376" y="568"/>
                  </a:lnTo>
                  <a:lnTo>
                    <a:pt x="380" y="566"/>
                  </a:lnTo>
                  <a:lnTo>
                    <a:pt x="382" y="564"/>
                  </a:lnTo>
                  <a:lnTo>
                    <a:pt x="384" y="562"/>
                  </a:lnTo>
                  <a:lnTo>
                    <a:pt x="390" y="561"/>
                  </a:lnTo>
                  <a:lnTo>
                    <a:pt x="393" y="559"/>
                  </a:lnTo>
                  <a:lnTo>
                    <a:pt x="395" y="557"/>
                  </a:lnTo>
                  <a:lnTo>
                    <a:pt x="397" y="555"/>
                  </a:lnTo>
                  <a:lnTo>
                    <a:pt x="399" y="551"/>
                  </a:lnTo>
                  <a:lnTo>
                    <a:pt x="403" y="551"/>
                  </a:lnTo>
                  <a:lnTo>
                    <a:pt x="405" y="549"/>
                  </a:lnTo>
                  <a:lnTo>
                    <a:pt x="409" y="545"/>
                  </a:lnTo>
                  <a:lnTo>
                    <a:pt x="412" y="543"/>
                  </a:lnTo>
                  <a:lnTo>
                    <a:pt x="416" y="541"/>
                  </a:lnTo>
                  <a:lnTo>
                    <a:pt x="418" y="540"/>
                  </a:lnTo>
                  <a:lnTo>
                    <a:pt x="420" y="538"/>
                  </a:lnTo>
                  <a:lnTo>
                    <a:pt x="424" y="534"/>
                  </a:lnTo>
                  <a:lnTo>
                    <a:pt x="428" y="532"/>
                  </a:lnTo>
                  <a:lnTo>
                    <a:pt x="431" y="528"/>
                  </a:lnTo>
                  <a:lnTo>
                    <a:pt x="435" y="526"/>
                  </a:lnTo>
                  <a:lnTo>
                    <a:pt x="439" y="524"/>
                  </a:lnTo>
                  <a:lnTo>
                    <a:pt x="443" y="522"/>
                  </a:lnTo>
                  <a:lnTo>
                    <a:pt x="447" y="517"/>
                  </a:lnTo>
                  <a:lnTo>
                    <a:pt x="450" y="515"/>
                  </a:lnTo>
                  <a:lnTo>
                    <a:pt x="454" y="511"/>
                  </a:lnTo>
                  <a:lnTo>
                    <a:pt x="458" y="509"/>
                  </a:lnTo>
                  <a:lnTo>
                    <a:pt x="462" y="505"/>
                  </a:lnTo>
                  <a:lnTo>
                    <a:pt x="466" y="503"/>
                  </a:lnTo>
                  <a:lnTo>
                    <a:pt x="469" y="498"/>
                  </a:lnTo>
                  <a:lnTo>
                    <a:pt x="473" y="494"/>
                  </a:lnTo>
                  <a:lnTo>
                    <a:pt x="479" y="492"/>
                  </a:lnTo>
                  <a:lnTo>
                    <a:pt x="483" y="488"/>
                  </a:lnTo>
                  <a:lnTo>
                    <a:pt x="486" y="483"/>
                  </a:lnTo>
                  <a:lnTo>
                    <a:pt x="490" y="481"/>
                  </a:lnTo>
                  <a:lnTo>
                    <a:pt x="496" y="477"/>
                  </a:lnTo>
                  <a:lnTo>
                    <a:pt x="500" y="471"/>
                  </a:lnTo>
                  <a:lnTo>
                    <a:pt x="504" y="467"/>
                  </a:lnTo>
                  <a:lnTo>
                    <a:pt x="507" y="464"/>
                  </a:lnTo>
                  <a:lnTo>
                    <a:pt x="513" y="460"/>
                  </a:lnTo>
                  <a:lnTo>
                    <a:pt x="515" y="454"/>
                  </a:lnTo>
                  <a:lnTo>
                    <a:pt x="519" y="450"/>
                  </a:lnTo>
                  <a:lnTo>
                    <a:pt x="525" y="445"/>
                  </a:lnTo>
                  <a:lnTo>
                    <a:pt x="530" y="441"/>
                  </a:lnTo>
                  <a:lnTo>
                    <a:pt x="534" y="437"/>
                  </a:lnTo>
                  <a:lnTo>
                    <a:pt x="536" y="431"/>
                  </a:lnTo>
                  <a:lnTo>
                    <a:pt x="542" y="426"/>
                  </a:lnTo>
                  <a:lnTo>
                    <a:pt x="545" y="422"/>
                  </a:lnTo>
                  <a:lnTo>
                    <a:pt x="549" y="416"/>
                  </a:lnTo>
                  <a:lnTo>
                    <a:pt x="553" y="410"/>
                  </a:lnTo>
                  <a:lnTo>
                    <a:pt x="559" y="405"/>
                  </a:lnTo>
                  <a:lnTo>
                    <a:pt x="561" y="401"/>
                  </a:lnTo>
                  <a:lnTo>
                    <a:pt x="566" y="395"/>
                  </a:lnTo>
                  <a:lnTo>
                    <a:pt x="570" y="389"/>
                  </a:lnTo>
                  <a:lnTo>
                    <a:pt x="574" y="386"/>
                  </a:lnTo>
                  <a:lnTo>
                    <a:pt x="578" y="378"/>
                  </a:lnTo>
                  <a:lnTo>
                    <a:pt x="582" y="372"/>
                  </a:lnTo>
                  <a:lnTo>
                    <a:pt x="585" y="367"/>
                  </a:lnTo>
                  <a:lnTo>
                    <a:pt x="589" y="361"/>
                  </a:lnTo>
                  <a:lnTo>
                    <a:pt x="593" y="353"/>
                  </a:lnTo>
                  <a:lnTo>
                    <a:pt x="597" y="346"/>
                  </a:lnTo>
                  <a:lnTo>
                    <a:pt x="601" y="340"/>
                  </a:lnTo>
                  <a:lnTo>
                    <a:pt x="604" y="332"/>
                  </a:lnTo>
                  <a:lnTo>
                    <a:pt x="606" y="325"/>
                  </a:lnTo>
                  <a:lnTo>
                    <a:pt x="610" y="319"/>
                  </a:lnTo>
                  <a:lnTo>
                    <a:pt x="614" y="312"/>
                  </a:lnTo>
                  <a:lnTo>
                    <a:pt x="618" y="304"/>
                  </a:lnTo>
                  <a:lnTo>
                    <a:pt x="620" y="296"/>
                  </a:lnTo>
                  <a:lnTo>
                    <a:pt x="623" y="289"/>
                  </a:lnTo>
                  <a:lnTo>
                    <a:pt x="627" y="281"/>
                  </a:lnTo>
                  <a:lnTo>
                    <a:pt x="631" y="274"/>
                  </a:lnTo>
                  <a:lnTo>
                    <a:pt x="633" y="266"/>
                  </a:lnTo>
                  <a:lnTo>
                    <a:pt x="637" y="258"/>
                  </a:lnTo>
                  <a:lnTo>
                    <a:pt x="640" y="249"/>
                  </a:lnTo>
                  <a:lnTo>
                    <a:pt x="642" y="243"/>
                  </a:lnTo>
                  <a:lnTo>
                    <a:pt x="644" y="234"/>
                  </a:lnTo>
                  <a:lnTo>
                    <a:pt x="648" y="226"/>
                  </a:lnTo>
                  <a:lnTo>
                    <a:pt x="652" y="217"/>
                  </a:lnTo>
                  <a:lnTo>
                    <a:pt x="654" y="211"/>
                  </a:lnTo>
                  <a:lnTo>
                    <a:pt x="656" y="201"/>
                  </a:lnTo>
                  <a:lnTo>
                    <a:pt x="658" y="194"/>
                  </a:lnTo>
                  <a:lnTo>
                    <a:pt x="661" y="184"/>
                  </a:lnTo>
                  <a:lnTo>
                    <a:pt x="663" y="179"/>
                  </a:lnTo>
                  <a:lnTo>
                    <a:pt x="665" y="171"/>
                  </a:lnTo>
                  <a:lnTo>
                    <a:pt x="667" y="163"/>
                  </a:lnTo>
                  <a:lnTo>
                    <a:pt x="671" y="156"/>
                  </a:lnTo>
                  <a:lnTo>
                    <a:pt x="673" y="148"/>
                  </a:lnTo>
                  <a:lnTo>
                    <a:pt x="675" y="141"/>
                  </a:lnTo>
                  <a:lnTo>
                    <a:pt x="677" y="133"/>
                  </a:lnTo>
                  <a:lnTo>
                    <a:pt x="678" y="127"/>
                  </a:lnTo>
                  <a:lnTo>
                    <a:pt x="680" y="118"/>
                  </a:lnTo>
                  <a:lnTo>
                    <a:pt x="682" y="110"/>
                  </a:lnTo>
                  <a:lnTo>
                    <a:pt x="684" y="104"/>
                  </a:lnTo>
                  <a:lnTo>
                    <a:pt x="686" y="97"/>
                  </a:lnTo>
                  <a:lnTo>
                    <a:pt x="688" y="93"/>
                  </a:lnTo>
                  <a:lnTo>
                    <a:pt x="690" y="85"/>
                  </a:lnTo>
                  <a:lnTo>
                    <a:pt x="690" y="80"/>
                  </a:lnTo>
                  <a:lnTo>
                    <a:pt x="692" y="72"/>
                  </a:lnTo>
                  <a:lnTo>
                    <a:pt x="694" y="66"/>
                  </a:lnTo>
                  <a:lnTo>
                    <a:pt x="694" y="61"/>
                  </a:lnTo>
                  <a:lnTo>
                    <a:pt x="696" y="55"/>
                  </a:lnTo>
                  <a:lnTo>
                    <a:pt x="698" y="51"/>
                  </a:lnTo>
                  <a:lnTo>
                    <a:pt x="698" y="46"/>
                  </a:lnTo>
                  <a:lnTo>
                    <a:pt x="698" y="40"/>
                  </a:lnTo>
                  <a:lnTo>
                    <a:pt x="699" y="36"/>
                  </a:lnTo>
                  <a:lnTo>
                    <a:pt x="699" y="30"/>
                  </a:lnTo>
                  <a:lnTo>
                    <a:pt x="699" y="27"/>
                  </a:lnTo>
                  <a:lnTo>
                    <a:pt x="699" y="23"/>
                  </a:lnTo>
                  <a:lnTo>
                    <a:pt x="701" y="19"/>
                  </a:lnTo>
                  <a:lnTo>
                    <a:pt x="701" y="17"/>
                  </a:lnTo>
                  <a:lnTo>
                    <a:pt x="701" y="13"/>
                  </a:lnTo>
                  <a:lnTo>
                    <a:pt x="701" y="9"/>
                  </a:lnTo>
                  <a:lnTo>
                    <a:pt x="701" y="6"/>
                  </a:lnTo>
                  <a:lnTo>
                    <a:pt x="701" y="4"/>
                  </a:lnTo>
                  <a:lnTo>
                    <a:pt x="701" y="4"/>
                  </a:lnTo>
                  <a:lnTo>
                    <a:pt x="699" y="4"/>
                  </a:lnTo>
                  <a:lnTo>
                    <a:pt x="698" y="4"/>
                  </a:lnTo>
                  <a:lnTo>
                    <a:pt x="694" y="4"/>
                  </a:lnTo>
                  <a:lnTo>
                    <a:pt x="692" y="4"/>
                  </a:lnTo>
                  <a:lnTo>
                    <a:pt x="686" y="4"/>
                  </a:lnTo>
                  <a:lnTo>
                    <a:pt x="680" y="4"/>
                  </a:lnTo>
                  <a:lnTo>
                    <a:pt x="673" y="4"/>
                  </a:lnTo>
                  <a:lnTo>
                    <a:pt x="667" y="4"/>
                  </a:lnTo>
                  <a:lnTo>
                    <a:pt x="659" y="4"/>
                  </a:lnTo>
                  <a:lnTo>
                    <a:pt x="652" y="4"/>
                  </a:lnTo>
                  <a:lnTo>
                    <a:pt x="640" y="4"/>
                  </a:lnTo>
                  <a:lnTo>
                    <a:pt x="631" y="4"/>
                  </a:lnTo>
                  <a:lnTo>
                    <a:pt x="621" y="4"/>
                  </a:lnTo>
                  <a:lnTo>
                    <a:pt x="610" y="4"/>
                  </a:lnTo>
                  <a:lnTo>
                    <a:pt x="597" y="4"/>
                  </a:lnTo>
                  <a:lnTo>
                    <a:pt x="587" y="4"/>
                  </a:lnTo>
                  <a:lnTo>
                    <a:pt x="572" y="4"/>
                  </a:lnTo>
                  <a:lnTo>
                    <a:pt x="559" y="4"/>
                  </a:lnTo>
                  <a:lnTo>
                    <a:pt x="545" y="4"/>
                  </a:lnTo>
                  <a:lnTo>
                    <a:pt x="532" y="4"/>
                  </a:lnTo>
                  <a:lnTo>
                    <a:pt x="519" y="4"/>
                  </a:lnTo>
                  <a:lnTo>
                    <a:pt x="504" y="4"/>
                  </a:lnTo>
                  <a:lnTo>
                    <a:pt x="488" y="4"/>
                  </a:lnTo>
                  <a:lnTo>
                    <a:pt x="473" y="4"/>
                  </a:lnTo>
                  <a:lnTo>
                    <a:pt x="458" y="2"/>
                  </a:lnTo>
                  <a:lnTo>
                    <a:pt x="441" y="2"/>
                  </a:lnTo>
                  <a:lnTo>
                    <a:pt x="428" y="2"/>
                  </a:lnTo>
                  <a:lnTo>
                    <a:pt x="410" y="2"/>
                  </a:lnTo>
                  <a:lnTo>
                    <a:pt x="393" y="2"/>
                  </a:lnTo>
                  <a:lnTo>
                    <a:pt x="378" y="2"/>
                  </a:lnTo>
                  <a:lnTo>
                    <a:pt x="363" y="2"/>
                  </a:lnTo>
                  <a:lnTo>
                    <a:pt x="346" y="2"/>
                  </a:lnTo>
                  <a:lnTo>
                    <a:pt x="331" y="2"/>
                  </a:lnTo>
                  <a:lnTo>
                    <a:pt x="314" y="2"/>
                  </a:lnTo>
                  <a:lnTo>
                    <a:pt x="296" y="2"/>
                  </a:lnTo>
                  <a:lnTo>
                    <a:pt x="279" y="2"/>
                  </a:lnTo>
                  <a:lnTo>
                    <a:pt x="264" y="2"/>
                  </a:lnTo>
                  <a:lnTo>
                    <a:pt x="249" y="2"/>
                  </a:lnTo>
                  <a:lnTo>
                    <a:pt x="232" y="2"/>
                  </a:lnTo>
                  <a:lnTo>
                    <a:pt x="218" y="2"/>
                  </a:lnTo>
                  <a:lnTo>
                    <a:pt x="203" y="0"/>
                  </a:lnTo>
                  <a:lnTo>
                    <a:pt x="188" y="0"/>
                  </a:lnTo>
                  <a:lnTo>
                    <a:pt x="173" y="0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33" y="0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95" y="0"/>
                  </a:lnTo>
                  <a:lnTo>
                    <a:pt x="83" y="0"/>
                  </a:lnTo>
                  <a:lnTo>
                    <a:pt x="72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5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FFC000"/>
                </a:solidFill>
              </a:endParaRPr>
            </a:p>
          </p:txBody>
        </p:sp>
        <p:sp>
          <p:nvSpPr>
            <p:cNvPr id="81" name="Freeform 13"/>
            <p:cNvSpPr>
              <a:spLocks/>
            </p:cNvSpPr>
            <p:nvPr/>
          </p:nvSpPr>
          <p:spPr bwMode="auto">
            <a:xfrm>
              <a:off x="7446963" y="3394075"/>
              <a:ext cx="465137" cy="454025"/>
            </a:xfrm>
            <a:custGeom>
              <a:avLst/>
              <a:gdLst/>
              <a:ahLst/>
              <a:cxnLst>
                <a:cxn ang="0">
                  <a:pos x="88" y="69"/>
                </a:cxn>
                <a:cxn ang="0">
                  <a:pos x="61" y="94"/>
                </a:cxn>
                <a:cxn ang="0">
                  <a:pos x="39" y="124"/>
                </a:cxn>
                <a:cxn ang="0">
                  <a:pos x="21" y="158"/>
                </a:cxn>
                <a:cxn ang="0">
                  <a:pos x="10" y="198"/>
                </a:cxn>
                <a:cxn ang="0">
                  <a:pos x="4" y="236"/>
                </a:cxn>
                <a:cxn ang="0">
                  <a:pos x="0" y="278"/>
                </a:cxn>
                <a:cxn ang="0">
                  <a:pos x="4" y="320"/>
                </a:cxn>
                <a:cxn ang="0">
                  <a:pos x="12" y="360"/>
                </a:cxn>
                <a:cxn ang="0">
                  <a:pos x="23" y="399"/>
                </a:cxn>
                <a:cxn ang="0">
                  <a:pos x="40" y="437"/>
                </a:cxn>
                <a:cxn ang="0">
                  <a:pos x="63" y="470"/>
                </a:cxn>
                <a:cxn ang="0">
                  <a:pos x="88" y="500"/>
                </a:cxn>
                <a:cxn ang="0">
                  <a:pos x="118" y="523"/>
                </a:cxn>
                <a:cxn ang="0">
                  <a:pos x="151" y="542"/>
                </a:cxn>
                <a:cxn ang="0">
                  <a:pos x="185" y="557"/>
                </a:cxn>
                <a:cxn ang="0">
                  <a:pos x="221" y="567"/>
                </a:cxn>
                <a:cxn ang="0">
                  <a:pos x="257" y="572"/>
                </a:cxn>
                <a:cxn ang="0">
                  <a:pos x="295" y="572"/>
                </a:cxn>
                <a:cxn ang="0">
                  <a:pos x="331" y="567"/>
                </a:cxn>
                <a:cxn ang="0">
                  <a:pos x="369" y="561"/>
                </a:cxn>
                <a:cxn ang="0">
                  <a:pos x="404" y="550"/>
                </a:cxn>
                <a:cxn ang="0">
                  <a:pos x="438" y="534"/>
                </a:cxn>
                <a:cxn ang="0">
                  <a:pos x="468" y="517"/>
                </a:cxn>
                <a:cxn ang="0">
                  <a:pos x="497" y="496"/>
                </a:cxn>
                <a:cxn ang="0">
                  <a:pos x="523" y="475"/>
                </a:cxn>
                <a:cxn ang="0">
                  <a:pos x="542" y="447"/>
                </a:cxn>
                <a:cxn ang="0">
                  <a:pos x="559" y="418"/>
                </a:cxn>
                <a:cxn ang="0">
                  <a:pos x="571" y="388"/>
                </a:cxn>
                <a:cxn ang="0">
                  <a:pos x="578" y="352"/>
                </a:cxn>
                <a:cxn ang="0">
                  <a:pos x="586" y="318"/>
                </a:cxn>
                <a:cxn ang="0">
                  <a:pos x="586" y="282"/>
                </a:cxn>
                <a:cxn ang="0">
                  <a:pos x="582" y="246"/>
                </a:cxn>
                <a:cxn ang="0">
                  <a:pos x="576" y="209"/>
                </a:cxn>
                <a:cxn ang="0">
                  <a:pos x="565" y="177"/>
                </a:cxn>
                <a:cxn ang="0">
                  <a:pos x="552" y="145"/>
                </a:cxn>
                <a:cxn ang="0">
                  <a:pos x="533" y="114"/>
                </a:cxn>
                <a:cxn ang="0">
                  <a:pos x="512" y="90"/>
                </a:cxn>
                <a:cxn ang="0">
                  <a:pos x="485" y="69"/>
                </a:cxn>
                <a:cxn ang="0">
                  <a:pos x="459" y="48"/>
                </a:cxn>
                <a:cxn ang="0">
                  <a:pos x="434" y="35"/>
                </a:cxn>
                <a:cxn ang="0">
                  <a:pos x="404" y="19"/>
                </a:cxn>
                <a:cxn ang="0">
                  <a:pos x="377" y="10"/>
                </a:cxn>
                <a:cxn ang="0">
                  <a:pos x="348" y="4"/>
                </a:cxn>
                <a:cxn ang="0">
                  <a:pos x="318" y="2"/>
                </a:cxn>
                <a:cxn ang="0">
                  <a:pos x="289" y="0"/>
                </a:cxn>
                <a:cxn ang="0">
                  <a:pos x="257" y="2"/>
                </a:cxn>
                <a:cxn ang="0">
                  <a:pos x="227" y="8"/>
                </a:cxn>
                <a:cxn ang="0">
                  <a:pos x="194" y="17"/>
                </a:cxn>
                <a:cxn ang="0">
                  <a:pos x="160" y="29"/>
                </a:cxn>
                <a:cxn ang="0">
                  <a:pos x="128" y="44"/>
                </a:cxn>
              </a:cxnLst>
              <a:rect l="0" t="0" r="r" b="b"/>
              <a:pathLst>
                <a:path w="586" h="572">
                  <a:moveTo>
                    <a:pt x="115" y="52"/>
                  </a:moveTo>
                  <a:lnTo>
                    <a:pt x="107" y="56"/>
                  </a:lnTo>
                  <a:lnTo>
                    <a:pt x="101" y="59"/>
                  </a:lnTo>
                  <a:lnTo>
                    <a:pt x="94" y="63"/>
                  </a:lnTo>
                  <a:lnTo>
                    <a:pt x="88" y="69"/>
                  </a:lnTo>
                  <a:lnTo>
                    <a:pt x="82" y="73"/>
                  </a:lnTo>
                  <a:lnTo>
                    <a:pt x="77" y="76"/>
                  </a:lnTo>
                  <a:lnTo>
                    <a:pt x="71" y="82"/>
                  </a:lnTo>
                  <a:lnTo>
                    <a:pt x="67" y="88"/>
                  </a:lnTo>
                  <a:lnTo>
                    <a:pt x="61" y="94"/>
                  </a:lnTo>
                  <a:lnTo>
                    <a:pt x="56" y="99"/>
                  </a:lnTo>
                  <a:lnTo>
                    <a:pt x="52" y="107"/>
                  </a:lnTo>
                  <a:lnTo>
                    <a:pt x="48" y="111"/>
                  </a:lnTo>
                  <a:lnTo>
                    <a:pt x="42" y="118"/>
                  </a:lnTo>
                  <a:lnTo>
                    <a:pt x="39" y="124"/>
                  </a:lnTo>
                  <a:lnTo>
                    <a:pt x="35" y="132"/>
                  </a:lnTo>
                  <a:lnTo>
                    <a:pt x="33" y="139"/>
                  </a:lnTo>
                  <a:lnTo>
                    <a:pt x="29" y="145"/>
                  </a:lnTo>
                  <a:lnTo>
                    <a:pt x="25" y="152"/>
                  </a:lnTo>
                  <a:lnTo>
                    <a:pt x="21" y="158"/>
                  </a:lnTo>
                  <a:lnTo>
                    <a:pt x="20" y="166"/>
                  </a:lnTo>
                  <a:lnTo>
                    <a:pt x="16" y="173"/>
                  </a:lnTo>
                  <a:lnTo>
                    <a:pt x="16" y="181"/>
                  </a:lnTo>
                  <a:lnTo>
                    <a:pt x="12" y="190"/>
                  </a:lnTo>
                  <a:lnTo>
                    <a:pt x="10" y="198"/>
                  </a:lnTo>
                  <a:lnTo>
                    <a:pt x="8" y="204"/>
                  </a:lnTo>
                  <a:lnTo>
                    <a:pt x="6" y="213"/>
                  </a:lnTo>
                  <a:lnTo>
                    <a:pt x="4" y="221"/>
                  </a:lnTo>
                  <a:lnTo>
                    <a:pt x="4" y="228"/>
                  </a:lnTo>
                  <a:lnTo>
                    <a:pt x="4" y="236"/>
                  </a:lnTo>
                  <a:lnTo>
                    <a:pt x="2" y="246"/>
                  </a:lnTo>
                  <a:lnTo>
                    <a:pt x="2" y="253"/>
                  </a:lnTo>
                  <a:lnTo>
                    <a:pt x="2" y="263"/>
                  </a:lnTo>
                  <a:lnTo>
                    <a:pt x="0" y="270"/>
                  </a:lnTo>
                  <a:lnTo>
                    <a:pt x="0" y="278"/>
                  </a:lnTo>
                  <a:lnTo>
                    <a:pt x="0" y="285"/>
                  </a:lnTo>
                  <a:lnTo>
                    <a:pt x="2" y="295"/>
                  </a:lnTo>
                  <a:lnTo>
                    <a:pt x="2" y="303"/>
                  </a:lnTo>
                  <a:lnTo>
                    <a:pt x="4" y="312"/>
                  </a:lnTo>
                  <a:lnTo>
                    <a:pt x="4" y="320"/>
                  </a:lnTo>
                  <a:lnTo>
                    <a:pt x="4" y="329"/>
                  </a:lnTo>
                  <a:lnTo>
                    <a:pt x="6" y="335"/>
                  </a:lnTo>
                  <a:lnTo>
                    <a:pt x="8" y="342"/>
                  </a:lnTo>
                  <a:lnTo>
                    <a:pt x="8" y="352"/>
                  </a:lnTo>
                  <a:lnTo>
                    <a:pt x="12" y="360"/>
                  </a:lnTo>
                  <a:lnTo>
                    <a:pt x="14" y="367"/>
                  </a:lnTo>
                  <a:lnTo>
                    <a:pt x="16" y="377"/>
                  </a:lnTo>
                  <a:lnTo>
                    <a:pt x="18" y="384"/>
                  </a:lnTo>
                  <a:lnTo>
                    <a:pt x="21" y="392"/>
                  </a:lnTo>
                  <a:lnTo>
                    <a:pt x="23" y="399"/>
                  </a:lnTo>
                  <a:lnTo>
                    <a:pt x="27" y="407"/>
                  </a:lnTo>
                  <a:lnTo>
                    <a:pt x="31" y="415"/>
                  </a:lnTo>
                  <a:lnTo>
                    <a:pt x="33" y="422"/>
                  </a:lnTo>
                  <a:lnTo>
                    <a:pt x="37" y="428"/>
                  </a:lnTo>
                  <a:lnTo>
                    <a:pt x="40" y="437"/>
                  </a:lnTo>
                  <a:lnTo>
                    <a:pt x="44" y="443"/>
                  </a:lnTo>
                  <a:lnTo>
                    <a:pt x="50" y="451"/>
                  </a:lnTo>
                  <a:lnTo>
                    <a:pt x="54" y="458"/>
                  </a:lnTo>
                  <a:lnTo>
                    <a:pt x="58" y="464"/>
                  </a:lnTo>
                  <a:lnTo>
                    <a:pt x="63" y="470"/>
                  </a:lnTo>
                  <a:lnTo>
                    <a:pt x="67" y="475"/>
                  </a:lnTo>
                  <a:lnTo>
                    <a:pt x="73" y="481"/>
                  </a:lnTo>
                  <a:lnTo>
                    <a:pt x="77" y="489"/>
                  </a:lnTo>
                  <a:lnTo>
                    <a:pt x="82" y="494"/>
                  </a:lnTo>
                  <a:lnTo>
                    <a:pt x="88" y="500"/>
                  </a:lnTo>
                  <a:lnTo>
                    <a:pt x="94" y="506"/>
                  </a:lnTo>
                  <a:lnTo>
                    <a:pt x="99" y="510"/>
                  </a:lnTo>
                  <a:lnTo>
                    <a:pt x="107" y="515"/>
                  </a:lnTo>
                  <a:lnTo>
                    <a:pt x="111" y="519"/>
                  </a:lnTo>
                  <a:lnTo>
                    <a:pt x="118" y="523"/>
                  </a:lnTo>
                  <a:lnTo>
                    <a:pt x="124" y="529"/>
                  </a:lnTo>
                  <a:lnTo>
                    <a:pt x="130" y="532"/>
                  </a:lnTo>
                  <a:lnTo>
                    <a:pt x="137" y="534"/>
                  </a:lnTo>
                  <a:lnTo>
                    <a:pt x="141" y="540"/>
                  </a:lnTo>
                  <a:lnTo>
                    <a:pt x="151" y="542"/>
                  </a:lnTo>
                  <a:lnTo>
                    <a:pt x="156" y="546"/>
                  </a:lnTo>
                  <a:lnTo>
                    <a:pt x="162" y="550"/>
                  </a:lnTo>
                  <a:lnTo>
                    <a:pt x="172" y="551"/>
                  </a:lnTo>
                  <a:lnTo>
                    <a:pt x="177" y="555"/>
                  </a:lnTo>
                  <a:lnTo>
                    <a:pt x="185" y="557"/>
                  </a:lnTo>
                  <a:lnTo>
                    <a:pt x="192" y="561"/>
                  </a:lnTo>
                  <a:lnTo>
                    <a:pt x="198" y="561"/>
                  </a:lnTo>
                  <a:lnTo>
                    <a:pt x="206" y="563"/>
                  </a:lnTo>
                  <a:lnTo>
                    <a:pt x="212" y="565"/>
                  </a:lnTo>
                  <a:lnTo>
                    <a:pt x="221" y="567"/>
                  </a:lnTo>
                  <a:lnTo>
                    <a:pt x="229" y="567"/>
                  </a:lnTo>
                  <a:lnTo>
                    <a:pt x="234" y="567"/>
                  </a:lnTo>
                  <a:lnTo>
                    <a:pt x="244" y="569"/>
                  </a:lnTo>
                  <a:lnTo>
                    <a:pt x="250" y="569"/>
                  </a:lnTo>
                  <a:lnTo>
                    <a:pt x="257" y="572"/>
                  </a:lnTo>
                  <a:lnTo>
                    <a:pt x="265" y="572"/>
                  </a:lnTo>
                  <a:lnTo>
                    <a:pt x="274" y="572"/>
                  </a:lnTo>
                  <a:lnTo>
                    <a:pt x="280" y="572"/>
                  </a:lnTo>
                  <a:lnTo>
                    <a:pt x="288" y="572"/>
                  </a:lnTo>
                  <a:lnTo>
                    <a:pt x="295" y="572"/>
                  </a:lnTo>
                  <a:lnTo>
                    <a:pt x="303" y="572"/>
                  </a:lnTo>
                  <a:lnTo>
                    <a:pt x="310" y="572"/>
                  </a:lnTo>
                  <a:lnTo>
                    <a:pt x="318" y="569"/>
                  </a:lnTo>
                  <a:lnTo>
                    <a:pt x="326" y="569"/>
                  </a:lnTo>
                  <a:lnTo>
                    <a:pt x="331" y="567"/>
                  </a:lnTo>
                  <a:lnTo>
                    <a:pt x="339" y="567"/>
                  </a:lnTo>
                  <a:lnTo>
                    <a:pt x="346" y="565"/>
                  </a:lnTo>
                  <a:lnTo>
                    <a:pt x="354" y="563"/>
                  </a:lnTo>
                  <a:lnTo>
                    <a:pt x="362" y="563"/>
                  </a:lnTo>
                  <a:lnTo>
                    <a:pt x="369" y="561"/>
                  </a:lnTo>
                  <a:lnTo>
                    <a:pt x="377" y="557"/>
                  </a:lnTo>
                  <a:lnTo>
                    <a:pt x="383" y="555"/>
                  </a:lnTo>
                  <a:lnTo>
                    <a:pt x="390" y="553"/>
                  </a:lnTo>
                  <a:lnTo>
                    <a:pt x="398" y="551"/>
                  </a:lnTo>
                  <a:lnTo>
                    <a:pt x="404" y="550"/>
                  </a:lnTo>
                  <a:lnTo>
                    <a:pt x="411" y="546"/>
                  </a:lnTo>
                  <a:lnTo>
                    <a:pt x="417" y="544"/>
                  </a:lnTo>
                  <a:lnTo>
                    <a:pt x="424" y="542"/>
                  </a:lnTo>
                  <a:lnTo>
                    <a:pt x="432" y="538"/>
                  </a:lnTo>
                  <a:lnTo>
                    <a:pt x="438" y="534"/>
                  </a:lnTo>
                  <a:lnTo>
                    <a:pt x="443" y="531"/>
                  </a:lnTo>
                  <a:lnTo>
                    <a:pt x="451" y="529"/>
                  </a:lnTo>
                  <a:lnTo>
                    <a:pt x="457" y="525"/>
                  </a:lnTo>
                  <a:lnTo>
                    <a:pt x="462" y="521"/>
                  </a:lnTo>
                  <a:lnTo>
                    <a:pt x="468" y="517"/>
                  </a:lnTo>
                  <a:lnTo>
                    <a:pt x="476" y="513"/>
                  </a:lnTo>
                  <a:lnTo>
                    <a:pt x="481" y="510"/>
                  </a:lnTo>
                  <a:lnTo>
                    <a:pt x="485" y="506"/>
                  </a:lnTo>
                  <a:lnTo>
                    <a:pt x="491" y="502"/>
                  </a:lnTo>
                  <a:lnTo>
                    <a:pt x="497" y="496"/>
                  </a:lnTo>
                  <a:lnTo>
                    <a:pt x="502" y="493"/>
                  </a:lnTo>
                  <a:lnTo>
                    <a:pt x="508" y="489"/>
                  </a:lnTo>
                  <a:lnTo>
                    <a:pt x="514" y="485"/>
                  </a:lnTo>
                  <a:lnTo>
                    <a:pt x="519" y="479"/>
                  </a:lnTo>
                  <a:lnTo>
                    <a:pt x="523" y="475"/>
                  </a:lnTo>
                  <a:lnTo>
                    <a:pt x="527" y="470"/>
                  </a:lnTo>
                  <a:lnTo>
                    <a:pt x="531" y="464"/>
                  </a:lnTo>
                  <a:lnTo>
                    <a:pt x="537" y="458"/>
                  </a:lnTo>
                  <a:lnTo>
                    <a:pt x="538" y="453"/>
                  </a:lnTo>
                  <a:lnTo>
                    <a:pt x="542" y="447"/>
                  </a:lnTo>
                  <a:lnTo>
                    <a:pt x="546" y="441"/>
                  </a:lnTo>
                  <a:lnTo>
                    <a:pt x="550" y="437"/>
                  </a:lnTo>
                  <a:lnTo>
                    <a:pt x="554" y="430"/>
                  </a:lnTo>
                  <a:lnTo>
                    <a:pt x="556" y="424"/>
                  </a:lnTo>
                  <a:lnTo>
                    <a:pt x="559" y="418"/>
                  </a:lnTo>
                  <a:lnTo>
                    <a:pt x="561" y="413"/>
                  </a:lnTo>
                  <a:lnTo>
                    <a:pt x="565" y="405"/>
                  </a:lnTo>
                  <a:lnTo>
                    <a:pt x="567" y="399"/>
                  </a:lnTo>
                  <a:lnTo>
                    <a:pt x="571" y="392"/>
                  </a:lnTo>
                  <a:lnTo>
                    <a:pt x="571" y="388"/>
                  </a:lnTo>
                  <a:lnTo>
                    <a:pt x="575" y="380"/>
                  </a:lnTo>
                  <a:lnTo>
                    <a:pt x="576" y="373"/>
                  </a:lnTo>
                  <a:lnTo>
                    <a:pt x="576" y="365"/>
                  </a:lnTo>
                  <a:lnTo>
                    <a:pt x="578" y="358"/>
                  </a:lnTo>
                  <a:lnTo>
                    <a:pt x="578" y="352"/>
                  </a:lnTo>
                  <a:lnTo>
                    <a:pt x="580" y="346"/>
                  </a:lnTo>
                  <a:lnTo>
                    <a:pt x="582" y="337"/>
                  </a:lnTo>
                  <a:lnTo>
                    <a:pt x="584" y="331"/>
                  </a:lnTo>
                  <a:lnTo>
                    <a:pt x="584" y="323"/>
                  </a:lnTo>
                  <a:lnTo>
                    <a:pt x="586" y="318"/>
                  </a:lnTo>
                  <a:lnTo>
                    <a:pt x="586" y="308"/>
                  </a:lnTo>
                  <a:lnTo>
                    <a:pt x="586" y="303"/>
                  </a:lnTo>
                  <a:lnTo>
                    <a:pt x="586" y="297"/>
                  </a:lnTo>
                  <a:lnTo>
                    <a:pt x="586" y="289"/>
                  </a:lnTo>
                  <a:lnTo>
                    <a:pt x="586" y="282"/>
                  </a:lnTo>
                  <a:lnTo>
                    <a:pt x="586" y="274"/>
                  </a:lnTo>
                  <a:lnTo>
                    <a:pt x="586" y="266"/>
                  </a:lnTo>
                  <a:lnTo>
                    <a:pt x="584" y="261"/>
                  </a:lnTo>
                  <a:lnTo>
                    <a:pt x="582" y="251"/>
                  </a:lnTo>
                  <a:lnTo>
                    <a:pt x="582" y="246"/>
                  </a:lnTo>
                  <a:lnTo>
                    <a:pt x="580" y="238"/>
                  </a:lnTo>
                  <a:lnTo>
                    <a:pt x="580" y="230"/>
                  </a:lnTo>
                  <a:lnTo>
                    <a:pt x="578" y="225"/>
                  </a:lnTo>
                  <a:lnTo>
                    <a:pt x="576" y="217"/>
                  </a:lnTo>
                  <a:lnTo>
                    <a:pt x="576" y="209"/>
                  </a:lnTo>
                  <a:lnTo>
                    <a:pt x="575" y="202"/>
                  </a:lnTo>
                  <a:lnTo>
                    <a:pt x="571" y="196"/>
                  </a:lnTo>
                  <a:lnTo>
                    <a:pt x="571" y="190"/>
                  </a:lnTo>
                  <a:lnTo>
                    <a:pt x="567" y="183"/>
                  </a:lnTo>
                  <a:lnTo>
                    <a:pt x="565" y="177"/>
                  </a:lnTo>
                  <a:lnTo>
                    <a:pt x="563" y="170"/>
                  </a:lnTo>
                  <a:lnTo>
                    <a:pt x="559" y="164"/>
                  </a:lnTo>
                  <a:lnTo>
                    <a:pt x="556" y="156"/>
                  </a:lnTo>
                  <a:lnTo>
                    <a:pt x="554" y="149"/>
                  </a:lnTo>
                  <a:lnTo>
                    <a:pt x="552" y="145"/>
                  </a:lnTo>
                  <a:lnTo>
                    <a:pt x="546" y="139"/>
                  </a:lnTo>
                  <a:lnTo>
                    <a:pt x="542" y="132"/>
                  </a:lnTo>
                  <a:lnTo>
                    <a:pt x="540" y="126"/>
                  </a:lnTo>
                  <a:lnTo>
                    <a:pt x="537" y="120"/>
                  </a:lnTo>
                  <a:lnTo>
                    <a:pt x="533" y="114"/>
                  </a:lnTo>
                  <a:lnTo>
                    <a:pt x="529" y="109"/>
                  </a:lnTo>
                  <a:lnTo>
                    <a:pt x="525" y="105"/>
                  </a:lnTo>
                  <a:lnTo>
                    <a:pt x="519" y="97"/>
                  </a:lnTo>
                  <a:lnTo>
                    <a:pt x="516" y="94"/>
                  </a:lnTo>
                  <a:lnTo>
                    <a:pt x="512" y="90"/>
                  </a:lnTo>
                  <a:lnTo>
                    <a:pt x="506" y="86"/>
                  </a:lnTo>
                  <a:lnTo>
                    <a:pt x="502" y="80"/>
                  </a:lnTo>
                  <a:lnTo>
                    <a:pt x="497" y="76"/>
                  </a:lnTo>
                  <a:lnTo>
                    <a:pt x="491" y="73"/>
                  </a:lnTo>
                  <a:lnTo>
                    <a:pt x="485" y="69"/>
                  </a:lnTo>
                  <a:lnTo>
                    <a:pt x="481" y="63"/>
                  </a:lnTo>
                  <a:lnTo>
                    <a:pt x="476" y="59"/>
                  </a:lnTo>
                  <a:lnTo>
                    <a:pt x="470" y="57"/>
                  </a:lnTo>
                  <a:lnTo>
                    <a:pt x="466" y="52"/>
                  </a:lnTo>
                  <a:lnTo>
                    <a:pt x="459" y="48"/>
                  </a:lnTo>
                  <a:lnTo>
                    <a:pt x="455" y="44"/>
                  </a:lnTo>
                  <a:lnTo>
                    <a:pt x="449" y="42"/>
                  </a:lnTo>
                  <a:lnTo>
                    <a:pt x="443" y="38"/>
                  </a:lnTo>
                  <a:lnTo>
                    <a:pt x="438" y="37"/>
                  </a:lnTo>
                  <a:lnTo>
                    <a:pt x="434" y="35"/>
                  </a:lnTo>
                  <a:lnTo>
                    <a:pt x="428" y="29"/>
                  </a:lnTo>
                  <a:lnTo>
                    <a:pt x="423" y="27"/>
                  </a:lnTo>
                  <a:lnTo>
                    <a:pt x="417" y="25"/>
                  </a:lnTo>
                  <a:lnTo>
                    <a:pt x="411" y="23"/>
                  </a:lnTo>
                  <a:lnTo>
                    <a:pt x="404" y="19"/>
                  </a:lnTo>
                  <a:lnTo>
                    <a:pt x="400" y="17"/>
                  </a:lnTo>
                  <a:lnTo>
                    <a:pt x="394" y="16"/>
                  </a:lnTo>
                  <a:lnTo>
                    <a:pt x="388" y="16"/>
                  </a:lnTo>
                  <a:lnTo>
                    <a:pt x="383" y="12"/>
                  </a:lnTo>
                  <a:lnTo>
                    <a:pt x="377" y="10"/>
                  </a:lnTo>
                  <a:lnTo>
                    <a:pt x="371" y="8"/>
                  </a:lnTo>
                  <a:lnTo>
                    <a:pt x="365" y="8"/>
                  </a:lnTo>
                  <a:lnTo>
                    <a:pt x="360" y="6"/>
                  </a:lnTo>
                  <a:lnTo>
                    <a:pt x="352" y="4"/>
                  </a:lnTo>
                  <a:lnTo>
                    <a:pt x="348" y="4"/>
                  </a:lnTo>
                  <a:lnTo>
                    <a:pt x="343" y="4"/>
                  </a:lnTo>
                  <a:lnTo>
                    <a:pt x="337" y="2"/>
                  </a:lnTo>
                  <a:lnTo>
                    <a:pt x="331" y="2"/>
                  </a:lnTo>
                  <a:lnTo>
                    <a:pt x="326" y="2"/>
                  </a:lnTo>
                  <a:lnTo>
                    <a:pt x="318" y="2"/>
                  </a:lnTo>
                  <a:lnTo>
                    <a:pt x="312" y="0"/>
                  </a:lnTo>
                  <a:lnTo>
                    <a:pt x="307" y="0"/>
                  </a:lnTo>
                  <a:lnTo>
                    <a:pt x="301" y="0"/>
                  </a:lnTo>
                  <a:lnTo>
                    <a:pt x="295" y="0"/>
                  </a:lnTo>
                  <a:lnTo>
                    <a:pt x="289" y="0"/>
                  </a:lnTo>
                  <a:lnTo>
                    <a:pt x="282" y="0"/>
                  </a:lnTo>
                  <a:lnTo>
                    <a:pt x="276" y="0"/>
                  </a:lnTo>
                  <a:lnTo>
                    <a:pt x="269" y="2"/>
                  </a:lnTo>
                  <a:lnTo>
                    <a:pt x="263" y="2"/>
                  </a:lnTo>
                  <a:lnTo>
                    <a:pt x="257" y="2"/>
                  </a:lnTo>
                  <a:lnTo>
                    <a:pt x="250" y="4"/>
                  </a:lnTo>
                  <a:lnTo>
                    <a:pt x="246" y="4"/>
                  </a:lnTo>
                  <a:lnTo>
                    <a:pt x="240" y="6"/>
                  </a:lnTo>
                  <a:lnTo>
                    <a:pt x="232" y="6"/>
                  </a:lnTo>
                  <a:lnTo>
                    <a:pt x="227" y="8"/>
                  </a:lnTo>
                  <a:lnTo>
                    <a:pt x="221" y="10"/>
                  </a:lnTo>
                  <a:lnTo>
                    <a:pt x="212" y="12"/>
                  </a:lnTo>
                  <a:lnTo>
                    <a:pt x="208" y="14"/>
                  </a:lnTo>
                  <a:lnTo>
                    <a:pt x="198" y="16"/>
                  </a:lnTo>
                  <a:lnTo>
                    <a:pt x="194" y="17"/>
                  </a:lnTo>
                  <a:lnTo>
                    <a:pt x="187" y="19"/>
                  </a:lnTo>
                  <a:lnTo>
                    <a:pt x="181" y="23"/>
                  </a:lnTo>
                  <a:lnTo>
                    <a:pt x="173" y="25"/>
                  </a:lnTo>
                  <a:lnTo>
                    <a:pt x="168" y="27"/>
                  </a:lnTo>
                  <a:lnTo>
                    <a:pt x="160" y="29"/>
                  </a:lnTo>
                  <a:lnTo>
                    <a:pt x="154" y="31"/>
                  </a:lnTo>
                  <a:lnTo>
                    <a:pt x="147" y="37"/>
                  </a:lnTo>
                  <a:lnTo>
                    <a:pt x="141" y="38"/>
                  </a:lnTo>
                  <a:lnTo>
                    <a:pt x="135" y="42"/>
                  </a:lnTo>
                  <a:lnTo>
                    <a:pt x="128" y="44"/>
                  </a:lnTo>
                  <a:lnTo>
                    <a:pt x="120" y="48"/>
                  </a:lnTo>
                  <a:lnTo>
                    <a:pt x="115" y="52"/>
                  </a:lnTo>
                  <a:lnTo>
                    <a:pt x="115" y="5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" dirty="0" smtClean="0">
                <a:solidFill>
                  <a:schemeClr val="bg1"/>
                </a:solidFill>
              </a:endParaRPr>
            </a:p>
            <a:p>
              <a:r>
                <a:rPr lang="fr-FR" sz="1000" i="1" dirty="0" smtClean="0">
                  <a:solidFill>
                    <a:schemeClr val="bg1"/>
                  </a:solidFill>
                  <a:latin typeface="Bauhaus 93" pitchFamily="82" charset="0"/>
                  <a:ea typeface="Verdana" pitchFamily="34" charset="0"/>
                  <a:cs typeface="Verdana" pitchFamily="34" charset="0"/>
                </a:rPr>
                <a:t>BS</a:t>
              </a:r>
              <a:endParaRPr lang="fr-FR" sz="1000" i="1" dirty="0">
                <a:solidFill>
                  <a:schemeClr val="bg1"/>
                </a:solidFill>
                <a:latin typeface="Bauhaus 93" pitchFamily="8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2" name="Freeform 14"/>
            <p:cNvSpPr>
              <a:spLocks/>
            </p:cNvSpPr>
            <p:nvPr/>
          </p:nvSpPr>
          <p:spPr bwMode="auto">
            <a:xfrm>
              <a:off x="7780338" y="2338388"/>
              <a:ext cx="219075" cy="174625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15" y="2"/>
                </a:cxn>
                <a:cxn ang="0">
                  <a:pos x="26" y="2"/>
                </a:cxn>
                <a:cxn ang="0">
                  <a:pos x="38" y="2"/>
                </a:cxn>
                <a:cxn ang="0">
                  <a:pos x="53" y="2"/>
                </a:cxn>
                <a:cxn ang="0">
                  <a:pos x="68" y="0"/>
                </a:cxn>
                <a:cxn ang="0">
                  <a:pos x="85" y="0"/>
                </a:cxn>
                <a:cxn ang="0">
                  <a:pos x="102" y="0"/>
                </a:cxn>
                <a:cxn ang="0">
                  <a:pos x="121" y="0"/>
                </a:cxn>
                <a:cxn ang="0">
                  <a:pos x="138" y="0"/>
                </a:cxn>
                <a:cxn ang="0">
                  <a:pos x="157" y="2"/>
                </a:cxn>
                <a:cxn ang="0">
                  <a:pos x="175" y="2"/>
                </a:cxn>
                <a:cxn ang="0">
                  <a:pos x="194" y="2"/>
                </a:cxn>
                <a:cxn ang="0">
                  <a:pos x="211" y="2"/>
                </a:cxn>
                <a:cxn ang="0">
                  <a:pos x="226" y="2"/>
                </a:cxn>
                <a:cxn ang="0">
                  <a:pos x="239" y="2"/>
                </a:cxn>
                <a:cxn ang="0">
                  <a:pos x="252" y="2"/>
                </a:cxn>
                <a:cxn ang="0">
                  <a:pos x="262" y="2"/>
                </a:cxn>
                <a:cxn ang="0">
                  <a:pos x="273" y="2"/>
                </a:cxn>
                <a:cxn ang="0">
                  <a:pos x="275" y="4"/>
                </a:cxn>
                <a:cxn ang="0">
                  <a:pos x="273" y="12"/>
                </a:cxn>
                <a:cxn ang="0">
                  <a:pos x="271" y="23"/>
                </a:cxn>
                <a:cxn ang="0">
                  <a:pos x="266" y="36"/>
                </a:cxn>
                <a:cxn ang="0">
                  <a:pos x="264" y="50"/>
                </a:cxn>
                <a:cxn ang="0">
                  <a:pos x="262" y="57"/>
                </a:cxn>
                <a:cxn ang="0">
                  <a:pos x="260" y="65"/>
                </a:cxn>
                <a:cxn ang="0">
                  <a:pos x="258" y="74"/>
                </a:cxn>
                <a:cxn ang="0">
                  <a:pos x="256" y="84"/>
                </a:cxn>
                <a:cxn ang="0">
                  <a:pos x="254" y="91"/>
                </a:cxn>
                <a:cxn ang="0">
                  <a:pos x="252" y="103"/>
                </a:cxn>
                <a:cxn ang="0">
                  <a:pos x="251" y="109"/>
                </a:cxn>
                <a:cxn ang="0">
                  <a:pos x="247" y="118"/>
                </a:cxn>
                <a:cxn ang="0">
                  <a:pos x="247" y="126"/>
                </a:cxn>
                <a:cxn ang="0">
                  <a:pos x="243" y="141"/>
                </a:cxn>
                <a:cxn ang="0">
                  <a:pos x="239" y="154"/>
                </a:cxn>
                <a:cxn ang="0">
                  <a:pos x="235" y="166"/>
                </a:cxn>
                <a:cxn ang="0">
                  <a:pos x="228" y="177"/>
                </a:cxn>
                <a:cxn ang="0">
                  <a:pos x="224" y="186"/>
                </a:cxn>
                <a:cxn ang="0">
                  <a:pos x="218" y="194"/>
                </a:cxn>
                <a:cxn ang="0">
                  <a:pos x="211" y="205"/>
                </a:cxn>
                <a:cxn ang="0">
                  <a:pos x="201" y="215"/>
                </a:cxn>
                <a:cxn ang="0">
                  <a:pos x="195" y="221"/>
                </a:cxn>
                <a:cxn ang="0">
                  <a:pos x="235" y="23"/>
                </a:cxn>
                <a:cxn ang="0">
                  <a:pos x="226" y="23"/>
                </a:cxn>
                <a:cxn ang="0">
                  <a:pos x="216" y="23"/>
                </a:cxn>
                <a:cxn ang="0">
                  <a:pos x="205" y="21"/>
                </a:cxn>
                <a:cxn ang="0">
                  <a:pos x="192" y="21"/>
                </a:cxn>
                <a:cxn ang="0">
                  <a:pos x="176" y="21"/>
                </a:cxn>
                <a:cxn ang="0">
                  <a:pos x="161" y="21"/>
                </a:cxn>
                <a:cxn ang="0">
                  <a:pos x="144" y="19"/>
                </a:cxn>
                <a:cxn ang="0">
                  <a:pos x="129" y="17"/>
                </a:cxn>
                <a:cxn ang="0">
                  <a:pos x="112" y="17"/>
                </a:cxn>
                <a:cxn ang="0">
                  <a:pos x="95" y="17"/>
                </a:cxn>
                <a:cxn ang="0">
                  <a:pos x="78" y="15"/>
                </a:cxn>
                <a:cxn ang="0">
                  <a:pos x="62" y="15"/>
                </a:cxn>
                <a:cxn ang="0">
                  <a:pos x="47" y="14"/>
                </a:cxn>
                <a:cxn ang="0">
                  <a:pos x="34" y="14"/>
                </a:cxn>
                <a:cxn ang="0">
                  <a:pos x="22" y="12"/>
                </a:cxn>
                <a:cxn ang="0">
                  <a:pos x="13" y="12"/>
                </a:cxn>
                <a:cxn ang="0">
                  <a:pos x="7" y="10"/>
                </a:cxn>
                <a:cxn ang="0">
                  <a:pos x="0" y="8"/>
                </a:cxn>
              </a:cxnLst>
              <a:rect l="0" t="0" r="r" b="b"/>
              <a:pathLst>
                <a:path w="275" h="221">
                  <a:moveTo>
                    <a:pt x="2" y="8"/>
                  </a:moveTo>
                  <a:lnTo>
                    <a:pt x="3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1" y="2"/>
                  </a:lnTo>
                  <a:lnTo>
                    <a:pt x="47" y="2"/>
                  </a:lnTo>
                  <a:lnTo>
                    <a:pt x="53" y="2"/>
                  </a:lnTo>
                  <a:lnTo>
                    <a:pt x="57" y="2"/>
                  </a:lnTo>
                  <a:lnTo>
                    <a:pt x="62" y="2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78" y="0"/>
                  </a:lnTo>
                  <a:lnTo>
                    <a:pt x="85" y="0"/>
                  </a:lnTo>
                  <a:lnTo>
                    <a:pt x="91" y="0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8" y="0"/>
                  </a:lnTo>
                  <a:lnTo>
                    <a:pt x="116" y="0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33" y="0"/>
                  </a:lnTo>
                  <a:lnTo>
                    <a:pt x="138" y="0"/>
                  </a:lnTo>
                  <a:lnTo>
                    <a:pt x="144" y="2"/>
                  </a:lnTo>
                  <a:lnTo>
                    <a:pt x="152" y="2"/>
                  </a:lnTo>
                  <a:lnTo>
                    <a:pt x="157" y="2"/>
                  </a:lnTo>
                  <a:lnTo>
                    <a:pt x="165" y="2"/>
                  </a:lnTo>
                  <a:lnTo>
                    <a:pt x="169" y="2"/>
                  </a:lnTo>
                  <a:lnTo>
                    <a:pt x="175" y="2"/>
                  </a:lnTo>
                  <a:lnTo>
                    <a:pt x="182" y="2"/>
                  </a:lnTo>
                  <a:lnTo>
                    <a:pt x="188" y="2"/>
                  </a:lnTo>
                  <a:lnTo>
                    <a:pt x="194" y="2"/>
                  </a:lnTo>
                  <a:lnTo>
                    <a:pt x="199" y="2"/>
                  </a:lnTo>
                  <a:lnTo>
                    <a:pt x="205" y="2"/>
                  </a:lnTo>
                  <a:lnTo>
                    <a:pt x="211" y="2"/>
                  </a:lnTo>
                  <a:lnTo>
                    <a:pt x="216" y="2"/>
                  </a:lnTo>
                  <a:lnTo>
                    <a:pt x="220" y="2"/>
                  </a:lnTo>
                  <a:lnTo>
                    <a:pt x="226" y="2"/>
                  </a:lnTo>
                  <a:lnTo>
                    <a:pt x="230" y="2"/>
                  </a:lnTo>
                  <a:lnTo>
                    <a:pt x="235" y="2"/>
                  </a:lnTo>
                  <a:lnTo>
                    <a:pt x="239" y="2"/>
                  </a:lnTo>
                  <a:lnTo>
                    <a:pt x="245" y="2"/>
                  </a:lnTo>
                  <a:lnTo>
                    <a:pt x="247" y="2"/>
                  </a:lnTo>
                  <a:lnTo>
                    <a:pt x="252" y="2"/>
                  </a:lnTo>
                  <a:lnTo>
                    <a:pt x="256" y="2"/>
                  </a:lnTo>
                  <a:lnTo>
                    <a:pt x="258" y="2"/>
                  </a:lnTo>
                  <a:lnTo>
                    <a:pt x="262" y="2"/>
                  </a:lnTo>
                  <a:lnTo>
                    <a:pt x="264" y="2"/>
                  </a:lnTo>
                  <a:lnTo>
                    <a:pt x="270" y="2"/>
                  </a:lnTo>
                  <a:lnTo>
                    <a:pt x="273" y="2"/>
                  </a:lnTo>
                  <a:lnTo>
                    <a:pt x="275" y="2"/>
                  </a:lnTo>
                  <a:lnTo>
                    <a:pt x="275" y="2"/>
                  </a:lnTo>
                  <a:lnTo>
                    <a:pt x="275" y="4"/>
                  </a:lnTo>
                  <a:lnTo>
                    <a:pt x="273" y="8"/>
                  </a:lnTo>
                  <a:lnTo>
                    <a:pt x="273" y="10"/>
                  </a:lnTo>
                  <a:lnTo>
                    <a:pt x="273" y="12"/>
                  </a:lnTo>
                  <a:lnTo>
                    <a:pt x="271" y="15"/>
                  </a:lnTo>
                  <a:lnTo>
                    <a:pt x="271" y="19"/>
                  </a:lnTo>
                  <a:lnTo>
                    <a:pt x="271" y="23"/>
                  </a:lnTo>
                  <a:lnTo>
                    <a:pt x="270" y="27"/>
                  </a:lnTo>
                  <a:lnTo>
                    <a:pt x="270" y="33"/>
                  </a:lnTo>
                  <a:lnTo>
                    <a:pt x="266" y="36"/>
                  </a:lnTo>
                  <a:lnTo>
                    <a:pt x="266" y="40"/>
                  </a:lnTo>
                  <a:lnTo>
                    <a:pt x="264" y="46"/>
                  </a:lnTo>
                  <a:lnTo>
                    <a:pt x="264" y="50"/>
                  </a:lnTo>
                  <a:lnTo>
                    <a:pt x="264" y="52"/>
                  </a:lnTo>
                  <a:lnTo>
                    <a:pt x="262" y="55"/>
                  </a:lnTo>
                  <a:lnTo>
                    <a:pt x="262" y="57"/>
                  </a:lnTo>
                  <a:lnTo>
                    <a:pt x="262" y="61"/>
                  </a:lnTo>
                  <a:lnTo>
                    <a:pt x="262" y="63"/>
                  </a:lnTo>
                  <a:lnTo>
                    <a:pt x="260" y="65"/>
                  </a:lnTo>
                  <a:lnTo>
                    <a:pt x="260" y="69"/>
                  </a:lnTo>
                  <a:lnTo>
                    <a:pt x="260" y="72"/>
                  </a:lnTo>
                  <a:lnTo>
                    <a:pt x="258" y="74"/>
                  </a:lnTo>
                  <a:lnTo>
                    <a:pt x="258" y="78"/>
                  </a:lnTo>
                  <a:lnTo>
                    <a:pt x="258" y="82"/>
                  </a:lnTo>
                  <a:lnTo>
                    <a:pt x="256" y="84"/>
                  </a:lnTo>
                  <a:lnTo>
                    <a:pt x="256" y="86"/>
                  </a:lnTo>
                  <a:lnTo>
                    <a:pt x="256" y="90"/>
                  </a:lnTo>
                  <a:lnTo>
                    <a:pt x="254" y="91"/>
                  </a:lnTo>
                  <a:lnTo>
                    <a:pt x="252" y="95"/>
                  </a:lnTo>
                  <a:lnTo>
                    <a:pt x="252" y="99"/>
                  </a:lnTo>
                  <a:lnTo>
                    <a:pt x="252" y="103"/>
                  </a:lnTo>
                  <a:lnTo>
                    <a:pt x="252" y="105"/>
                  </a:lnTo>
                  <a:lnTo>
                    <a:pt x="251" y="107"/>
                  </a:lnTo>
                  <a:lnTo>
                    <a:pt x="251" y="109"/>
                  </a:lnTo>
                  <a:lnTo>
                    <a:pt x="251" y="114"/>
                  </a:lnTo>
                  <a:lnTo>
                    <a:pt x="249" y="116"/>
                  </a:lnTo>
                  <a:lnTo>
                    <a:pt x="247" y="118"/>
                  </a:lnTo>
                  <a:lnTo>
                    <a:pt x="247" y="120"/>
                  </a:lnTo>
                  <a:lnTo>
                    <a:pt x="247" y="124"/>
                  </a:lnTo>
                  <a:lnTo>
                    <a:pt x="247" y="126"/>
                  </a:lnTo>
                  <a:lnTo>
                    <a:pt x="245" y="131"/>
                  </a:lnTo>
                  <a:lnTo>
                    <a:pt x="245" y="137"/>
                  </a:lnTo>
                  <a:lnTo>
                    <a:pt x="243" y="141"/>
                  </a:lnTo>
                  <a:lnTo>
                    <a:pt x="241" y="147"/>
                  </a:lnTo>
                  <a:lnTo>
                    <a:pt x="241" y="150"/>
                  </a:lnTo>
                  <a:lnTo>
                    <a:pt x="239" y="154"/>
                  </a:lnTo>
                  <a:lnTo>
                    <a:pt x="237" y="158"/>
                  </a:lnTo>
                  <a:lnTo>
                    <a:pt x="237" y="162"/>
                  </a:lnTo>
                  <a:lnTo>
                    <a:pt x="235" y="166"/>
                  </a:lnTo>
                  <a:lnTo>
                    <a:pt x="232" y="169"/>
                  </a:lnTo>
                  <a:lnTo>
                    <a:pt x="230" y="173"/>
                  </a:lnTo>
                  <a:lnTo>
                    <a:pt x="228" y="177"/>
                  </a:lnTo>
                  <a:lnTo>
                    <a:pt x="226" y="179"/>
                  </a:lnTo>
                  <a:lnTo>
                    <a:pt x="224" y="183"/>
                  </a:lnTo>
                  <a:lnTo>
                    <a:pt x="224" y="186"/>
                  </a:lnTo>
                  <a:lnTo>
                    <a:pt x="222" y="188"/>
                  </a:lnTo>
                  <a:lnTo>
                    <a:pt x="218" y="190"/>
                  </a:lnTo>
                  <a:lnTo>
                    <a:pt x="218" y="194"/>
                  </a:lnTo>
                  <a:lnTo>
                    <a:pt x="216" y="196"/>
                  </a:lnTo>
                  <a:lnTo>
                    <a:pt x="213" y="200"/>
                  </a:lnTo>
                  <a:lnTo>
                    <a:pt x="211" y="205"/>
                  </a:lnTo>
                  <a:lnTo>
                    <a:pt x="207" y="209"/>
                  </a:lnTo>
                  <a:lnTo>
                    <a:pt x="203" y="211"/>
                  </a:lnTo>
                  <a:lnTo>
                    <a:pt x="201" y="215"/>
                  </a:lnTo>
                  <a:lnTo>
                    <a:pt x="197" y="219"/>
                  </a:lnTo>
                  <a:lnTo>
                    <a:pt x="197" y="221"/>
                  </a:lnTo>
                  <a:lnTo>
                    <a:pt x="195" y="221"/>
                  </a:lnTo>
                  <a:lnTo>
                    <a:pt x="195" y="221"/>
                  </a:lnTo>
                  <a:lnTo>
                    <a:pt x="237" y="23"/>
                  </a:lnTo>
                  <a:lnTo>
                    <a:pt x="235" y="23"/>
                  </a:lnTo>
                  <a:lnTo>
                    <a:pt x="233" y="23"/>
                  </a:lnTo>
                  <a:lnTo>
                    <a:pt x="230" y="23"/>
                  </a:lnTo>
                  <a:lnTo>
                    <a:pt x="226" y="23"/>
                  </a:lnTo>
                  <a:lnTo>
                    <a:pt x="222" y="23"/>
                  </a:lnTo>
                  <a:lnTo>
                    <a:pt x="218" y="23"/>
                  </a:lnTo>
                  <a:lnTo>
                    <a:pt x="216" y="23"/>
                  </a:lnTo>
                  <a:lnTo>
                    <a:pt x="213" y="23"/>
                  </a:lnTo>
                  <a:lnTo>
                    <a:pt x="207" y="21"/>
                  </a:lnTo>
                  <a:lnTo>
                    <a:pt x="205" y="21"/>
                  </a:lnTo>
                  <a:lnTo>
                    <a:pt x="201" y="21"/>
                  </a:lnTo>
                  <a:lnTo>
                    <a:pt x="197" y="21"/>
                  </a:lnTo>
                  <a:lnTo>
                    <a:pt x="192" y="21"/>
                  </a:lnTo>
                  <a:lnTo>
                    <a:pt x="188" y="21"/>
                  </a:lnTo>
                  <a:lnTo>
                    <a:pt x="182" y="21"/>
                  </a:lnTo>
                  <a:lnTo>
                    <a:pt x="176" y="21"/>
                  </a:lnTo>
                  <a:lnTo>
                    <a:pt x="171" y="21"/>
                  </a:lnTo>
                  <a:lnTo>
                    <a:pt x="167" y="21"/>
                  </a:lnTo>
                  <a:lnTo>
                    <a:pt x="161" y="21"/>
                  </a:lnTo>
                  <a:lnTo>
                    <a:pt x="155" y="21"/>
                  </a:lnTo>
                  <a:lnTo>
                    <a:pt x="150" y="19"/>
                  </a:lnTo>
                  <a:lnTo>
                    <a:pt x="144" y="19"/>
                  </a:lnTo>
                  <a:lnTo>
                    <a:pt x="140" y="19"/>
                  </a:lnTo>
                  <a:lnTo>
                    <a:pt x="135" y="19"/>
                  </a:lnTo>
                  <a:lnTo>
                    <a:pt x="129" y="17"/>
                  </a:lnTo>
                  <a:lnTo>
                    <a:pt x="121" y="17"/>
                  </a:lnTo>
                  <a:lnTo>
                    <a:pt x="117" y="17"/>
                  </a:lnTo>
                  <a:lnTo>
                    <a:pt x="112" y="17"/>
                  </a:lnTo>
                  <a:lnTo>
                    <a:pt x="106" y="17"/>
                  </a:lnTo>
                  <a:lnTo>
                    <a:pt x="98" y="17"/>
                  </a:lnTo>
                  <a:lnTo>
                    <a:pt x="95" y="17"/>
                  </a:lnTo>
                  <a:lnTo>
                    <a:pt x="87" y="17"/>
                  </a:lnTo>
                  <a:lnTo>
                    <a:pt x="83" y="15"/>
                  </a:lnTo>
                  <a:lnTo>
                    <a:pt x="78" y="15"/>
                  </a:lnTo>
                  <a:lnTo>
                    <a:pt x="72" y="15"/>
                  </a:lnTo>
                  <a:lnTo>
                    <a:pt x="68" y="15"/>
                  </a:lnTo>
                  <a:lnTo>
                    <a:pt x="62" y="15"/>
                  </a:lnTo>
                  <a:lnTo>
                    <a:pt x="57" y="15"/>
                  </a:lnTo>
                  <a:lnTo>
                    <a:pt x="51" y="14"/>
                  </a:lnTo>
                  <a:lnTo>
                    <a:pt x="47" y="14"/>
                  </a:lnTo>
                  <a:lnTo>
                    <a:pt x="41" y="14"/>
                  </a:lnTo>
                  <a:lnTo>
                    <a:pt x="38" y="14"/>
                  </a:lnTo>
                  <a:lnTo>
                    <a:pt x="34" y="14"/>
                  </a:lnTo>
                  <a:lnTo>
                    <a:pt x="30" y="14"/>
                  </a:lnTo>
                  <a:lnTo>
                    <a:pt x="26" y="14"/>
                  </a:lnTo>
                  <a:lnTo>
                    <a:pt x="22" y="12"/>
                  </a:lnTo>
                  <a:lnTo>
                    <a:pt x="19" y="12"/>
                  </a:lnTo>
                  <a:lnTo>
                    <a:pt x="15" y="12"/>
                  </a:lnTo>
                  <a:lnTo>
                    <a:pt x="13" y="12"/>
                  </a:lnTo>
                  <a:lnTo>
                    <a:pt x="11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Freeform 15"/>
            <p:cNvSpPr>
              <a:spLocks/>
            </p:cNvSpPr>
            <p:nvPr/>
          </p:nvSpPr>
          <p:spPr bwMode="auto">
            <a:xfrm>
              <a:off x="7313613" y="2335213"/>
              <a:ext cx="117475" cy="198437"/>
            </a:xfrm>
            <a:custGeom>
              <a:avLst/>
              <a:gdLst/>
              <a:ahLst/>
              <a:cxnLst>
                <a:cxn ang="0">
                  <a:pos x="137" y="2"/>
                </a:cxn>
                <a:cxn ang="0">
                  <a:pos x="120" y="0"/>
                </a:cxn>
                <a:cxn ang="0">
                  <a:pos x="105" y="0"/>
                </a:cxn>
                <a:cxn ang="0">
                  <a:pos x="93" y="0"/>
                </a:cxn>
                <a:cxn ang="0">
                  <a:pos x="80" y="0"/>
                </a:cxn>
                <a:cxn ang="0">
                  <a:pos x="67" y="0"/>
                </a:cxn>
                <a:cxn ang="0">
                  <a:pos x="55" y="0"/>
                </a:cxn>
                <a:cxn ang="0">
                  <a:pos x="44" y="0"/>
                </a:cxn>
                <a:cxn ang="0">
                  <a:pos x="33" y="2"/>
                </a:cxn>
                <a:cxn ang="0">
                  <a:pos x="15" y="2"/>
                </a:cxn>
                <a:cxn ang="0">
                  <a:pos x="2" y="2"/>
                </a:cxn>
                <a:cxn ang="0">
                  <a:pos x="0" y="8"/>
                </a:cxn>
                <a:cxn ang="0">
                  <a:pos x="0" y="21"/>
                </a:cxn>
                <a:cxn ang="0">
                  <a:pos x="0" y="38"/>
                </a:cxn>
                <a:cxn ang="0">
                  <a:pos x="2" y="56"/>
                </a:cxn>
                <a:cxn ang="0">
                  <a:pos x="4" y="75"/>
                </a:cxn>
                <a:cxn ang="0">
                  <a:pos x="6" y="88"/>
                </a:cxn>
                <a:cxn ang="0">
                  <a:pos x="8" y="101"/>
                </a:cxn>
                <a:cxn ang="0">
                  <a:pos x="12" y="118"/>
                </a:cxn>
                <a:cxn ang="0">
                  <a:pos x="15" y="133"/>
                </a:cxn>
                <a:cxn ang="0">
                  <a:pos x="17" y="145"/>
                </a:cxn>
                <a:cxn ang="0">
                  <a:pos x="23" y="158"/>
                </a:cxn>
                <a:cxn ang="0">
                  <a:pos x="27" y="170"/>
                </a:cxn>
                <a:cxn ang="0">
                  <a:pos x="33" y="185"/>
                </a:cxn>
                <a:cxn ang="0">
                  <a:pos x="40" y="198"/>
                </a:cxn>
                <a:cxn ang="0">
                  <a:pos x="52" y="219"/>
                </a:cxn>
                <a:cxn ang="0">
                  <a:pos x="59" y="232"/>
                </a:cxn>
                <a:cxn ang="0">
                  <a:pos x="67" y="247"/>
                </a:cxn>
                <a:cxn ang="0">
                  <a:pos x="69" y="247"/>
                </a:cxn>
                <a:cxn ang="0">
                  <a:pos x="65" y="232"/>
                </a:cxn>
                <a:cxn ang="0">
                  <a:pos x="61" y="221"/>
                </a:cxn>
                <a:cxn ang="0">
                  <a:pos x="57" y="206"/>
                </a:cxn>
                <a:cxn ang="0">
                  <a:pos x="52" y="189"/>
                </a:cxn>
                <a:cxn ang="0">
                  <a:pos x="48" y="170"/>
                </a:cxn>
                <a:cxn ang="0">
                  <a:pos x="44" y="151"/>
                </a:cxn>
                <a:cxn ang="0">
                  <a:pos x="40" y="130"/>
                </a:cxn>
                <a:cxn ang="0">
                  <a:pos x="33" y="111"/>
                </a:cxn>
                <a:cxn ang="0">
                  <a:pos x="31" y="92"/>
                </a:cxn>
                <a:cxn ang="0">
                  <a:pos x="27" y="75"/>
                </a:cxn>
                <a:cxn ang="0">
                  <a:pos x="25" y="59"/>
                </a:cxn>
                <a:cxn ang="0">
                  <a:pos x="23" y="48"/>
                </a:cxn>
                <a:cxn ang="0">
                  <a:pos x="23" y="35"/>
                </a:cxn>
                <a:cxn ang="0">
                  <a:pos x="29" y="29"/>
                </a:cxn>
                <a:cxn ang="0">
                  <a:pos x="40" y="25"/>
                </a:cxn>
                <a:cxn ang="0">
                  <a:pos x="57" y="21"/>
                </a:cxn>
                <a:cxn ang="0">
                  <a:pos x="80" y="18"/>
                </a:cxn>
                <a:cxn ang="0">
                  <a:pos x="91" y="16"/>
                </a:cxn>
                <a:cxn ang="0">
                  <a:pos x="112" y="8"/>
                </a:cxn>
                <a:cxn ang="0">
                  <a:pos x="129" y="6"/>
                </a:cxn>
                <a:cxn ang="0">
                  <a:pos x="141" y="4"/>
                </a:cxn>
              </a:cxnLst>
              <a:rect l="0" t="0" r="r" b="b"/>
              <a:pathLst>
                <a:path w="148" h="251">
                  <a:moveTo>
                    <a:pt x="148" y="2"/>
                  </a:moveTo>
                  <a:lnTo>
                    <a:pt x="145" y="2"/>
                  </a:lnTo>
                  <a:lnTo>
                    <a:pt x="141" y="2"/>
                  </a:lnTo>
                  <a:lnTo>
                    <a:pt x="137" y="2"/>
                  </a:lnTo>
                  <a:lnTo>
                    <a:pt x="133" y="2"/>
                  </a:lnTo>
                  <a:lnTo>
                    <a:pt x="129" y="0"/>
                  </a:lnTo>
                  <a:lnTo>
                    <a:pt x="124" y="0"/>
                  </a:lnTo>
                  <a:lnTo>
                    <a:pt x="120" y="0"/>
                  </a:lnTo>
                  <a:lnTo>
                    <a:pt x="114" y="0"/>
                  </a:lnTo>
                  <a:lnTo>
                    <a:pt x="110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101" y="0"/>
                  </a:lnTo>
                  <a:lnTo>
                    <a:pt x="99" y="0"/>
                  </a:lnTo>
                  <a:lnTo>
                    <a:pt x="97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0" y="2"/>
                  </a:lnTo>
                  <a:lnTo>
                    <a:pt x="38" y="2"/>
                  </a:lnTo>
                  <a:lnTo>
                    <a:pt x="34" y="2"/>
                  </a:lnTo>
                  <a:lnTo>
                    <a:pt x="33" y="2"/>
                  </a:lnTo>
                  <a:lnTo>
                    <a:pt x="29" y="2"/>
                  </a:lnTo>
                  <a:lnTo>
                    <a:pt x="25" y="2"/>
                  </a:lnTo>
                  <a:lnTo>
                    <a:pt x="19" y="2"/>
                  </a:lnTo>
                  <a:lnTo>
                    <a:pt x="15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0" y="52"/>
                  </a:lnTo>
                  <a:lnTo>
                    <a:pt x="2" y="56"/>
                  </a:lnTo>
                  <a:lnTo>
                    <a:pt x="2" y="61"/>
                  </a:lnTo>
                  <a:lnTo>
                    <a:pt x="2" y="67"/>
                  </a:lnTo>
                  <a:lnTo>
                    <a:pt x="4" y="73"/>
                  </a:lnTo>
                  <a:lnTo>
                    <a:pt x="4" y="75"/>
                  </a:lnTo>
                  <a:lnTo>
                    <a:pt x="4" y="76"/>
                  </a:lnTo>
                  <a:lnTo>
                    <a:pt x="6" y="80"/>
                  </a:lnTo>
                  <a:lnTo>
                    <a:pt x="6" y="84"/>
                  </a:lnTo>
                  <a:lnTo>
                    <a:pt x="6" y="88"/>
                  </a:lnTo>
                  <a:lnTo>
                    <a:pt x="6" y="94"/>
                  </a:lnTo>
                  <a:lnTo>
                    <a:pt x="6" y="95"/>
                  </a:lnTo>
                  <a:lnTo>
                    <a:pt x="8" y="99"/>
                  </a:lnTo>
                  <a:lnTo>
                    <a:pt x="8" y="101"/>
                  </a:lnTo>
                  <a:lnTo>
                    <a:pt x="8" y="105"/>
                  </a:lnTo>
                  <a:lnTo>
                    <a:pt x="10" y="111"/>
                  </a:lnTo>
                  <a:lnTo>
                    <a:pt x="10" y="116"/>
                  </a:lnTo>
                  <a:lnTo>
                    <a:pt x="12" y="118"/>
                  </a:lnTo>
                  <a:lnTo>
                    <a:pt x="12" y="122"/>
                  </a:lnTo>
                  <a:lnTo>
                    <a:pt x="12" y="124"/>
                  </a:lnTo>
                  <a:lnTo>
                    <a:pt x="14" y="128"/>
                  </a:lnTo>
                  <a:lnTo>
                    <a:pt x="15" y="133"/>
                  </a:lnTo>
                  <a:lnTo>
                    <a:pt x="15" y="137"/>
                  </a:lnTo>
                  <a:lnTo>
                    <a:pt x="17" y="141"/>
                  </a:lnTo>
                  <a:lnTo>
                    <a:pt x="17" y="143"/>
                  </a:lnTo>
                  <a:lnTo>
                    <a:pt x="17" y="145"/>
                  </a:lnTo>
                  <a:lnTo>
                    <a:pt x="19" y="149"/>
                  </a:lnTo>
                  <a:lnTo>
                    <a:pt x="19" y="151"/>
                  </a:lnTo>
                  <a:lnTo>
                    <a:pt x="21" y="154"/>
                  </a:lnTo>
                  <a:lnTo>
                    <a:pt x="23" y="158"/>
                  </a:lnTo>
                  <a:lnTo>
                    <a:pt x="23" y="160"/>
                  </a:lnTo>
                  <a:lnTo>
                    <a:pt x="25" y="164"/>
                  </a:lnTo>
                  <a:lnTo>
                    <a:pt x="25" y="166"/>
                  </a:lnTo>
                  <a:lnTo>
                    <a:pt x="27" y="170"/>
                  </a:lnTo>
                  <a:lnTo>
                    <a:pt x="29" y="171"/>
                  </a:lnTo>
                  <a:lnTo>
                    <a:pt x="31" y="177"/>
                  </a:lnTo>
                  <a:lnTo>
                    <a:pt x="33" y="181"/>
                  </a:lnTo>
                  <a:lnTo>
                    <a:pt x="33" y="185"/>
                  </a:lnTo>
                  <a:lnTo>
                    <a:pt x="34" y="189"/>
                  </a:lnTo>
                  <a:lnTo>
                    <a:pt x="36" y="190"/>
                  </a:lnTo>
                  <a:lnTo>
                    <a:pt x="40" y="192"/>
                  </a:lnTo>
                  <a:lnTo>
                    <a:pt x="40" y="198"/>
                  </a:lnTo>
                  <a:lnTo>
                    <a:pt x="44" y="204"/>
                  </a:lnTo>
                  <a:lnTo>
                    <a:pt x="46" y="209"/>
                  </a:lnTo>
                  <a:lnTo>
                    <a:pt x="48" y="213"/>
                  </a:lnTo>
                  <a:lnTo>
                    <a:pt x="52" y="219"/>
                  </a:lnTo>
                  <a:lnTo>
                    <a:pt x="53" y="223"/>
                  </a:lnTo>
                  <a:lnTo>
                    <a:pt x="55" y="227"/>
                  </a:lnTo>
                  <a:lnTo>
                    <a:pt x="57" y="232"/>
                  </a:lnTo>
                  <a:lnTo>
                    <a:pt x="59" y="232"/>
                  </a:lnTo>
                  <a:lnTo>
                    <a:pt x="63" y="238"/>
                  </a:lnTo>
                  <a:lnTo>
                    <a:pt x="63" y="240"/>
                  </a:lnTo>
                  <a:lnTo>
                    <a:pt x="65" y="244"/>
                  </a:lnTo>
                  <a:lnTo>
                    <a:pt x="67" y="247"/>
                  </a:lnTo>
                  <a:lnTo>
                    <a:pt x="69" y="251"/>
                  </a:lnTo>
                  <a:lnTo>
                    <a:pt x="71" y="251"/>
                  </a:lnTo>
                  <a:lnTo>
                    <a:pt x="69" y="249"/>
                  </a:lnTo>
                  <a:lnTo>
                    <a:pt x="69" y="247"/>
                  </a:lnTo>
                  <a:lnTo>
                    <a:pt x="67" y="244"/>
                  </a:lnTo>
                  <a:lnTo>
                    <a:pt x="67" y="240"/>
                  </a:lnTo>
                  <a:lnTo>
                    <a:pt x="65" y="236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3" y="228"/>
                  </a:lnTo>
                  <a:lnTo>
                    <a:pt x="63" y="225"/>
                  </a:lnTo>
                  <a:lnTo>
                    <a:pt x="61" y="221"/>
                  </a:lnTo>
                  <a:lnTo>
                    <a:pt x="59" y="217"/>
                  </a:lnTo>
                  <a:lnTo>
                    <a:pt x="59" y="213"/>
                  </a:lnTo>
                  <a:lnTo>
                    <a:pt x="57" y="209"/>
                  </a:lnTo>
                  <a:lnTo>
                    <a:pt x="57" y="206"/>
                  </a:lnTo>
                  <a:lnTo>
                    <a:pt x="55" y="200"/>
                  </a:lnTo>
                  <a:lnTo>
                    <a:pt x="53" y="198"/>
                  </a:lnTo>
                  <a:lnTo>
                    <a:pt x="53" y="192"/>
                  </a:lnTo>
                  <a:lnTo>
                    <a:pt x="52" y="189"/>
                  </a:lnTo>
                  <a:lnTo>
                    <a:pt x="52" y="183"/>
                  </a:lnTo>
                  <a:lnTo>
                    <a:pt x="50" y="179"/>
                  </a:lnTo>
                  <a:lnTo>
                    <a:pt x="48" y="175"/>
                  </a:lnTo>
                  <a:lnTo>
                    <a:pt x="48" y="170"/>
                  </a:lnTo>
                  <a:lnTo>
                    <a:pt x="46" y="164"/>
                  </a:lnTo>
                  <a:lnTo>
                    <a:pt x="46" y="158"/>
                  </a:lnTo>
                  <a:lnTo>
                    <a:pt x="44" y="154"/>
                  </a:lnTo>
                  <a:lnTo>
                    <a:pt x="44" y="151"/>
                  </a:lnTo>
                  <a:lnTo>
                    <a:pt x="42" y="145"/>
                  </a:lnTo>
                  <a:lnTo>
                    <a:pt x="42" y="141"/>
                  </a:lnTo>
                  <a:lnTo>
                    <a:pt x="40" y="135"/>
                  </a:lnTo>
                  <a:lnTo>
                    <a:pt x="40" y="130"/>
                  </a:lnTo>
                  <a:lnTo>
                    <a:pt x="38" y="124"/>
                  </a:lnTo>
                  <a:lnTo>
                    <a:pt x="36" y="120"/>
                  </a:lnTo>
                  <a:lnTo>
                    <a:pt x="34" y="114"/>
                  </a:lnTo>
                  <a:lnTo>
                    <a:pt x="33" y="111"/>
                  </a:lnTo>
                  <a:lnTo>
                    <a:pt x="33" y="107"/>
                  </a:lnTo>
                  <a:lnTo>
                    <a:pt x="33" y="101"/>
                  </a:lnTo>
                  <a:lnTo>
                    <a:pt x="31" y="95"/>
                  </a:lnTo>
                  <a:lnTo>
                    <a:pt x="31" y="92"/>
                  </a:lnTo>
                  <a:lnTo>
                    <a:pt x="29" y="88"/>
                  </a:lnTo>
                  <a:lnTo>
                    <a:pt x="29" y="84"/>
                  </a:lnTo>
                  <a:lnTo>
                    <a:pt x="29" y="78"/>
                  </a:lnTo>
                  <a:lnTo>
                    <a:pt x="27" y="75"/>
                  </a:lnTo>
                  <a:lnTo>
                    <a:pt x="25" y="71"/>
                  </a:lnTo>
                  <a:lnTo>
                    <a:pt x="25" y="67"/>
                  </a:lnTo>
                  <a:lnTo>
                    <a:pt x="25" y="63"/>
                  </a:lnTo>
                  <a:lnTo>
                    <a:pt x="25" y="59"/>
                  </a:lnTo>
                  <a:lnTo>
                    <a:pt x="23" y="56"/>
                  </a:lnTo>
                  <a:lnTo>
                    <a:pt x="23" y="54"/>
                  </a:lnTo>
                  <a:lnTo>
                    <a:pt x="23" y="50"/>
                  </a:lnTo>
                  <a:lnTo>
                    <a:pt x="23" y="48"/>
                  </a:lnTo>
                  <a:lnTo>
                    <a:pt x="23" y="42"/>
                  </a:lnTo>
                  <a:lnTo>
                    <a:pt x="23" y="42"/>
                  </a:lnTo>
                  <a:lnTo>
                    <a:pt x="23" y="37"/>
                  </a:lnTo>
                  <a:lnTo>
                    <a:pt x="23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5" y="31"/>
                  </a:lnTo>
                  <a:lnTo>
                    <a:pt x="29" y="29"/>
                  </a:lnTo>
                  <a:lnTo>
                    <a:pt x="31" y="27"/>
                  </a:lnTo>
                  <a:lnTo>
                    <a:pt x="33" y="27"/>
                  </a:lnTo>
                  <a:lnTo>
                    <a:pt x="36" y="25"/>
                  </a:lnTo>
                  <a:lnTo>
                    <a:pt x="40" y="25"/>
                  </a:lnTo>
                  <a:lnTo>
                    <a:pt x="44" y="25"/>
                  </a:lnTo>
                  <a:lnTo>
                    <a:pt x="48" y="23"/>
                  </a:lnTo>
                  <a:lnTo>
                    <a:pt x="53" y="21"/>
                  </a:lnTo>
                  <a:lnTo>
                    <a:pt x="57" y="21"/>
                  </a:lnTo>
                  <a:lnTo>
                    <a:pt x="63" y="19"/>
                  </a:lnTo>
                  <a:lnTo>
                    <a:pt x="69" y="19"/>
                  </a:lnTo>
                  <a:lnTo>
                    <a:pt x="74" y="18"/>
                  </a:lnTo>
                  <a:lnTo>
                    <a:pt x="80" y="18"/>
                  </a:lnTo>
                  <a:lnTo>
                    <a:pt x="82" y="16"/>
                  </a:lnTo>
                  <a:lnTo>
                    <a:pt x="86" y="16"/>
                  </a:lnTo>
                  <a:lnTo>
                    <a:pt x="88" y="16"/>
                  </a:lnTo>
                  <a:lnTo>
                    <a:pt x="91" y="16"/>
                  </a:lnTo>
                  <a:lnTo>
                    <a:pt x="97" y="14"/>
                  </a:lnTo>
                  <a:lnTo>
                    <a:pt x="101" y="12"/>
                  </a:lnTo>
                  <a:lnTo>
                    <a:pt x="105" y="12"/>
                  </a:lnTo>
                  <a:lnTo>
                    <a:pt x="112" y="8"/>
                  </a:lnTo>
                  <a:lnTo>
                    <a:pt x="116" y="8"/>
                  </a:lnTo>
                  <a:lnTo>
                    <a:pt x="120" y="6"/>
                  </a:lnTo>
                  <a:lnTo>
                    <a:pt x="126" y="6"/>
                  </a:lnTo>
                  <a:lnTo>
                    <a:pt x="129" y="6"/>
                  </a:lnTo>
                  <a:lnTo>
                    <a:pt x="133" y="4"/>
                  </a:lnTo>
                  <a:lnTo>
                    <a:pt x="137" y="4"/>
                  </a:lnTo>
                  <a:lnTo>
                    <a:pt x="139" y="4"/>
                  </a:lnTo>
                  <a:lnTo>
                    <a:pt x="141" y="4"/>
                  </a:lnTo>
                  <a:lnTo>
                    <a:pt x="147" y="2"/>
                  </a:lnTo>
                  <a:lnTo>
                    <a:pt x="148" y="2"/>
                  </a:lnTo>
                  <a:lnTo>
                    <a:pt x="148" y="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Freeform 16"/>
            <p:cNvSpPr>
              <a:spLocks/>
            </p:cNvSpPr>
            <p:nvPr/>
          </p:nvSpPr>
          <p:spPr bwMode="auto">
            <a:xfrm>
              <a:off x="7415213" y="2628900"/>
              <a:ext cx="215900" cy="217487"/>
            </a:xfrm>
            <a:custGeom>
              <a:avLst/>
              <a:gdLst/>
              <a:ahLst/>
              <a:cxnLst>
                <a:cxn ang="0">
                  <a:pos x="39" y="89"/>
                </a:cxn>
                <a:cxn ang="0">
                  <a:pos x="49" y="103"/>
                </a:cxn>
                <a:cxn ang="0">
                  <a:pos x="60" y="120"/>
                </a:cxn>
                <a:cxn ang="0">
                  <a:pos x="74" y="133"/>
                </a:cxn>
                <a:cxn ang="0">
                  <a:pos x="87" y="146"/>
                </a:cxn>
                <a:cxn ang="0">
                  <a:pos x="102" y="160"/>
                </a:cxn>
                <a:cxn ang="0">
                  <a:pos x="116" y="171"/>
                </a:cxn>
                <a:cxn ang="0">
                  <a:pos x="131" y="184"/>
                </a:cxn>
                <a:cxn ang="0">
                  <a:pos x="146" y="196"/>
                </a:cxn>
                <a:cxn ang="0">
                  <a:pos x="163" y="207"/>
                </a:cxn>
                <a:cxn ang="0">
                  <a:pos x="178" y="218"/>
                </a:cxn>
                <a:cxn ang="0">
                  <a:pos x="192" y="228"/>
                </a:cxn>
                <a:cxn ang="0">
                  <a:pos x="207" y="236"/>
                </a:cxn>
                <a:cxn ang="0">
                  <a:pos x="220" y="245"/>
                </a:cxn>
                <a:cxn ang="0">
                  <a:pos x="231" y="253"/>
                </a:cxn>
                <a:cxn ang="0">
                  <a:pos x="243" y="258"/>
                </a:cxn>
                <a:cxn ang="0">
                  <a:pos x="252" y="264"/>
                </a:cxn>
                <a:cxn ang="0">
                  <a:pos x="262" y="270"/>
                </a:cxn>
                <a:cxn ang="0">
                  <a:pos x="271" y="274"/>
                </a:cxn>
                <a:cxn ang="0">
                  <a:pos x="268" y="268"/>
                </a:cxn>
                <a:cxn ang="0">
                  <a:pos x="256" y="257"/>
                </a:cxn>
                <a:cxn ang="0">
                  <a:pos x="247" y="249"/>
                </a:cxn>
                <a:cxn ang="0">
                  <a:pos x="237" y="241"/>
                </a:cxn>
                <a:cxn ang="0">
                  <a:pos x="226" y="232"/>
                </a:cxn>
                <a:cxn ang="0">
                  <a:pos x="214" y="220"/>
                </a:cxn>
                <a:cxn ang="0">
                  <a:pos x="203" y="211"/>
                </a:cxn>
                <a:cxn ang="0">
                  <a:pos x="192" y="201"/>
                </a:cxn>
                <a:cxn ang="0">
                  <a:pos x="180" y="190"/>
                </a:cxn>
                <a:cxn ang="0">
                  <a:pos x="167" y="177"/>
                </a:cxn>
                <a:cxn ang="0">
                  <a:pos x="155" y="169"/>
                </a:cxn>
                <a:cxn ang="0">
                  <a:pos x="144" y="158"/>
                </a:cxn>
                <a:cxn ang="0">
                  <a:pos x="133" y="148"/>
                </a:cxn>
                <a:cxn ang="0">
                  <a:pos x="123" y="139"/>
                </a:cxn>
                <a:cxn ang="0">
                  <a:pos x="114" y="131"/>
                </a:cxn>
                <a:cxn ang="0">
                  <a:pos x="106" y="122"/>
                </a:cxn>
                <a:cxn ang="0">
                  <a:pos x="98" y="116"/>
                </a:cxn>
                <a:cxn ang="0">
                  <a:pos x="89" y="108"/>
                </a:cxn>
                <a:cxn ang="0">
                  <a:pos x="83" y="103"/>
                </a:cxn>
                <a:cxn ang="0">
                  <a:pos x="76" y="95"/>
                </a:cxn>
                <a:cxn ang="0">
                  <a:pos x="68" y="84"/>
                </a:cxn>
                <a:cxn ang="0">
                  <a:pos x="55" y="68"/>
                </a:cxn>
                <a:cxn ang="0">
                  <a:pos x="43" y="55"/>
                </a:cxn>
                <a:cxn ang="0">
                  <a:pos x="32" y="42"/>
                </a:cxn>
                <a:cxn ang="0">
                  <a:pos x="20" y="27"/>
                </a:cxn>
                <a:cxn ang="0">
                  <a:pos x="11" y="15"/>
                </a:cxn>
                <a:cxn ang="0">
                  <a:pos x="3" y="6"/>
                </a:cxn>
                <a:cxn ang="0">
                  <a:pos x="0" y="0"/>
                </a:cxn>
                <a:cxn ang="0">
                  <a:pos x="1" y="6"/>
                </a:cxn>
                <a:cxn ang="0">
                  <a:pos x="3" y="11"/>
                </a:cxn>
                <a:cxn ang="0">
                  <a:pos x="7" y="21"/>
                </a:cxn>
                <a:cxn ang="0">
                  <a:pos x="11" y="32"/>
                </a:cxn>
                <a:cxn ang="0">
                  <a:pos x="19" y="44"/>
                </a:cxn>
                <a:cxn ang="0">
                  <a:pos x="22" y="53"/>
                </a:cxn>
                <a:cxn ang="0">
                  <a:pos x="26" y="63"/>
                </a:cxn>
                <a:cxn ang="0">
                  <a:pos x="32" y="72"/>
                </a:cxn>
                <a:cxn ang="0">
                  <a:pos x="36" y="80"/>
                </a:cxn>
              </a:cxnLst>
              <a:rect l="0" t="0" r="r" b="b"/>
              <a:pathLst>
                <a:path w="271" h="274">
                  <a:moveTo>
                    <a:pt x="36" y="80"/>
                  </a:moveTo>
                  <a:lnTo>
                    <a:pt x="38" y="85"/>
                  </a:lnTo>
                  <a:lnTo>
                    <a:pt x="39" y="89"/>
                  </a:lnTo>
                  <a:lnTo>
                    <a:pt x="43" y="95"/>
                  </a:lnTo>
                  <a:lnTo>
                    <a:pt x="47" y="99"/>
                  </a:lnTo>
                  <a:lnTo>
                    <a:pt x="49" y="103"/>
                  </a:lnTo>
                  <a:lnTo>
                    <a:pt x="55" y="110"/>
                  </a:lnTo>
                  <a:lnTo>
                    <a:pt x="57" y="114"/>
                  </a:lnTo>
                  <a:lnTo>
                    <a:pt x="60" y="120"/>
                  </a:lnTo>
                  <a:lnTo>
                    <a:pt x="64" y="123"/>
                  </a:lnTo>
                  <a:lnTo>
                    <a:pt x="70" y="127"/>
                  </a:lnTo>
                  <a:lnTo>
                    <a:pt x="74" y="133"/>
                  </a:lnTo>
                  <a:lnTo>
                    <a:pt x="78" y="137"/>
                  </a:lnTo>
                  <a:lnTo>
                    <a:pt x="81" y="141"/>
                  </a:lnTo>
                  <a:lnTo>
                    <a:pt x="87" y="146"/>
                  </a:lnTo>
                  <a:lnTo>
                    <a:pt x="93" y="150"/>
                  </a:lnTo>
                  <a:lnTo>
                    <a:pt x="97" y="154"/>
                  </a:lnTo>
                  <a:lnTo>
                    <a:pt x="102" y="160"/>
                  </a:lnTo>
                  <a:lnTo>
                    <a:pt x="106" y="163"/>
                  </a:lnTo>
                  <a:lnTo>
                    <a:pt x="112" y="167"/>
                  </a:lnTo>
                  <a:lnTo>
                    <a:pt x="116" y="171"/>
                  </a:lnTo>
                  <a:lnTo>
                    <a:pt x="121" y="175"/>
                  </a:lnTo>
                  <a:lnTo>
                    <a:pt x="127" y="180"/>
                  </a:lnTo>
                  <a:lnTo>
                    <a:pt x="131" y="184"/>
                  </a:lnTo>
                  <a:lnTo>
                    <a:pt x="138" y="188"/>
                  </a:lnTo>
                  <a:lnTo>
                    <a:pt x="142" y="192"/>
                  </a:lnTo>
                  <a:lnTo>
                    <a:pt x="146" y="196"/>
                  </a:lnTo>
                  <a:lnTo>
                    <a:pt x="152" y="201"/>
                  </a:lnTo>
                  <a:lnTo>
                    <a:pt x="157" y="203"/>
                  </a:lnTo>
                  <a:lnTo>
                    <a:pt x="163" y="207"/>
                  </a:lnTo>
                  <a:lnTo>
                    <a:pt x="167" y="211"/>
                  </a:lnTo>
                  <a:lnTo>
                    <a:pt x="173" y="215"/>
                  </a:lnTo>
                  <a:lnTo>
                    <a:pt x="178" y="218"/>
                  </a:lnTo>
                  <a:lnTo>
                    <a:pt x="182" y="222"/>
                  </a:lnTo>
                  <a:lnTo>
                    <a:pt x="188" y="224"/>
                  </a:lnTo>
                  <a:lnTo>
                    <a:pt x="192" y="228"/>
                  </a:lnTo>
                  <a:lnTo>
                    <a:pt x="197" y="232"/>
                  </a:lnTo>
                  <a:lnTo>
                    <a:pt x="201" y="234"/>
                  </a:lnTo>
                  <a:lnTo>
                    <a:pt x="207" y="236"/>
                  </a:lnTo>
                  <a:lnTo>
                    <a:pt x="211" y="239"/>
                  </a:lnTo>
                  <a:lnTo>
                    <a:pt x="214" y="243"/>
                  </a:lnTo>
                  <a:lnTo>
                    <a:pt x="220" y="245"/>
                  </a:lnTo>
                  <a:lnTo>
                    <a:pt x="224" y="247"/>
                  </a:lnTo>
                  <a:lnTo>
                    <a:pt x="228" y="251"/>
                  </a:lnTo>
                  <a:lnTo>
                    <a:pt x="231" y="253"/>
                  </a:lnTo>
                  <a:lnTo>
                    <a:pt x="235" y="255"/>
                  </a:lnTo>
                  <a:lnTo>
                    <a:pt x="239" y="257"/>
                  </a:lnTo>
                  <a:lnTo>
                    <a:pt x="243" y="258"/>
                  </a:lnTo>
                  <a:lnTo>
                    <a:pt x="247" y="260"/>
                  </a:lnTo>
                  <a:lnTo>
                    <a:pt x="249" y="262"/>
                  </a:lnTo>
                  <a:lnTo>
                    <a:pt x="252" y="264"/>
                  </a:lnTo>
                  <a:lnTo>
                    <a:pt x="256" y="264"/>
                  </a:lnTo>
                  <a:lnTo>
                    <a:pt x="258" y="266"/>
                  </a:lnTo>
                  <a:lnTo>
                    <a:pt x="262" y="270"/>
                  </a:lnTo>
                  <a:lnTo>
                    <a:pt x="268" y="270"/>
                  </a:lnTo>
                  <a:lnTo>
                    <a:pt x="270" y="272"/>
                  </a:lnTo>
                  <a:lnTo>
                    <a:pt x="271" y="274"/>
                  </a:lnTo>
                  <a:lnTo>
                    <a:pt x="271" y="274"/>
                  </a:lnTo>
                  <a:lnTo>
                    <a:pt x="270" y="270"/>
                  </a:lnTo>
                  <a:lnTo>
                    <a:pt x="268" y="268"/>
                  </a:lnTo>
                  <a:lnTo>
                    <a:pt x="266" y="264"/>
                  </a:lnTo>
                  <a:lnTo>
                    <a:pt x="262" y="262"/>
                  </a:lnTo>
                  <a:lnTo>
                    <a:pt x="256" y="257"/>
                  </a:lnTo>
                  <a:lnTo>
                    <a:pt x="251" y="253"/>
                  </a:lnTo>
                  <a:lnTo>
                    <a:pt x="249" y="251"/>
                  </a:lnTo>
                  <a:lnTo>
                    <a:pt x="247" y="249"/>
                  </a:lnTo>
                  <a:lnTo>
                    <a:pt x="243" y="245"/>
                  </a:lnTo>
                  <a:lnTo>
                    <a:pt x="241" y="243"/>
                  </a:lnTo>
                  <a:lnTo>
                    <a:pt x="237" y="241"/>
                  </a:lnTo>
                  <a:lnTo>
                    <a:pt x="233" y="238"/>
                  </a:lnTo>
                  <a:lnTo>
                    <a:pt x="230" y="234"/>
                  </a:lnTo>
                  <a:lnTo>
                    <a:pt x="226" y="232"/>
                  </a:lnTo>
                  <a:lnTo>
                    <a:pt x="224" y="228"/>
                  </a:lnTo>
                  <a:lnTo>
                    <a:pt x="220" y="224"/>
                  </a:lnTo>
                  <a:lnTo>
                    <a:pt x="214" y="220"/>
                  </a:lnTo>
                  <a:lnTo>
                    <a:pt x="212" y="218"/>
                  </a:lnTo>
                  <a:lnTo>
                    <a:pt x="209" y="215"/>
                  </a:lnTo>
                  <a:lnTo>
                    <a:pt x="203" y="211"/>
                  </a:lnTo>
                  <a:lnTo>
                    <a:pt x="199" y="207"/>
                  </a:lnTo>
                  <a:lnTo>
                    <a:pt x="197" y="205"/>
                  </a:lnTo>
                  <a:lnTo>
                    <a:pt x="192" y="201"/>
                  </a:lnTo>
                  <a:lnTo>
                    <a:pt x="188" y="198"/>
                  </a:lnTo>
                  <a:lnTo>
                    <a:pt x="184" y="194"/>
                  </a:lnTo>
                  <a:lnTo>
                    <a:pt x="180" y="190"/>
                  </a:lnTo>
                  <a:lnTo>
                    <a:pt x="176" y="186"/>
                  </a:lnTo>
                  <a:lnTo>
                    <a:pt x="173" y="182"/>
                  </a:lnTo>
                  <a:lnTo>
                    <a:pt x="167" y="177"/>
                  </a:lnTo>
                  <a:lnTo>
                    <a:pt x="163" y="175"/>
                  </a:lnTo>
                  <a:lnTo>
                    <a:pt x="159" y="171"/>
                  </a:lnTo>
                  <a:lnTo>
                    <a:pt x="155" y="169"/>
                  </a:lnTo>
                  <a:lnTo>
                    <a:pt x="152" y="165"/>
                  </a:lnTo>
                  <a:lnTo>
                    <a:pt x="148" y="161"/>
                  </a:lnTo>
                  <a:lnTo>
                    <a:pt x="144" y="158"/>
                  </a:lnTo>
                  <a:lnTo>
                    <a:pt x="140" y="154"/>
                  </a:lnTo>
                  <a:lnTo>
                    <a:pt x="135" y="150"/>
                  </a:lnTo>
                  <a:lnTo>
                    <a:pt x="133" y="148"/>
                  </a:lnTo>
                  <a:lnTo>
                    <a:pt x="129" y="144"/>
                  </a:lnTo>
                  <a:lnTo>
                    <a:pt x="127" y="141"/>
                  </a:lnTo>
                  <a:lnTo>
                    <a:pt x="123" y="139"/>
                  </a:lnTo>
                  <a:lnTo>
                    <a:pt x="119" y="137"/>
                  </a:lnTo>
                  <a:lnTo>
                    <a:pt x="116" y="133"/>
                  </a:lnTo>
                  <a:lnTo>
                    <a:pt x="114" y="131"/>
                  </a:lnTo>
                  <a:lnTo>
                    <a:pt x="112" y="127"/>
                  </a:lnTo>
                  <a:lnTo>
                    <a:pt x="108" y="125"/>
                  </a:lnTo>
                  <a:lnTo>
                    <a:pt x="106" y="122"/>
                  </a:lnTo>
                  <a:lnTo>
                    <a:pt x="102" y="120"/>
                  </a:lnTo>
                  <a:lnTo>
                    <a:pt x="100" y="120"/>
                  </a:lnTo>
                  <a:lnTo>
                    <a:pt x="98" y="116"/>
                  </a:lnTo>
                  <a:lnTo>
                    <a:pt x="93" y="114"/>
                  </a:lnTo>
                  <a:lnTo>
                    <a:pt x="91" y="110"/>
                  </a:lnTo>
                  <a:lnTo>
                    <a:pt x="89" y="108"/>
                  </a:lnTo>
                  <a:lnTo>
                    <a:pt x="87" y="106"/>
                  </a:lnTo>
                  <a:lnTo>
                    <a:pt x="85" y="104"/>
                  </a:lnTo>
                  <a:lnTo>
                    <a:pt x="83" y="103"/>
                  </a:lnTo>
                  <a:lnTo>
                    <a:pt x="79" y="101"/>
                  </a:lnTo>
                  <a:lnTo>
                    <a:pt x="78" y="99"/>
                  </a:lnTo>
                  <a:lnTo>
                    <a:pt x="76" y="95"/>
                  </a:lnTo>
                  <a:lnTo>
                    <a:pt x="72" y="89"/>
                  </a:lnTo>
                  <a:lnTo>
                    <a:pt x="70" y="87"/>
                  </a:lnTo>
                  <a:lnTo>
                    <a:pt x="68" y="84"/>
                  </a:lnTo>
                  <a:lnTo>
                    <a:pt x="62" y="78"/>
                  </a:lnTo>
                  <a:lnTo>
                    <a:pt x="59" y="74"/>
                  </a:lnTo>
                  <a:lnTo>
                    <a:pt x="55" y="68"/>
                  </a:lnTo>
                  <a:lnTo>
                    <a:pt x="51" y="65"/>
                  </a:lnTo>
                  <a:lnTo>
                    <a:pt x="47" y="61"/>
                  </a:lnTo>
                  <a:lnTo>
                    <a:pt x="43" y="55"/>
                  </a:lnTo>
                  <a:lnTo>
                    <a:pt x="39" y="51"/>
                  </a:lnTo>
                  <a:lnTo>
                    <a:pt x="36" y="46"/>
                  </a:lnTo>
                  <a:lnTo>
                    <a:pt x="32" y="42"/>
                  </a:lnTo>
                  <a:lnTo>
                    <a:pt x="28" y="36"/>
                  </a:lnTo>
                  <a:lnTo>
                    <a:pt x="24" y="32"/>
                  </a:lnTo>
                  <a:lnTo>
                    <a:pt x="20" y="27"/>
                  </a:lnTo>
                  <a:lnTo>
                    <a:pt x="19" y="21"/>
                  </a:lnTo>
                  <a:lnTo>
                    <a:pt x="13" y="19"/>
                  </a:lnTo>
                  <a:lnTo>
                    <a:pt x="11" y="15"/>
                  </a:lnTo>
                  <a:lnTo>
                    <a:pt x="9" y="11"/>
                  </a:lnTo>
                  <a:lnTo>
                    <a:pt x="7" y="8"/>
                  </a:lnTo>
                  <a:lnTo>
                    <a:pt x="3" y="6"/>
                  </a:lnTo>
                  <a:lnTo>
                    <a:pt x="1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6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1"/>
                  </a:lnTo>
                  <a:lnTo>
                    <a:pt x="5" y="15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9" y="25"/>
                  </a:lnTo>
                  <a:lnTo>
                    <a:pt x="11" y="28"/>
                  </a:lnTo>
                  <a:lnTo>
                    <a:pt x="11" y="32"/>
                  </a:lnTo>
                  <a:lnTo>
                    <a:pt x="13" y="34"/>
                  </a:lnTo>
                  <a:lnTo>
                    <a:pt x="17" y="38"/>
                  </a:lnTo>
                  <a:lnTo>
                    <a:pt x="19" y="44"/>
                  </a:lnTo>
                  <a:lnTo>
                    <a:pt x="20" y="46"/>
                  </a:lnTo>
                  <a:lnTo>
                    <a:pt x="20" y="49"/>
                  </a:lnTo>
                  <a:lnTo>
                    <a:pt x="22" y="53"/>
                  </a:lnTo>
                  <a:lnTo>
                    <a:pt x="24" y="55"/>
                  </a:lnTo>
                  <a:lnTo>
                    <a:pt x="24" y="59"/>
                  </a:lnTo>
                  <a:lnTo>
                    <a:pt x="26" y="63"/>
                  </a:lnTo>
                  <a:lnTo>
                    <a:pt x="26" y="66"/>
                  </a:lnTo>
                  <a:lnTo>
                    <a:pt x="30" y="68"/>
                  </a:lnTo>
                  <a:lnTo>
                    <a:pt x="32" y="72"/>
                  </a:lnTo>
                  <a:lnTo>
                    <a:pt x="34" y="78"/>
                  </a:lnTo>
                  <a:lnTo>
                    <a:pt x="34" y="80"/>
                  </a:lnTo>
                  <a:lnTo>
                    <a:pt x="36" y="80"/>
                  </a:lnTo>
                  <a:lnTo>
                    <a:pt x="36" y="8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Freeform 17"/>
            <p:cNvSpPr>
              <a:spLocks/>
            </p:cNvSpPr>
            <p:nvPr/>
          </p:nvSpPr>
          <p:spPr bwMode="auto">
            <a:xfrm>
              <a:off x="7461250" y="2420938"/>
              <a:ext cx="381000" cy="20637"/>
            </a:xfrm>
            <a:custGeom>
              <a:avLst/>
              <a:gdLst/>
              <a:ahLst/>
              <a:cxnLst>
                <a:cxn ang="0">
                  <a:pos x="125" y="4"/>
                </a:cxn>
                <a:cxn ang="0">
                  <a:pos x="140" y="2"/>
                </a:cxn>
                <a:cxn ang="0">
                  <a:pos x="159" y="2"/>
                </a:cxn>
                <a:cxn ang="0">
                  <a:pos x="178" y="0"/>
                </a:cxn>
                <a:cxn ang="0">
                  <a:pos x="203" y="0"/>
                </a:cxn>
                <a:cxn ang="0">
                  <a:pos x="226" y="0"/>
                </a:cxn>
                <a:cxn ang="0">
                  <a:pos x="249" y="0"/>
                </a:cxn>
                <a:cxn ang="0">
                  <a:pos x="275" y="0"/>
                </a:cxn>
                <a:cxn ang="0">
                  <a:pos x="300" y="0"/>
                </a:cxn>
                <a:cxn ang="0">
                  <a:pos x="326" y="2"/>
                </a:cxn>
                <a:cxn ang="0">
                  <a:pos x="351" y="2"/>
                </a:cxn>
                <a:cxn ang="0">
                  <a:pos x="374" y="4"/>
                </a:cxn>
                <a:cxn ang="0">
                  <a:pos x="397" y="5"/>
                </a:cxn>
                <a:cxn ang="0">
                  <a:pos x="416" y="7"/>
                </a:cxn>
                <a:cxn ang="0">
                  <a:pos x="435" y="9"/>
                </a:cxn>
                <a:cxn ang="0">
                  <a:pos x="450" y="11"/>
                </a:cxn>
                <a:cxn ang="0">
                  <a:pos x="463" y="11"/>
                </a:cxn>
                <a:cxn ang="0">
                  <a:pos x="471" y="13"/>
                </a:cxn>
                <a:cxn ang="0">
                  <a:pos x="479" y="15"/>
                </a:cxn>
                <a:cxn ang="0">
                  <a:pos x="477" y="15"/>
                </a:cxn>
                <a:cxn ang="0">
                  <a:pos x="465" y="15"/>
                </a:cxn>
                <a:cxn ang="0">
                  <a:pos x="452" y="15"/>
                </a:cxn>
                <a:cxn ang="0">
                  <a:pos x="435" y="15"/>
                </a:cxn>
                <a:cxn ang="0">
                  <a:pos x="412" y="15"/>
                </a:cxn>
                <a:cxn ang="0">
                  <a:pos x="387" y="17"/>
                </a:cxn>
                <a:cxn ang="0">
                  <a:pos x="361" y="19"/>
                </a:cxn>
                <a:cxn ang="0">
                  <a:pos x="332" y="19"/>
                </a:cxn>
                <a:cxn ang="0">
                  <a:pos x="300" y="21"/>
                </a:cxn>
                <a:cxn ang="0">
                  <a:pos x="269" y="21"/>
                </a:cxn>
                <a:cxn ang="0">
                  <a:pos x="237" y="21"/>
                </a:cxn>
                <a:cxn ang="0">
                  <a:pos x="207" y="23"/>
                </a:cxn>
                <a:cxn ang="0">
                  <a:pos x="172" y="24"/>
                </a:cxn>
                <a:cxn ang="0">
                  <a:pos x="142" y="24"/>
                </a:cxn>
                <a:cxn ang="0">
                  <a:pos x="114" y="24"/>
                </a:cxn>
                <a:cxn ang="0">
                  <a:pos x="87" y="26"/>
                </a:cxn>
                <a:cxn ang="0">
                  <a:pos x="62" y="26"/>
                </a:cxn>
                <a:cxn ang="0">
                  <a:pos x="43" y="26"/>
                </a:cxn>
                <a:cxn ang="0">
                  <a:pos x="22" y="26"/>
                </a:cxn>
                <a:cxn ang="0">
                  <a:pos x="11" y="26"/>
                </a:cxn>
                <a:cxn ang="0">
                  <a:pos x="1" y="24"/>
                </a:cxn>
                <a:cxn ang="0">
                  <a:pos x="0" y="24"/>
                </a:cxn>
                <a:cxn ang="0">
                  <a:pos x="9" y="21"/>
                </a:cxn>
                <a:cxn ang="0">
                  <a:pos x="19" y="19"/>
                </a:cxn>
                <a:cxn ang="0">
                  <a:pos x="34" y="15"/>
                </a:cxn>
                <a:cxn ang="0">
                  <a:pos x="47" y="13"/>
                </a:cxn>
                <a:cxn ang="0">
                  <a:pos x="62" y="11"/>
                </a:cxn>
                <a:cxn ang="0">
                  <a:pos x="76" y="11"/>
                </a:cxn>
                <a:cxn ang="0">
                  <a:pos x="91" y="9"/>
                </a:cxn>
                <a:cxn ang="0">
                  <a:pos x="100" y="9"/>
                </a:cxn>
                <a:cxn ang="0">
                  <a:pos x="110" y="9"/>
                </a:cxn>
                <a:cxn ang="0">
                  <a:pos x="117" y="9"/>
                </a:cxn>
              </a:cxnLst>
              <a:rect l="0" t="0" r="r" b="b"/>
              <a:pathLst>
                <a:path w="479" h="26">
                  <a:moveTo>
                    <a:pt x="117" y="9"/>
                  </a:moveTo>
                  <a:lnTo>
                    <a:pt x="121" y="5"/>
                  </a:lnTo>
                  <a:lnTo>
                    <a:pt x="125" y="4"/>
                  </a:lnTo>
                  <a:lnTo>
                    <a:pt x="131" y="4"/>
                  </a:lnTo>
                  <a:lnTo>
                    <a:pt x="134" y="4"/>
                  </a:lnTo>
                  <a:lnTo>
                    <a:pt x="140" y="2"/>
                  </a:lnTo>
                  <a:lnTo>
                    <a:pt x="146" y="2"/>
                  </a:lnTo>
                  <a:lnTo>
                    <a:pt x="153" y="2"/>
                  </a:lnTo>
                  <a:lnTo>
                    <a:pt x="159" y="2"/>
                  </a:lnTo>
                  <a:lnTo>
                    <a:pt x="167" y="0"/>
                  </a:lnTo>
                  <a:lnTo>
                    <a:pt x="172" y="0"/>
                  </a:lnTo>
                  <a:lnTo>
                    <a:pt x="178" y="0"/>
                  </a:lnTo>
                  <a:lnTo>
                    <a:pt x="188" y="0"/>
                  </a:lnTo>
                  <a:lnTo>
                    <a:pt x="195" y="0"/>
                  </a:lnTo>
                  <a:lnTo>
                    <a:pt x="203" y="0"/>
                  </a:lnTo>
                  <a:lnTo>
                    <a:pt x="211" y="0"/>
                  </a:lnTo>
                  <a:lnTo>
                    <a:pt x="218" y="0"/>
                  </a:lnTo>
                  <a:lnTo>
                    <a:pt x="226" y="0"/>
                  </a:lnTo>
                  <a:lnTo>
                    <a:pt x="233" y="0"/>
                  </a:lnTo>
                  <a:lnTo>
                    <a:pt x="243" y="0"/>
                  </a:lnTo>
                  <a:lnTo>
                    <a:pt x="249" y="0"/>
                  </a:lnTo>
                  <a:lnTo>
                    <a:pt x="258" y="0"/>
                  </a:lnTo>
                  <a:lnTo>
                    <a:pt x="266" y="0"/>
                  </a:lnTo>
                  <a:lnTo>
                    <a:pt x="275" y="0"/>
                  </a:lnTo>
                  <a:lnTo>
                    <a:pt x="283" y="0"/>
                  </a:lnTo>
                  <a:lnTo>
                    <a:pt x="292" y="0"/>
                  </a:lnTo>
                  <a:lnTo>
                    <a:pt x="300" y="0"/>
                  </a:lnTo>
                  <a:lnTo>
                    <a:pt x="309" y="0"/>
                  </a:lnTo>
                  <a:lnTo>
                    <a:pt x="317" y="2"/>
                  </a:lnTo>
                  <a:lnTo>
                    <a:pt x="326" y="2"/>
                  </a:lnTo>
                  <a:lnTo>
                    <a:pt x="332" y="2"/>
                  </a:lnTo>
                  <a:lnTo>
                    <a:pt x="342" y="2"/>
                  </a:lnTo>
                  <a:lnTo>
                    <a:pt x="351" y="2"/>
                  </a:lnTo>
                  <a:lnTo>
                    <a:pt x="357" y="2"/>
                  </a:lnTo>
                  <a:lnTo>
                    <a:pt x="364" y="4"/>
                  </a:lnTo>
                  <a:lnTo>
                    <a:pt x="374" y="4"/>
                  </a:lnTo>
                  <a:lnTo>
                    <a:pt x="380" y="4"/>
                  </a:lnTo>
                  <a:lnTo>
                    <a:pt x="387" y="4"/>
                  </a:lnTo>
                  <a:lnTo>
                    <a:pt x="397" y="5"/>
                  </a:lnTo>
                  <a:lnTo>
                    <a:pt x="403" y="5"/>
                  </a:lnTo>
                  <a:lnTo>
                    <a:pt x="408" y="7"/>
                  </a:lnTo>
                  <a:lnTo>
                    <a:pt x="416" y="7"/>
                  </a:lnTo>
                  <a:lnTo>
                    <a:pt x="422" y="9"/>
                  </a:lnTo>
                  <a:lnTo>
                    <a:pt x="427" y="9"/>
                  </a:lnTo>
                  <a:lnTo>
                    <a:pt x="435" y="9"/>
                  </a:lnTo>
                  <a:lnTo>
                    <a:pt x="439" y="9"/>
                  </a:lnTo>
                  <a:lnTo>
                    <a:pt x="444" y="9"/>
                  </a:lnTo>
                  <a:lnTo>
                    <a:pt x="450" y="11"/>
                  </a:lnTo>
                  <a:lnTo>
                    <a:pt x="454" y="11"/>
                  </a:lnTo>
                  <a:lnTo>
                    <a:pt x="458" y="11"/>
                  </a:lnTo>
                  <a:lnTo>
                    <a:pt x="463" y="11"/>
                  </a:lnTo>
                  <a:lnTo>
                    <a:pt x="465" y="13"/>
                  </a:lnTo>
                  <a:lnTo>
                    <a:pt x="469" y="13"/>
                  </a:lnTo>
                  <a:lnTo>
                    <a:pt x="471" y="13"/>
                  </a:lnTo>
                  <a:lnTo>
                    <a:pt x="473" y="13"/>
                  </a:lnTo>
                  <a:lnTo>
                    <a:pt x="475" y="13"/>
                  </a:lnTo>
                  <a:lnTo>
                    <a:pt x="479" y="15"/>
                  </a:lnTo>
                  <a:lnTo>
                    <a:pt x="479" y="15"/>
                  </a:lnTo>
                  <a:lnTo>
                    <a:pt x="479" y="15"/>
                  </a:lnTo>
                  <a:lnTo>
                    <a:pt x="477" y="15"/>
                  </a:lnTo>
                  <a:lnTo>
                    <a:pt x="473" y="15"/>
                  </a:lnTo>
                  <a:lnTo>
                    <a:pt x="469" y="15"/>
                  </a:lnTo>
                  <a:lnTo>
                    <a:pt x="465" y="15"/>
                  </a:lnTo>
                  <a:lnTo>
                    <a:pt x="461" y="15"/>
                  </a:lnTo>
                  <a:lnTo>
                    <a:pt x="458" y="15"/>
                  </a:lnTo>
                  <a:lnTo>
                    <a:pt x="452" y="15"/>
                  </a:lnTo>
                  <a:lnTo>
                    <a:pt x="446" y="15"/>
                  </a:lnTo>
                  <a:lnTo>
                    <a:pt x="441" y="15"/>
                  </a:lnTo>
                  <a:lnTo>
                    <a:pt x="435" y="15"/>
                  </a:lnTo>
                  <a:lnTo>
                    <a:pt x="427" y="15"/>
                  </a:lnTo>
                  <a:lnTo>
                    <a:pt x="420" y="15"/>
                  </a:lnTo>
                  <a:lnTo>
                    <a:pt x="412" y="15"/>
                  </a:lnTo>
                  <a:lnTo>
                    <a:pt x="404" y="17"/>
                  </a:lnTo>
                  <a:lnTo>
                    <a:pt x="397" y="17"/>
                  </a:lnTo>
                  <a:lnTo>
                    <a:pt x="387" y="17"/>
                  </a:lnTo>
                  <a:lnTo>
                    <a:pt x="380" y="17"/>
                  </a:lnTo>
                  <a:lnTo>
                    <a:pt x="370" y="19"/>
                  </a:lnTo>
                  <a:lnTo>
                    <a:pt x="361" y="19"/>
                  </a:lnTo>
                  <a:lnTo>
                    <a:pt x="351" y="19"/>
                  </a:lnTo>
                  <a:lnTo>
                    <a:pt x="342" y="19"/>
                  </a:lnTo>
                  <a:lnTo>
                    <a:pt x="332" y="19"/>
                  </a:lnTo>
                  <a:lnTo>
                    <a:pt x="321" y="19"/>
                  </a:lnTo>
                  <a:lnTo>
                    <a:pt x="311" y="19"/>
                  </a:lnTo>
                  <a:lnTo>
                    <a:pt x="300" y="21"/>
                  </a:lnTo>
                  <a:lnTo>
                    <a:pt x="290" y="21"/>
                  </a:lnTo>
                  <a:lnTo>
                    <a:pt x="279" y="21"/>
                  </a:lnTo>
                  <a:lnTo>
                    <a:pt x="269" y="21"/>
                  </a:lnTo>
                  <a:lnTo>
                    <a:pt x="258" y="21"/>
                  </a:lnTo>
                  <a:lnTo>
                    <a:pt x="247" y="21"/>
                  </a:lnTo>
                  <a:lnTo>
                    <a:pt x="237" y="21"/>
                  </a:lnTo>
                  <a:lnTo>
                    <a:pt x="226" y="21"/>
                  </a:lnTo>
                  <a:lnTo>
                    <a:pt x="214" y="23"/>
                  </a:lnTo>
                  <a:lnTo>
                    <a:pt x="207" y="23"/>
                  </a:lnTo>
                  <a:lnTo>
                    <a:pt x="195" y="23"/>
                  </a:lnTo>
                  <a:lnTo>
                    <a:pt x="184" y="23"/>
                  </a:lnTo>
                  <a:lnTo>
                    <a:pt x="172" y="24"/>
                  </a:lnTo>
                  <a:lnTo>
                    <a:pt x="163" y="24"/>
                  </a:lnTo>
                  <a:lnTo>
                    <a:pt x="152" y="24"/>
                  </a:lnTo>
                  <a:lnTo>
                    <a:pt x="142" y="24"/>
                  </a:lnTo>
                  <a:lnTo>
                    <a:pt x="133" y="24"/>
                  </a:lnTo>
                  <a:lnTo>
                    <a:pt x="123" y="24"/>
                  </a:lnTo>
                  <a:lnTo>
                    <a:pt x="114" y="24"/>
                  </a:lnTo>
                  <a:lnTo>
                    <a:pt x="104" y="24"/>
                  </a:lnTo>
                  <a:lnTo>
                    <a:pt x="95" y="24"/>
                  </a:lnTo>
                  <a:lnTo>
                    <a:pt x="87" y="26"/>
                  </a:lnTo>
                  <a:lnTo>
                    <a:pt x="79" y="26"/>
                  </a:lnTo>
                  <a:lnTo>
                    <a:pt x="70" y="26"/>
                  </a:lnTo>
                  <a:lnTo>
                    <a:pt x="62" y="26"/>
                  </a:lnTo>
                  <a:lnTo>
                    <a:pt x="55" y="26"/>
                  </a:lnTo>
                  <a:lnTo>
                    <a:pt x="47" y="26"/>
                  </a:lnTo>
                  <a:lnTo>
                    <a:pt x="43" y="26"/>
                  </a:lnTo>
                  <a:lnTo>
                    <a:pt x="36" y="26"/>
                  </a:lnTo>
                  <a:lnTo>
                    <a:pt x="30" y="26"/>
                  </a:lnTo>
                  <a:lnTo>
                    <a:pt x="22" y="26"/>
                  </a:lnTo>
                  <a:lnTo>
                    <a:pt x="19" y="26"/>
                  </a:lnTo>
                  <a:lnTo>
                    <a:pt x="15" y="26"/>
                  </a:lnTo>
                  <a:lnTo>
                    <a:pt x="11" y="26"/>
                  </a:lnTo>
                  <a:lnTo>
                    <a:pt x="7" y="26"/>
                  </a:lnTo>
                  <a:lnTo>
                    <a:pt x="5" y="26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" y="23"/>
                  </a:lnTo>
                  <a:lnTo>
                    <a:pt x="5" y="21"/>
                  </a:lnTo>
                  <a:lnTo>
                    <a:pt x="9" y="21"/>
                  </a:lnTo>
                  <a:lnTo>
                    <a:pt x="13" y="21"/>
                  </a:lnTo>
                  <a:lnTo>
                    <a:pt x="15" y="19"/>
                  </a:lnTo>
                  <a:lnTo>
                    <a:pt x="19" y="19"/>
                  </a:lnTo>
                  <a:lnTo>
                    <a:pt x="24" y="17"/>
                  </a:lnTo>
                  <a:lnTo>
                    <a:pt x="30" y="17"/>
                  </a:lnTo>
                  <a:lnTo>
                    <a:pt x="34" y="15"/>
                  </a:lnTo>
                  <a:lnTo>
                    <a:pt x="38" y="15"/>
                  </a:lnTo>
                  <a:lnTo>
                    <a:pt x="43" y="15"/>
                  </a:lnTo>
                  <a:lnTo>
                    <a:pt x="47" y="13"/>
                  </a:lnTo>
                  <a:lnTo>
                    <a:pt x="53" y="13"/>
                  </a:lnTo>
                  <a:lnTo>
                    <a:pt x="57" y="13"/>
                  </a:lnTo>
                  <a:lnTo>
                    <a:pt x="62" y="11"/>
                  </a:lnTo>
                  <a:lnTo>
                    <a:pt x="68" y="11"/>
                  </a:lnTo>
                  <a:lnTo>
                    <a:pt x="72" y="11"/>
                  </a:lnTo>
                  <a:lnTo>
                    <a:pt x="76" y="11"/>
                  </a:lnTo>
                  <a:lnTo>
                    <a:pt x="81" y="9"/>
                  </a:lnTo>
                  <a:lnTo>
                    <a:pt x="87" y="9"/>
                  </a:lnTo>
                  <a:lnTo>
                    <a:pt x="91" y="9"/>
                  </a:lnTo>
                  <a:lnTo>
                    <a:pt x="93" y="9"/>
                  </a:lnTo>
                  <a:lnTo>
                    <a:pt x="98" y="9"/>
                  </a:lnTo>
                  <a:lnTo>
                    <a:pt x="100" y="9"/>
                  </a:lnTo>
                  <a:lnTo>
                    <a:pt x="104" y="9"/>
                  </a:lnTo>
                  <a:lnTo>
                    <a:pt x="108" y="9"/>
                  </a:lnTo>
                  <a:lnTo>
                    <a:pt x="110" y="9"/>
                  </a:lnTo>
                  <a:lnTo>
                    <a:pt x="114" y="9"/>
                  </a:lnTo>
                  <a:lnTo>
                    <a:pt x="115" y="9"/>
                  </a:lnTo>
                  <a:lnTo>
                    <a:pt x="117" y="9"/>
                  </a:lnTo>
                  <a:lnTo>
                    <a:pt x="117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Freeform 18"/>
            <p:cNvSpPr>
              <a:spLocks/>
            </p:cNvSpPr>
            <p:nvPr/>
          </p:nvSpPr>
          <p:spPr bwMode="auto">
            <a:xfrm>
              <a:off x="7439025" y="2460625"/>
              <a:ext cx="406400" cy="38100"/>
            </a:xfrm>
            <a:custGeom>
              <a:avLst/>
              <a:gdLst/>
              <a:ahLst/>
              <a:cxnLst>
                <a:cxn ang="0">
                  <a:pos x="131" y="2"/>
                </a:cxn>
                <a:cxn ang="0">
                  <a:pos x="154" y="0"/>
                </a:cxn>
                <a:cxn ang="0">
                  <a:pos x="179" y="2"/>
                </a:cxn>
                <a:cxn ang="0">
                  <a:pos x="201" y="2"/>
                </a:cxn>
                <a:cxn ang="0">
                  <a:pos x="228" y="4"/>
                </a:cxn>
                <a:cxn ang="0">
                  <a:pos x="255" y="6"/>
                </a:cxn>
                <a:cxn ang="0">
                  <a:pos x="281" y="8"/>
                </a:cxn>
                <a:cxn ang="0">
                  <a:pos x="306" y="12"/>
                </a:cxn>
                <a:cxn ang="0">
                  <a:pos x="335" y="15"/>
                </a:cxn>
                <a:cxn ang="0">
                  <a:pos x="359" y="19"/>
                </a:cxn>
                <a:cxn ang="0">
                  <a:pos x="384" y="23"/>
                </a:cxn>
                <a:cxn ang="0">
                  <a:pos x="407" y="27"/>
                </a:cxn>
                <a:cxn ang="0">
                  <a:pos x="428" y="31"/>
                </a:cxn>
                <a:cxn ang="0">
                  <a:pos x="447" y="34"/>
                </a:cxn>
                <a:cxn ang="0">
                  <a:pos x="466" y="38"/>
                </a:cxn>
                <a:cxn ang="0">
                  <a:pos x="481" y="42"/>
                </a:cxn>
                <a:cxn ang="0">
                  <a:pos x="494" y="44"/>
                </a:cxn>
                <a:cxn ang="0">
                  <a:pos x="504" y="48"/>
                </a:cxn>
                <a:cxn ang="0">
                  <a:pos x="511" y="50"/>
                </a:cxn>
                <a:cxn ang="0">
                  <a:pos x="504" y="48"/>
                </a:cxn>
                <a:cxn ang="0">
                  <a:pos x="494" y="48"/>
                </a:cxn>
                <a:cxn ang="0">
                  <a:pos x="483" y="46"/>
                </a:cxn>
                <a:cxn ang="0">
                  <a:pos x="468" y="44"/>
                </a:cxn>
                <a:cxn ang="0">
                  <a:pos x="451" y="42"/>
                </a:cxn>
                <a:cxn ang="0">
                  <a:pos x="432" y="42"/>
                </a:cxn>
                <a:cxn ang="0">
                  <a:pos x="409" y="40"/>
                </a:cxn>
                <a:cxn ang="0">
                  <a:pos x="388" y="38"/>
                </a:cxn>
                <a:cxn ang="0">
                  <a:pos x="365" y="36"/>
                </a:cxn>
                <a:cxn ang="0">
                  <a:pos x="340" y="36"/>
                </a:cxn>
                <a:cxn ang="0">
                  <a:pos x="316" y="34"/>
                </a:cxn>
                <a:cxn ang="0">
                  <a:pos x="293" y="32"/>
                </a:cxn>
                <a:cxn ang="0">
                  <a:pos x="270" y="32"/>
                </a:cxn>
                <a:cxn ang="0">
                  <a:pos x="245" y="31"/>
                </a:cxn>
                <a:cxn ang="0">
                  <a:pos x="222" y="31"/>
                </a:cxn>
                <a:cxn ang="0">
                  <a:pos x="201" y="29"/>
                </a:cxn>
                <a:cxn ang="0">
                  <a:pos x="182" y="29"/>
                </a:cxn>
                <a:cxn ang="0">
                  <a:pos x="165" y="27"/>
                </a:cxn>
                <a:cxn ang="0">
                  <a:pos x="150" y="25"/>
                </a:cxn>
                <a:cxn ang="0">
                  <a:pos x="137" y="25"/>
                </a:cxn>
                <a:cxn ang="0">
                  <a:pos x="129" y="25"/>
                </a:cxn>
                <a:cxn ang="0">
                  <a:pos x="124" y="25"/>
                </a:cxn>
                <a:cxn ang="0">
                  <a:pos x="112" y="25"/>
                </a:cxn>
                <a:cxn ang="0">
                  <a:pos x="99" y="25"/>
                </a:cxn>
                <a:cxn ang="0">
                  <a:pos x="86" y="25"/>
                </a:cxn>
                <a:cxn ang="0">
                  <a:pos x="78" y="25"/>
                </a:cxn>
                <a:cxn ang="0">
                  <a:pos x="70" y="25"/>
                </a:cxn>
                <a:cxn ang="0">
                  <a:pos x="61" y="25"/>
                </a:cxn>
                <a:cxn ang="0">
                  <a:pos x="49" y="27"/>
                </a:cxn>
                <a:cxn ang="0">
                  <a:pos x="34" y="27"/>
                </a:cxn>
                <a:cxn ang="0">
                  <a:pos x="21" y="29"/>
                </a:cxn>
                <a:cxn ang="0">
                  <a:pos x="9" y="31"/>
                </a:cxn>
                <a:cxn ang="0">
                  <a:pos x="2" y="29"/>
                </a:cxn>
                <a:cxn ang="0">
                  <a:pos x="0" y="29"/>
                </a:cxn>
                <a:cxn ang="0">
                  <a:pos x="6" y="25"/>
                </a:cxn>
                <a:cxn ang="0">
                  <a:pos x="15" y="23"/>
                </a:cxn>
                <a:cxn ang="0">
                  <a:pos x="29" y="21"/>
                </a:cxn>
                <a:cxn ang="0">
                  <a:pos x="42" y="19"/>
                </a:cxn>
                <a:cxn ang="0">
                  <a:pos x="59" y="15"/>
                </a:cxn>
                <a:cxn ang="0">
                  <a:pos x="74" y="12"/>
                </a:cxn>
                <a:cxn ang="0">
                  <a:pos x="87" y="10"/>
                </a:cxn>
                <a:cxn ang="0">
                  <a:pos x="101" y="8"/>
                </a:cxn>
                <a:cxn ang="0">
                  <a:pos x="110" y="6"/>
                </a:cxn>
                <a:cxn ang="0">
                  <a:pos x="116" y="4"/>
                </a:cxn>
              </a:cxnLst>
              <a:rect l="0" t="0" r="r" b="b"/>
              <a:pathLst>
                <a:path w="511" h="50">
                  <a:moveTo>
                    <a:pt x="116" y="4"/>
                  </a:moveTo>
                  <a:lnTo>
                    <a:pt x="124" y="2"/>
                  </a:lnTo>
                  <a:lnTo>
                    <a:pt x="131" y="2"/>
                  </a:lnTo>
                  <a:lnTo>
                    <a:pt x="137" y="2"/>
                  </a:lnTo>
                  <a:lnTo>
                    <a:pt x="146" y="2"/>
                  </a:lnTo>
                  <a:lnTo>
                    <a:pt x="154" y="0"/>
                  </a:lnTo>
                  <a:lnTo>
                    <a:pt x="162" y="0"/>
                  </a:lnTo>
                  <a:lnTo>
                    <a:pt x="169" y="0"/>
                  </a:lnTo>
                  <a:lnTo>
                    <a:pt x="179" y="2"/>
                  </a:lnTo>
                  <a:lnTo>
                    <a:pt x="184" y="2"/>
                  </a:lnTo>
                  <a:lnTo>
                    <a:pt x="194" y="2"/>
                  </a:lnTo>
                  <a:lnTo>
                    <a:pt x="201" y="2"/>
                  </a:lnTo>
                  <a:lnTo>
                    <a:pt x="211" y="2"/>
                  </a:lnTo>
                  <a:lnTo>
                    <a:pt x="219" y="2"/>
                  </a:lnTo>
                  <a:lnTo>
                    <a:pt x="228" y="4"/>
                  </a:lnTo>
                  <a:lnTo>
                    <a:pt x="238" y="4"/>
                  </a:lnTo>
                  <a:lnTo>
                    <a:pt x="245" y="6"/>
                  </a:lnTo>
                  <a:lnTo>
                    <a:pt x="255" y="6"/>
                  </a:lnTo>
                  <a:lnTo>
                    <a:pt x="264" y="6"/>
                  </a:lnTo>
                  <a:lnTo>
                    <a:pt x="272" y="8"/>
                  </a:lnTo>
                  <a:lnTo>
                    <a:pt x="281" y="8"/>
                  </a:lnTo>
                  <a:lnTo>
                    <a:pt x="289" y="10"/>
                  </a:lnTo>
                  <a:lnTo>
                    <a:pt x="298" y="12"/>
                  </a:lnTo>
                  <a:lnTo>
                    <a:pt x="306" y="12"/>
                  </a:lnTo>
                  <a:lnTo>
                    <a:pt x="316" y="13"/>
                  </a:lnTo>
                  <a:lnTo>
                    <a:pt x="325" y="13"/>
                  </a:lnTo>
                  <a:lnTo>
                    <a:pt x="335" y="15"/>
                  </a:lnTo>
                  <a:lnTo>
                    <a:pt x="340" y="17"/>
                  </a:lnTo>
                  <a:lnTo>
                    <a:pt x="352" y="17"/>
                  </a:lnTo>
                  <a:lnTo>
                    <a:pt x="359" y="19"/>
                  </a:lnTo>
                  <a:lnTo>
                    <a:pt x="369" y="21"/>
                  </a:lnTo>
                  <a:lnTo>
                    <a:pt x="374" y="21"/>
                  </a:lnTo>
                  <a:lnTo>
                    <a:pt x="384" y="23"/>
                  </a:lnTo>
                  <a:lnTo>
                    <a:pt x="392" y="23"/>
                  </a:lnTo>
                  <a:lnTo>
                    <a:pt x="397" y="25"/>
                  </a:lnTo>
                  <a:lnTo>
                    <a:pt x="407" y="27"/>
                  </a:lnTo>
                  <a:lnTo>
                    <a:pt x="414" y="29"/>
                  </a:lnTo>
                  <a:lnTo>
                    <a:pt x="422" y="31"/>
                  </a:lnTo>
                  <a:lnTo>
                    <a:pt x="428" y="31"/>
                  </a:lnTo>
                  <a:lnTo>
                    <a:pt x="433" y="32"/>
                  </a:lnTo>
                  <a:lnTo>
                    <a:pt x="443" y="34"/>
                  </a:lnTo>
                  <a:lnTo>
                    <a:pt x="447" y="34"/>
                  </a:lnTo>
                  <a:lnTo>
                    <a:pt x="454" y="34"/>
                  </a:lnTo>
                  <a:lnTo>
                    <a:pt x="460" y="36"/>
                  </a:lnTo>
                  <a:lnTo>
                    <a:pt x="466" y="38"/>
                  </a:lnTo>
                  <a:lnTo>
                    <a:pt x="470" y="40"/>
                  </a:lnTo>
                  <a:lnTo>
                    <a:pt x="477" y="40"/>
                  </a:lnTo>
                  <a:lnTo>
                    <a:pt x="481" y="42"/>
                  </a:lnTo>
                  <a:lnTo>
                    <a:pt x="487" y="42"/>
                  </a:lnTo>
                  <a:lnTo>
                    <a:pt x="490" y="42"/>
                  </a:lnTo>
                  <a:lnTo>
                    <a:pt x="494" y="44"/>
                  </a:lnTo>
                  <a:lnTo>
                    <a:pt x="498" y="46"/>
                  </a:lnTo>
                  <a:lnTo>
                    <a:pt x="500" y="46"/>
                  </a:lnTo>
                  <a:lnTo>
                    <a:pt x="504" y="48"/>
                  </a:lnTo>
                  <a:lnTo>
                    <a:pt x="509" y="48"/>
                  </a:lnTo>
                  <a:lnTo>
                    <a:pt x="511" y="48"/>
                  </a:lnTo>
                  <a:lnTo>
                    <a:pt x="511" y="50"/>
                  </a:lnTo>
                  <a:lnTo>
                    <a:pt x="511" y="48"/>
                  </a:lnTo>
                  <a:lnTo>
                    <a:pt x="508" y="48"/>
                  </a:lnTo>
                  <a:lnTo>
                    <a:pt x="504" y="48"/>
                  </a:lnTo>
                  <a:lnTo>
                    <a:pt x="502" y="48"/>
                  </a:lnTo>
                  <a:lnTo>
                    <a:pt x="498" y="48"/>
                  </a:lnTo>
                  <a:lnTo>
                    <a:pt x="494" y="48"/>
                  </a:lnTo>
                  <a:lnTo>
                    <a:pt x="490" y="46"/>
                  </a:lnTo>
                  <a:lnTo>
                    <a:pt x="487" y="46"/>
                  </a:lnTo>
                  <a:lnTo>
                    <a:pt x="483" y="46"/>
                  </a:lnTo>
                  <a:lnTo>
                    <a:pt x="477" y="46"/>
                  </a:lnTo>
                  <a:lnTo>
                    <a:pt x="471" y="44"/>
                  </a:lnTo>
                  <a:lnTo>
                    <a:pt x="468" y="44"/>
                  </a:lnTo>
                  <a:lnTo>
                    <a:pt x="460" y="42"/>
                  </a:lnTo>
                  <a:lnTo>
                    <a:pt x="456" y="42"/>
                  </a:lnTo>
                  <a:lnTo>
                    <a:pt x="451" y="42"/>
                  </a:lnTo>
                  <a:lnTo>
                    <a:pt x="443" y="42"/>
                  </a:lnTo>
                  <a:lnTo>
                    <a:pt x="437" y="42"/>
                  </a:lnTo>
                  <a:lnTo>
                    <a:pt x="432" y="42"/>
                  </a:lnTo>
                  <a:lnTo>
                    <a:pt x="426" y="40"/>
                  </a:lnTo>
                  <a:lnTo>
                    <a:pt x="416" y="40"/>
                  </a:lnTo>
                  <a:lnTo>
                    <a:pt x="409" y="40"/>
                  </a:lnTo>
                  <a:lnTo>
                    <a:pt x="403" y="40"/>
                  </a:lnTo>
                  <a:lnTo>
                    <a:pt x="395" y="38"/>
                  </a:lnTo>
                  <a:lnTo>
                    <a:pt x="388" y="38"/>
                  </a:lnTo>
                  <a:lnTo>
                    <a:pt x="380" y="36"/>
                  </a:lnTo>
                  <a:lnTo>
                    <a:pt x="373" y="36"/>
                  </a:lnTo>
                  <a:lnTo>
                    <a:pt x="365" y="36"/>
                  </a:lnTo>
                  <a:lnTo>
                    <a:pt x="357" y="36"/>
                  </a:lnTo>
                  <a:lnTo>
                    <a:pt x="348" y="36"/>
                  </a:lnTo>
                  <a:lnTo>
                    <a:pt x="340" y="36"/>
                  </a:lnTo>
                  <a:lnTo>
                    <a:pt x="333" y="34"/>
                  </a:lnTo>
                  <a:lnTo>
                    <a:pt x="325" y="34"/>
                  </a:lnTo>
                  <a:lnTo>
                    <a:pt x="316" y="34"/>
                  </a:lnTo>
                  <a:lnTo>
                    <a:pt x="310" y="34"/>
                  </a:lnTo>
                  <a:lnTo>
                    <a:pt x="300" y="34"/>
                  </a:lnTo>
                  <a:lnTo>
                    <a:pt x="293" y="32"/>
                  </a:lnTo>
                  <a:lnTo>
                    <a:pt x="283" y="32"/>
                  </a:lnTo>
                  <a:lnTo>
                    <a:pt x="276" y="32"/>
                  </a:lnTo>
                  <a:lnTo>
                    <a:pt x="270" y="32"/>
                  </a:lnTo>
                  <a:lnTo>
                    <a:pt x="259" y="32"/>
                  </a:lnTo>
                  <a:lnTo>
                    <a:pt x="253" y="31"/>
                  </a:lnTo>
                  <a:lnTo>
                    <a:pt x="245" y="31"/>
                  </a:lnTo>
                  <a:lnTo>
                    <a:pt x="238" y="31"/>
                  </a:lnTo>
                  <a:lnTo>
                    <a:pt x="230" y="31"/>
                  </a:lnTo>
                  <a:lnTo>
                    <a:pt x="222" y="31"/>
                  </a:lnTo>
                  <a:lnTo>
                    <a:pt x="217" y="31"/>
                  </a:lnTo>
                  <a:lnTo>
                    <a:pt x="207" y="31"/>
                  </a:lnTo>
                  <a:lnTo>
                    <a:pt x="201" y="29"/>
                  </a:lnTo>
                  <a:lnTo>
                    <a:pt x="196" y="29"/>
                  </a:lnTo>
                  <a:lnTo>
                    <a:pt x="190" y="29"/>
                  </a:lnTo>
                  <a:lnTo>
                    <a:pt x="182" y="29"/>
                  </a:lnTo>
                  <a:lnTo>
                    <a:pt x="179" y="27"/>
                  </a:lnTo>
                  <a:lnTo>
                    <a:pt x="171" y="27"/>
                  </a:lnTo>
                  <a:lnTo>
                    <a:pt x="165" y="27"/>
                  </a:lnTo>
                  <a:lnTo>
                    <a:pt x="160" y="25"/>
                  </a:lnTo>
                  <a:lnTo>
                    <a:pt x="156" y="25"/>
                  </a:lnTo>
                  <a:lnTo>
                    <a:pt x="150" y="25"/>
                  </a:lnTo>
                  <a:lnTo>
                    <a:pt x="146" y="25"/>
                  </a:lnTo>
                  <a:lnTo>
                    <a:pt x="143" y="25"/>
                  </a:lnTo>
                  <a:lnTo>
                    <a:pt x="137" y="25"/>
                  </a:lnTo>
                  <a:lnTo>
                    <a:pt x="135" y="25"/>
                  </a:lnTo>
                  <a:lnTo>
                    <a:pt x="133" y="25"/>
                  </a:lnTo>
                  <a:lnTo>
                    <a:pt x="129" y="25"/>
                  </a:lnTo>
                  <a:lnTo>
                    <a:pt x="127" y="25"/>
                  </a:lnTo>
                  <a:lnTo>
                    <a:pt x="125" y="25"/>
                  </a:lnTo>
                  <a:lnTo>
                    <a:pt x="124" y="25"/>
                  </a:lnTo>
                  <a:lnTo>
                    <a:pt x="120" y="25"/>
                  </a:lnTo>
                  <a:lnTo>
                    <a:pt x="116" y="25"/>
                  </a:lnTo>
                  <a:lnTo>
                    <a:pt x="112" y="25"/>
                  </a:lnTo>
                  <a:lnTo>
                    <a:pt x="108" y="25"/>
                  </a:lnTo>
                  <a:lnTo>
                    <a:pt x="103" y="25"/>
                  </a:lnTo>
                  <a:lnTo>
                    <a:pt x="99" y="25"/>
                  </a:lnTo>
                  <a:lnTo>
                    <a:pt x="95" y="25"/>
                  </a:lnTo>
                  <a:lnTo>
                    <a:pt x="87" y="25"/>
                  </a:lnTo>
                  <a:lnTo>
                    <a:pt x="86" y="25"/>
                  </a:lnTo>
                  <a:lnTo>
                    <a:pt x="84" y="25"/>
                  </a:lnTo>
                  <a:lnTo>
                    <a:pt x="82" y="25"/>
                  </a:lnTo>
                  <a:lnTo>
                    <a:pt x="78" y="25"/>
                  </a:lnTo>
                  <a:lnTo>
                    <a:pt x="76" y="25"/>
                  </a:lnTo>
                  <a:lnTo>
                    <a:pt x="72" y="25"/>
                  </a:lnTo>
                  <a:lnTo>
                    <a:pt x="70" y="25"/>
                  </a:lnTo>
                  <a:lnTo>
                    <a:pt x="67" y="25"/>
                  </a:lnTo>
                  <a:lnTo>
                    <a:pt x="65" y="25"/>
                  </a:lnTo>
                  <a:lnTo>
                    <a:pt x="61" y="25"/>
                  </a:lnTo>
                  <a:lnTo>
                    <a:pt x="59" y="25"/>
                  </a:lnTo>
                  <a:lnTo>
                    <a:pt x="55" y="25"/>
                  </a:lnTo>
                  <a:lnTo>
                    <a:pt x="49" y="27"/>
                  </a:lnTo>
                  <a:lnTo>
                    <a:pt x="46" y="27"/>
                  </a:lnTo>
                  <a:lnTo>
                    <a:pt x="40" y="27"/>
                  </a:lnTo>
                  <a:lnTo>
                    <a:pt x="34" y="27"/>
                  </a:lnTo>
                  <a:lnTo>
                    <a:pt x="30" y="27"/>
                  </a:lnTo>
                  <a:lnTo>
                    <a:pt x="25" y="29"/>
                  </a:lnTo>
                  <a:lnTo>
                    <a:pt x="21" y="29"/>
                  </a:lnTo>
                  <a:lnTo>
                    <a:pt x="17" y="29"/>
                  </a:lnTo>
                  <a:lnTo>
                    <a:pt x="13" y="29"/>
                  </a:lnTo>
                  <a:lnTo>
                    <a:pt x="9" y="31"/>
                  </a:lnTo>
                  <a:lnTo>
                    <a:pt x="6" y="29"/>
                  </a:lnTo>
                  <a:lnTo>
                    <a:pt x="4" y="29"/>
                  </a:lnTo>
                  <a:lnTo>
                    <a:pt x="2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7"/>
                  </a:lnTo>
                  <a:lnTo>
                    <a:pt x="4" y="25"/>
                  </a:lnTo>
                  <a:lnTo>
                    <a:pt x="6" y="25"/>
                  </a:lnTo>
                  <a:lnTo>
                    <a:pt x="9" y="25"/>
                  </a:lnTo>
                  <a:lnTo>
                    <a:pt x="13" y="23"/>
                  </a:lnTo>
                  <a:lnTo>
                    <a:pt x="15" y="23"/>
                  </a:lnTo>
                  <a:lnTo>
                    <a:pt x="19" y="23"/>
                  </a:lnTo>
                  <a:lnTo>
                    <a:pt x="25" y="23"/>
                  </a:lnTo>
                  <a:lnTo>
                    <a:pt x="29" y="21"/>
                  </a:lnTo>
                  <a:lnTo>
                    <a:pt x="32" y="19"/>
                  </a:lnTo>
                  <a:lnTo>
                    <a:pt x="38" y="19"/>
                  </a:lnTo>
                  <a:lnTo>
                    <a:pt x="42" y="19"/>
                  </a:lnTo>
                  <a:lnTo>
                    <a:pt x="48" y="17"/>
                  </a:lnTo>
                  <a:lnTo>
                    <a:pt x="53" y="17"/>
                  </a:lnTo>
                  <a:lnTo>
                    <a:pt x="59" y="15"/>
                  </a:lnTo>
                  <a:lnTo>
                    <a:pt x="65" y="13"/>
                  </a:lnTo>
                  <a:lnTo>
                    <a:pt x="68" y="13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84" y="12"/>
                  </a:lnTo>
                  <a:lnTo>
                    <a:pt x="87" y="10"/>
                  </a:lnTo>
                  <a:lnTo>
                    <a:pt x="93" y="8"/>
                  </a:lnTo>
                  <a:lnTo>
                    <a:pt x="97" y="8"/>
                  </a:lnTo>
                  <a:lnTo>
                    <a:pt x="101" y="8"/>
                  </a:lnTo>
                  <a:lnTo>
                    <a:pt x="103" y="6"/>
                  </a:lnTo>
                  <a:lnTo>
                    <a:pt x="108" y="6"/>
                  </a:lnTo>
                  <a:lnTo>
                    <a:pt x="110" y="6"/>
                  </a:lnTo>
                  <a:lnTo>
                    <a:pt x="112" y="6"/>
                  </a:lnTo>
                  <a:lnTo>
                    <a:pt x="116" y="4"/>
                  </a:lnTo>
                  <a:lnTo>
                    <a:pt x="116" y="4"/>
                  </a:lnTo>
                  <a:lnTo>
                    <a:pt x="116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" name="Freeform 19"/>
            <p:cNvSpPr>
              <a:spLocks/>
            </p:cNvSpPr>
            <p:nvPr/>
          </p:nvSpPr>
          <p:spPr bwMode="auto">
            <a:xfrm>
              <a:off x="7678738" y="2392363"/>
              <a:ext cx="100012" cy="355600"/>
            </a:xfrm>
            <a:custGeom>
              <a:avLst/>
              <a:gdLst/>
              <a:ahLst/>
              <a:cxnLst>
                <a:cxn ang="0">
                  <a:pos x="111" y="43"/>
                </a:cxn>
                <a:cxn ang="0">
                  <a:pos x="109" y="62"/>
                </a:cxn>
                <a:cxn ang="0">
                  <a:pos x="107" y="83"/>
                </a:cxn>
                <a:cxn ang="0">
                  <a:pos x="105" y="104"/>
                </a:cxn>
                <a:cxn ang="0">
                  <a:pos x="101" y="127"/>
                </a:cxn>
                <a:cxn ang="0">
                  <a:pos x="97" y="150"/>
                </a:cxn>
                <a:cxn ang="0">
                  <a:pos x="91" y="171"/>
                </a:cxn>
                <a:cxn ang="0">
                  <a:pos x="88" y="192"/>
                </a:cxn>
                <a:cxn ang="0">
                  <a:pos x="82" y="212"/>
                </a:cxn>
                <a:cxn ang="0">
                  <a:pos x="76" y="233"/>
                </a:cxn>
                <a:cxn ang="0">
                  <a:pos x="71" y="252"/>
                </a:cxn>
                <a:cxn ang="0">
                  <a:pos x="65" y="269"/>
                </a:cxn>
                <a:cxn ang="0">
                  <a:pos x="59" y="287"/>
                </a:cxn>
                <a:cxn ang="0">
                  <a:pos x="53" y="300"/>
                </a:cxn>
                <a:cxn ang="0">
                  <a:pos x="48" y="313"/>
                </a:cxn>
                <a:cxn ang="0">
                  <a:pos x="44" y="323"/>
                </a:cxn>
                <a:cxn ang="0">
                  <a:pos x="34" y="340"/>
                </a:cxn>
                <a:cxn ang="0">
                  <a:pos x="25" y="359"/>
                </a:cxn>
                <a:cxn ang="0">
                  <a:pos x="19" y="378"/>
                </a:cxn>
                <a:cxn ang="0">
                  <a:pos x="12" y="399"/>
                </a:cxn>
                <a:cxn ang="0">
                  <a:pos x="6" y="418"/>
                </a:cxn>
                <a:cxn ang="0">
                  <a:pos x="2" y="431"/>
                </a:cxn>
                <a:cxn ang="0">
                  <a:pos x="0" y="442"/>
                </a:cxn>
                <a:cxn ang="0">
                  <a:pos x="2" y="446"/>
                </a:cxn>
                <a:cxn ang="0">
                  <a:pos x="10" y="435"/>
                </a:cxn>
                <a:cxn ang="0">
                  <a:pos x="19" y="421"/>
                </a:cxn>
                <a:cxn ang="0">
                  <a:pos x="25" y="408"/>
                </a:cxn>
                <a:cxn ang="0">
                  <a:pos x="33" y="393"/>
                </a:cxn>
                <a:cxn ang="0">
                  <a:pos x="38" y="376"/>
                </a:cxn>
                <a:cxn ang="0">
                  <a:pos x="50" y="357"/>
                </a:cxn>
                <a:cxn ang="0">
                  <a:pos x="57" y="340"/>
                </a:cxn>
                <a:cxn ang="0">
                  <a:pos x="67" y="319"/>
                </a:cxn>
                <a:cxn ang="0">
                  <a:pos x="74" y="300"/>
                </a:cxn>
                <a:cxn ang="0">
                  <a:pos x="84" y="283"/>
                </a:cxn>
                <a:cxn ang="0">
                  <a:pos x="90" y="264"/>
                </a:cxn>
                <a:cxn ang="0">
                  <a:pos x="97" y="249"/>
                </a:cxn>
                <a:cxn ang="0">
                  <a:pos x="105" y="233"/>
                </a:cxn>
                <a:cxn ang="0">
                  <a:pos x="109" y="222"/>
                </a:cxn>
                <a:cxn ang="0">
                  <a:pos x="112" y="211"/>
                </a:cxn>
                <a:cxn ang="0">
                  <a:pos x="116" y="197"/>
                </a:cxn>
                <a:cxn ang="0">
                  <a:pos x="118" y="182"/>
                </a:cxn>
                <a:cxn ang="0">
                  <a:pos x="120" y="165"/>
                </a:cxn>
                <a:cxn ang="0">
                  <a:pos x="124" y="148"/>
                </a:cxn>
                <a:cxn ang="0">
                  <a:pos x="124" y="131"/>
                </a:cxn>
                <a:cxn ang="0">
                  <a:pos x="124" y="110"/>
                </a:cxn>
                <a:cxn ang="0">
                  <a:pos x="124" y="93"/>
                </a:cxn>
                <a:cxn ang="0">
                  <a:pos x="126" y="74"/>
                </a:cxn>
                <a:cxn ang="0">
                  <a:pos x="126" y="57"/>
                </a:cxn>
                <a:cxn ang="0">
                  <a:pos x="126" y="41"/>
                </a:cxn>
                <a:cxn ang="0">
                  <a:pos x="126" y="28"/>
                </a:cxn>
                <a:cxn ang="0">
                  <a:pos x="124" y="17"/>
                </a:cxn>
                <a:cxn ang="0">
                  <a:pos x="124" y="2"/>
                </a:cxn>
                <a:cxn ang="0">
                  <a:pos x="111" y="28"/>
                </a:cxn>
              </a:cxnLst>
              <a:rect l="0" t="0" r="r" b="b"/>
              <a:pathLst>
                <a:path w="126" h="448">
                  <a:moveTo>
                    <a:pt x="111" y="28"/>
                  </a:moveTo>
                  <a:lnTo>
                    <a:pt x="111" y="34"/>
                  </a:lnTo>
                  <a:lnTo>
                    <a:pt x="111" y="38"/>
                  </a:lnTo>
                  <a:lnTo>
                    <a:pt x="111" y="43"/>
                  </a:lnTo>
                  <a:lnTo>
                    <a:pt x="111" y="47"/>
                  </a:lnTo>
                  <a:lnTo>
                    <a:pt x="111" y="51"/>
                  </a:lnTo>
                  <a:lnTo>
                    <a:pt x="111" y="57"/>
                  </a:lnTo>
                  <a:lnTo>
                    <a:pt x="109" y="62"/>
                  </a:lnTo>
                  <a:lnTo>
                    <a:pt x="109" y="68"/>
                  </a:lnTo>
                  <a:lnTo>
                    <a:pt x="109" y="72"/>
                  </a:lnTo>
                  <a:lnTo>
                    <a:pt x="109" y="78"/>
                  </a:lnTo>
                  <a:lnTo>
                    <a:pt x="107" y="83"/>
                  </a:lnTo>
                  <a:lnTo>
                    <a:pt x="107" y="89"/>
                  </a:lnTo>
                  <a:lnTo>
                    <a:pt x="107" y="93"/>
                  </a:lnTo>
                  <a:lnTo>
                    <a:pt x="107" y="100"/>
                  </a:lnTo>
                  <a:lnTo>
                    <a:pt x="105" y="104"/>
                  </a:lnTo>
                  <a:lnTo>
                    <a:pt x="105" y="110"/>
                  </a:lnTo>
                  <a:lnTo>
                    <a:pt x="103" y="116"/>
                  </a:lnTo>
                  <a:lnTo>
                    <a:pt x="103" y="121"/>
                  </a:lnTo>
                  <a:lnTo>
                    <a:pt x="101" y="127"/>
                  </a:lnTo>
                  <a:lnTo>
                    <a:pt x="101" y="133"/>
                  </a:lnTo>
                  <a:lnTo>
                    <a:pt x="101" y="138"/>
                  </a:lnTo>
                  <a:lnTo>
                    <a:pt x="97" y="142"/>
                  </a:lnTo>
                  <a:lnTo>
                    <a:pt x="97" y="150"/>
                  </a:lnTo>
                  <a:lnTo>
                    <a:pt x="95" y="155"/>
                  </a:lnTo>
                  <a:lnTo>
                    <a:pt x="93" y="159"/>
                  </a:lnTo>
                  <a:lnTo>
                    <a:pt x="93" y="165"/>
                  </a:lnTo>
                  <a:lnTo>
                    <a:pt x="91" y="171"/>
                  </a:lnTo>
                  <a:lnTo>
                    <a:pt x="91" y="176"/>
                  </a:lnTo>
                  <a:lnTo>
                    <a:pt x="90" y="182"/>
                  </a:lnTo>
                  <a:lnTo>
                    <a:pt x="90" y="188"/>
                  </a:lnTo>
                  <a:lnTo>
                    <a:pt x="88" y="192"/>
                  </a:lnTo>
                  <a:lnTo>
                    <a:pt x="88" y="197"/>
                  </a:lnTo>
                  <a:lnTo>
                    <a:pt x="86" y="203"/>
                  </a:lnTo>
                  <a:lnTo>
                    <a:pt x="84" y="207"/>
                  </a:lnTo>
                  <a:lnTo>
                    <a:pt x="82" y="212"/>
                  </a:lnTo>
                  <a:lnTo>
                    <a:pt x="80" y="220"/>
                  </a:lnTo>
                  <a:lnTo>
                    <a:pt x="78" y="224"/>
                  </a:lnTo>
                  <a:lnTo>
                    <a:pt x="78" y="228"/>
                  </a:lnTo>
                  <a:lnTo>
                    <a:pt x="76" y="233"/>
                  </a:lnTo>
                  <a:lnTo>
                    <a:pt x="74" y="237"/>
                  </a:lnTo>
                  <a:lnTo>
                    <a:pt x="72" y="243"/>
                  </a:lnTo>
                  <a:lnTo>
                    <a:pt x="72" y="247"/>
                  </a:lnTo>
                  <a:lnTo>
                    <a:pt x="71" y="252"/>
                  </a:lnTo>
                  <a:lnTo>
                    <a:pt x="69" y="256"/>
                  </a:lnTo>
                  <a:lnTo>
                    <a:pt x="67" y="260"/>
                  </a:lnTo>
                  <a:lnTo>
                    <a:pt x="67" y="264"/>
                  </a:lnTo>
                  <a:lnTo>
                    <a:pt x="65" y="269"/>
                  </a:lnTo>
                  <a:lnTo>
                    <a:pt x="63" y="273"/>
                  </a:lnTo>
                  <a:lnTo>
                    <a:pt x="61" y="277"/>
                  </a:lnTo>
                  <a:lnTo>
                    <a:pt x="59" y="281"/>
                  </a:lnTo>
                  <a:lnTo>
                    <a:pt x="59" y="287"/>
                  </a:lnTo>
                  <a:lnTo>
                    <a:pt x="57" y="288"/>
                  </a:lnTo>
                  <a:lnTo>
                    <a:pt x="55" y="294"/>
                  </a:lnTo>
                  <a:lnTo>
                    <a:pt x="55" y="296"/>
                  </a:lnTo>
                  <a:lnTo>
                    <a:pt x="53" y="300"/>
                  </a:lnTo>
                  <a:lnTo>
                    <a:pt x="52" y="304"/>
                  </a:lnTo>
                  <a:lnTo>
                    <a:pt x="50" y="306"/>
                  </a:lnTo>
                  <a:lnTo>
                    <a:pt x="50" y="309"/>
                  </a:lnTo>
                  <a:lnTo>
                    <a:pt x="48" y="313"/>
                  </a:lnTo>
                  <a:lnTo>
                    <a:pt x="46" y="315"/>
                  </a:lnTo>
                  <a:lnTo>
                    <a:pt x="44" y="317"/>
                  </a:lnTo>
                  <a:lnTo>
                    <a:pt x="44" y="321"/>
                  </a:lnTo>
                  <a:lnTo>
                    <a:pt x="44" y="323"/>
                  </a:lnTo>
                  <a:lnTo>
                    <a:pt x="42" y="326"/>
                  </a:lnTo>
                  <a:lnTo>
                    <a:pt x="38" y="330"/>
                  </a:lnTo>
                  <a:lnTo>
                    <a:pt x="38" y="334"/>
                  </a:lnTo>
                  <a:lnTo>
                    <a:pt x="34" y="340"/>
                  </a:lnTo>
                  <a:lnTo>
                    <a:pt x="33" y="344"/>
                  </a:lnTo>
                  <a:lnTo>
                    <a:pt x="31" y="347"/>
                  </a:lnTo>
                  <a:lnTo>
                    <a:pt x="29" y="353"/>
                  </a:lnTo>
                  <a:lnTo>
                    <a:pt x="25" y="359"/>
                  </a:lnTo>
                  <a:lnTo>
                    <a:pt x="25" y="364"/>
                  </a:lnTo>
                  <a:lnTo>
                    <a:pt x="21" y="368"/>
                  </a:lnTo>
                  <a:lnTo>
                    <a:pt x="21" y="374"/>
                  </a:lnTo>
                  <a:lnTo>
                    <a:pt x="19" y="378"/>
                  </a:lnTo>
                  <a:lnTo>
                    <a:pt x="15" y="383"/>
                  </a:lnTo>
                  <a:lnTo>
                    <a:pt x="15" y="387"/>
                  </a:lnTo>
                  <a:lnTo>
                    <a:pt x="14" y="395"/>
                  </a:lnTo>
                  <a:lnTo>
                    <a:pt x="12" y="399"/>
                  </a:lnTo>
                  <a:lnTo>
                    <a:pt x="10" y="404"/>
                  </a:lnTo>
                  <a:lnTo>
                    <a:pt x="8" y="408"/>
                  </a:lnTo>
                  <a:lnTo>
                    <a:pt x="8" y="412"/>
                  </a:lnTo>
                  <a:lnTo>
                    <a:pt x="6" y="418"/>
                  </a:lnTo>
                  <a:lnTo>
                    <a:pt x="4" y="421"/>
                  </a:lnTo>
                  <a:lnTo>
                    <a:pt x="2" y="425"/>
                  </a:lnTo>
                  <a:lnTo>
                    <a:pt x="2" y="429"/>
                  </a:lnTo>
                  <a:lnTo>
                    <a:pt x="2" y="431"/>
                  </a:lnTo>
                  <a:lnTo>
                    <a:pt x="2" y="435"/>
                  </a:lnTo>
                  <a:lnTo>
                    <a:pt x="2" y="437"/>
                  </a:lnTo>
                  <a:lnTo>
                    <a:pt x="0" y="439"/>
                  </a:lnTo>
                  <a:lnTo>
                    <a:pt x="0" y="442"/>
                  </a:lnTo>
                  <a:lnTo>
                    <a:pt x="0" y="444"/>
                  </a:lnTo>
                  <a:lnTo>
                    <a:pt x="2" y="446"/>
                  </a:lnTo>
                  <a:lnTo>
                    <a:pt x="2" y="448"/>
                  </a:lnTo>
                  <a:lnTo>
                    <a:pt x="2" y="446"/>
                  </a:lnTo>
                  <a:lnTo>
                    <a:pt x="4" y="444"/>
                  </a:lnTo>
                  <a:lnTo>
                    <a:pt x="6" y="442"/>
                  </a:lnTo>
                  <a:lnTo>
                    <a:pt x="8" y="439"/>
                  </a:lnTo>
                  <a:lnTo>
                    <a:pt x="10" y="435"/>
                  </a:lnTo>
                  <a:lnTo>
                    <a:pt x="14" y="431"/>
                  </a:lnTo>
                  <a:lnTo>
                    <a:pt x="15" y="427"/>
                  </a:lnTo>
                  <a:lnTo>
                    <a:pt x="15" y="423"/>
                  </a:lnTo>
                  <a:lnTo>
                    <a:pt x="19" y="421"/>
                  </a:lnTo>
                  <a:lnTo>
                    <a:pt x="21" y="418"/>
                  </a:lnTo>
                  <a:lnTo>
                    <a:pt x="21" y="414"/>
                  </a:lnTo>
                  <a:lnTo>
                    <a:pt x="23" y="412"/>
                  </a:lnTo>
                  <a:lnTo>
                    <a:pt x="25" y="408"/>
                  </a:lnTo>
                  <a:lnTo>
                    <a:pt x="25" y="404"/>
                  </a:lnTo>
                  <a:lnTo>
                    <a:pt x="29" y="401"/>
                  </a:lnTo>
                  <a:lnTo>
                    <a:pt x="31" y="397"/>
                  </a:lnTo>
                  <a:lnTo>
                    <a:pt x="33" y="393"/>
                  </a:lnTo>
                  <a:lnTo>
                    <a:pt x="34" y="387"/>
                  </a:lnTo>
                  <a:lnTo>
                    <a:pt x="36" y="383"/>
                  </a:lnTo>
                  <a:lnTo>
                    <a:pt x="38" y="380"/>
                  </a:lnTo>
                  <a:lnTo>
                    <a:pt x="38" y="376"/>
                  </a:lnTo>
                  <a:lnTo>
                    <a:pt x="42" y="370"/>
                  </a:lnTo>
                  <a:lnTo>
                    <a:pt x="44" y="366"/>
                  </a:lnTo>
                  <a:lnTo>
                    <a:pt x="46" y="363"/>
                  </a:lnTo>
                  <a:lnTo>
                    <a:pt x="50" y="357"/>
                  </a:lnTo>
                  <a:lnTo>
                    <a:pt x="52" y="353"/>
                  </a:lnTo>
                  <a:lnTo>
                    <a:pt x="53" y="349"/>
                  </a:lnTo>
                  <a:lnTo>
                    <a:pt x="55" y="344"/>
                  </a:lnTo>
                  <a:lnTo>
                    <a:pt x="57" y="340"/>
                  </a:lnTo>
                  <a:lnTo>
                    <a:pt x="59" y="334"/>
                  </a:lnTo>
                  <a:lnTo>
                    <a:pt x="61" y="328"/>
                  </a:lnTo>
                  <a:lnTo>
                    <a:pt x="63" y="325"/>
                  </a:lnTo>
                  <a:lnTo>
                    <a:pt x="67" y="319"/>
                  </a:lnTo>
                  <a:lnTo>
                    <a:pt x="69" y="315"/>
                  </a:lnTo>
                  <a:lnTo>
                    <a:pt x="71" y="309"/>
                  </a:lnTo>
                  <a:lnTo>
                    <a:pt x="72" y="306"/>
                  </a:lnTo>
                  <a:lnTo>
                    <a:pt x="74" y="300"/>
                  </a:lnTo>
                  <a:lnTo>
                    <a:pt x="76" y="296"/>
                  </a:lnTo>
                  <a:lnTo>
                    <a:pt x="78" y="292"/>
                  </a:lnTo>
                  <a:lnTo>
                    <a:pt x="80" y="287"/>
                  </a:lnTo>
                  <a:lnTo>
                    <a:pt x="84" y="283"/>
                  </a:lnTo>
                  <a:lnTo>
                    <a:pt x="86" y="277"/>
                  </a:lnTo>
                  <a:lnTo>
                    <a:pt x="88" y="273"/>
                  </a:lnTo>
                  <a:lnTo>
                    <a:pt x="90" y="269"/>
                  </a:lnTo>
                  <a:lnTo>
                    <a:pt x="90" y="264"/>
                  </a:lnTo>
                  <a:lnTo>
                    <a:pt x="91" y="260"/>
                  </a:lnTo>
                  <a:lnTo>
                    <a:pt x="93" y="256"/>
                  </a:lnTo>
                  <a:lnTo>
                    <a:pt x="95" y="252"/>
                  </a:lnTo>
                  <a:lnTo>
                    <a:pt x="97" y="249"/>
                  </a:lnTo>
                  <a:lnTo>
                    <a:pt x="101" y="245"/>
                  </a:lnTo>
                  <a:lnTo>
                    <a:pt x="101" y="241"/>
                  </a:lnTo>
                  <a:lnTo>
                    <a:pt x="103" y="237"/>
                  </a:lnTo>
                  <a:lnTo>
                    <a:pt x="105" y="233"/>
                  </a:lnTo>
                  <a:lnTo>
                    <a:pt x="105" y="231"/>
                  </a:lnTo>
                  <a:lnTo>
                    <a:pt x="107" y="228"/>
                  </a:lnTo>
                  <a:lnTo>
                    <a:pt x="107" y="224"/>
                  </a:lnTo>
                  <a:lnTo>
                    <a:pt x="109" y="222"/>
                  </a:lnTo>
                  <a:lnTo>
                    <a:pt x="111" y="220"/>
                  </a:lnTo>
                  <a:lnTo>
                    <a:pt x="111" y="218"/>
                  </a:lnTo>
                  <a:lnTo>
                    <a:pt x="111" y="212"/>
                  </a:lnTo>
                  <a:lnTo>
                    <a:pt x="112" y="211"/>
                  </a:lnTo>
                  <a:lnTo>
                    <a:pt x="114" y="207"/>
                  </a:lnTo>
                  <a:lnTo>
                    <a:pt x="114" y="203"/>
                  </a:lnTo>
                  <a:lnTo>
                    <a:pt x="114" y="201"/>
                  </a:lnTo>
                  <a:lnTo>
                    <a:pt x="116" y="197"/>
                  </a:lnTo>
                  <a:lnTo>
                    <a:pt x="118" y="193"/>
                  </a:lnTo>
                  <a:lnTo>
                    <a:pt x="118" y="190"/>
                  </a:lnTo>
                  <a:lnTo>
                    <a:pt x="118" y="186"/>
                  </a:lnTo>
                  <a:lnTo>
                    <a:pt x="118" y="182"/>
                  </a:lnTo>
                  <a:lnTo>
                    <a:pt x="120" y="178"/>
                  </a:lnTo>
                  <a:lnTo>
                    <a:pt x="120" y="173"/>
                  </a:lnTo>
                  <a:lnTo>
                    <a:pt x="120" y="169"/>
                  </a:lnTo>
                  <a:lnTo>
                    <a:pt x="120" y="165"/>
                  </a:lnTo>
                  <a:lnTo>
                    <a:pt x="122" y="159"/>
                  </a:lnTo>
                  <a:lnTo>
                    <a:pt x="122" y="155"/>
                  </a:lnTo>
                  <a:lnTo>
                    <a:pt x="124" y="152"/>
                  </a:lnTo>
                  <a:lnTo>
                    <a:pt x="124" y="148"/>
                  </a:lnTo>
                  <a:lnTo>
                    <a:pt x="124" y="142"/>
                  </a:lnTo>
                  <a:lnTo>
                    <a:pt x="124" y="138"/>
                  </a:lnTo>
                  <a:lnTo>
                    <a:pt x="124" y="135"/>
                  </a:lnTo>
                  <a:lnTo>
                    <a:pt x="124" y="131"/>
                  </a:lnTo>
                  <a:lnTo>
                    <a:pt x="124" y="125"/>
                  </a:lnTo>
                  <a:lnTo>
                    <a:pt x="124" y="119"/>
                  </a:lnTo>
                  <a:lnTo>
                    <a:pt x="124" y="116"/>
                  </a:lnTo>
                  <a:lnTo>
                    <a:pt x="124" y="110"/>
                  </a:lnTo>
                  <a:lnTo>
                    <a:pt x="124" y="106"/>
                  </a:lnTo>
                  <a:lnTo>
                    <a:pt x="124" y="102"/>
                  </a:lnTo>
                  <a:lnTo>
                    <a:pt x="124" y="97"/>
                  </a:lnTo>
                  <a:lnTo>
                    <a:pt x="124" y="93"/>
                  </a:lnTo>
                  <a:lnTo>
                    <a:pt x="126" y="87"/>
                  </a:lnTo>
                  <a:lnTo>
                    <a:pt x="126" y="83"/>
                  </a:lnTo>
                  <a:lnTo>
                    <a:pt x="126" y="79"/>
                  </a:lnTo>
                  <a:lnTo>
                    <a:pt x="126" y="74"/>
                  </a:lnTo>
                  <a:lnTo>
                    <a:pt x="126" y="70"/>
                  </a:lnTo>
                  <a:lnTo>
                    <a:pt x="126" y="66"/>
                  </a:lnTo>
                  <a:lnTo>
                    <a:pt x="126" y="62"/>
                  </a:lnTo>
                  <a:lnTo>
                    <a:pt x="126" y="57"/>
                  </a:lnTo>
                  <a:lnTo>
                    <a:pt x="126" y="55"/>
                  </a:lnTo>
                  <a:lnTo>
                    <a:pt x="126" y="49"/>
                  </a:lnTo>
                  <a:lnTo>
                    <a:pt x="126" y="45"/>
                  </a:lnTo>
                  <a:lnTo>
                    <a:pt x="126" y="41"/>
                  </a:lnTo>
                  <a:lnTo>
                    <a:pt x="126" y="38"/>
                  </a:lnTo>
                  <a:lnTo>
                    <a:pt x="126" y="34"/>
                  </a:lnTo>
                  <a:lnTo>
                    <a:pt x="126" y="32"/>
                  </a:lnTo>
                  <a:lnTo>
                    <a:pt x="126" y="28"/>
                  </a:lnTo>
                  <a:lnTo>
                    <a:pt x="126" y="26"/>
                  </a:lnTo>
                  <a:lnTo>
                    <a:pt x="124" y="22"/>
                  </a:lnTo>
                  <a:lnTo>
                    <a:pt x="124" y="19"/>
                  </a:lnTo>
                  <a:lnTo>
                    <a:pt x="124" y="17"/>
                  </a:lnTo>
                  <a:lnTo>
                    <a:pt x="124" y="15"/>
                  </a:lnTo>
                  <a:lnTo>
                    <a:pt x="124" y="11"/>
                  </a:lnTo>
                  <a:lnTo>
                    <a:pt x="124" y="5"/>
                  </a:lnTo>
                  <a:lnTo>
                    <a:pt x="124" y="2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11" y="28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" name="Freeform 20"/>
            <p:cNvSpPr>
              <a:spLocks/>
            </p:cNvSpPr>
            <p:nvPr/>
          </p:nvSpPr>
          <p:spPr bwMode="auto">
            <a:xfrm>
              <a:off x="7673975" y="2646363"/>
              <a:ext cx="206375" cy="215900"/>
            </a:xfrm>
            <a:custGeom>
              <a:avLst/>
              <a:gdLst/>
              <a:ahLst/>
              <a:cxnLst>
                <a:cxn ang="0">
                  <a:pos x="34" y="239"/>
                </a:cxn>
                <a:cxn ang="0">
                  <a:pos x="51" y="228"/>
                </a:cxn>
                <a:cxn ang="0">
                  <a:pos x="70" y="218"/>
                </a:cxn>
                <a:cxn ang="0">
                  <a:pos x="85" y="203"/>
                </a:cxn>
                <a:cxn ang="0">
                  <a:pos x="102" y="192"/>
                </a:cxn>
                <a:cxn ang="0">
                  <a:pos x="119" y="175"/>
                </a:cxn>
                <a:cxn ang="0">
                  <a:pos x="135" y="161"/>
                </a:cxn>
                <a:cxn ang="0">
                  <a:pos x="150" y="144"/>
                </a:cxn>
                <a:cxn ang="0">
                  <a:pos x="163" y="129"/>
                </a:cxn>
                <a:cxn ang="0">
                  <a:pos x="178" y="112"/>
                </a:cxn>
                <a:cxn ang="0">
                  <a:pos x="192" y="97"/>
                </a:cxn>
                <a:cxn ang="0">
                  <a:pos x="203" y="81"/>
                </a:cxn>
                <a:cxn ang="0">
                  <a:pos x="214" y="66"/>
                </a:cxn>
                <a:cxn ang="0">
                  <a:pos x="222" y="55"/>
                </a:cxn>
                <a:cxn ang="0">
                  <a:pos x="231" y="42"/>
                </a:cxn>
                <a:cxn ang="0">
                  <a:pos x="239" y="30"/>
                </a:cxn>
                <a:cxn ang="0">
                  <a:pos x="245" y="21"/>
                </a:cxn>
                <a:cxn ang="0">
                  <a:pos x="252" y="9"/>
                </a:cxn>
                <a:cxn ang="0">
                  <a:pos x="256" y="2"/>
                </a:cxn>
                <a:cxn ang="0">
                  <a:pos x="256" y="4"/>
                </a:cxn>
                <a:cxn ang="0">
                  <a:pos x="254" y="15"/>
                </a:cxn>
                <a:cxn ang="0">
                  <a:pos x="250" y="26"/>
                </a:cxn>
                <a:cxn ang="0">
                  <a:pos x="245" y="40"/>
                </a:cxn>
                <a:cxn ang="0">
                  <a:pos x="239" y="53"/>
                </a:cxn>
                <a:cxn ang="0">
                  <a:pos x="237" y="62"/>
                </a:cxn>
                <a:cxn ang="0">
                  <a:pos x="233" y="70"/>
                </a:cxn>
                <a:cxn ang="0">
                  <a:pos x="230" y="80"/>
                </a:cxn>
                <a:cxn ang="0">
                  <a:pos x="226" y="91"/>
                </a:cxn>
                <a:cxn ang="0">
                  <a:pos x="220" y="100"/>
                </a:cxn>
                <a:cxn ang="0">
                  <a:pos x="214" y="110"/>
                </a:cxn>
                <a:cxn ang="0">
                  <a:pos x="209" y="119"/>
                </a:cxn>
                <a:cxn ang="0">
                  <a:pos x="203" y="131"/>
                </a:cxn>
                <a:cxn ang="0">
                  <a:pos x="197" y="140"/>
                </a:cxn>
                <a:cxn ang="0">
                  <a:pos x="190" y="150"/>
                </a:cxn>
                <a:cxn ang="0">
                  <a:pos x="182" y="159"/>
                </a:cxn>
                <a:cxn ang="0">
                  <a:pos x="174" y="169"/>
                </a:cxn>
                <a:cxn ang="0">
                  <a:pos x="167" y="178"/>
                </a:cxn>
                <a:cxn ang="0">
                  <a:pos x="155" y="186"/>
                </a:cxn>
                <a:cxn ang="0">
                  <a:pos x="146" y="194"/>
                </a:cxn>
                <a:cxn ang="0">
                  <a:pos x="135" y="203"/>
                </a:cxn>
                <a:cxn ang="0">
                  <a:pos x="125" y="211"/>
                </a:cxn>
                <a:cxn ang="0">
                  <a:pos x="114" y="216"/>
                </a:cxn>
                <a:cxn ang="0">
                  <a:pos x="102" y="222"/>
                </a:cxn>
                <a:cxn ang="0">
                  <a:pos x="93" y="230"/>
                </a:cxn>
                <a:cxn ang="0">
                  <a:pos x="81" y="235"/>
                </a:cxn>
                <a:cxn ang="0">
                  <a:pos x="70" y="241"/>
                </a:cxn>
                <a:cxn ang="0">
                  <a:pos x="60" y="247"/>
                </a:cxn>
                <a:cxn ang="0">
                  <a:pos x="49" y="251"/>
                </a:cxn>
                <a:cxn ang="0">
                  <a:pos x="39" y="254"/>
                </a:cxn>
                <a:cxn ang="0">
                  <a:pos x="30" y="258"/>
                </a:cxn>
                <a:cxn ang="0">
                  <a:pos x="19" y="264"/>
                </a:cxn>
                <a:cxn ang="0">
                  <a:pos x="7" y="268"/>
                </a:cxn>
                <a:cxn ang="0">
                  <a:pos x="0" y="272"/>
                </a:cxn>
              </a:cxnLst>
              <a:rect l="0" t="0" r="r" b="b"/>
              <a:pathLst>
                <a:path w="258" h="272">
                  <a:moveTo>
                    <a:pt x="22" y="245"/>
                  </a:moveTo>
                  <a:lnTo>
                    <a:pt x="28" y="241"/>
                  </a:lnTo>
                  <a:lnTo>
                    <a:pt x="34" y="239"/>
                  </a:lnTo>
                  <a:lnTo>
                    <a:pt x="39" y="234"/>
                  </a:lnTo>
                  <a:lnTo>
                    <a:pt x="47" y="232"/>
                  </a:lnTo>
                  <a:lnTo>
                    <a:pt x="51" y="228"/>
                  </a:lnTo>
                  <a:lnTo>
                    <a:pt x="58" y="224"/>
                  </a:lnTo>
                  <a:lnTo>
                    <a:pt x="64" y="220"/>
                  </a:lnTo>
                  <a:lnTo>
                    <a:pt x="70" y="218"/>
                  </a:lnTo>
                  <a:lnTo>
                    <a:pt x="76" y="213"/>
                  </a:lnTo>
                  <a:lnTo>
                    <a:pt x="81" y="209"/>
                  </a:lnTo>
                  <a:lnTo>
                    <a:pt x="85" y="203"/>
                  </a:lnTo>
                  <a:lnTo>
                    <a:pt x="93" y="199"/>
                  </a:lnTo>
                  <a:lnTo>
                    <a:pt x="96" y="195"/>
                  </a:lnTo>
                  <a:lnTo>
                    <a:pt x="102" y="192"/>
                  </a:lnTo>
                  <a:lnTo>
                    <a:pt x="108" y="184"/>
                  </a:lnTo>
                  <a:lnTo>
                    <a:pt x="114" y="180"/>
                  </a:lnTo>
                  <a:lnTo>
                    <a:pt x="119" y="175"/>
                  </a:lnTo>
                  <a:lnTo>
                    <a:pt x="125" y="171"/>
                  </a:lnTo>
                  <a:lnTo>
                    <a:pt x="129" y="165"/>
                  </a:lnTo>
                  <a:lnTo>
                    <a:pt x="135" y="161"/>
                  </a:lnTo>
                  <a:lnTo>
                    <a:pt x="140" y="154"/>
                  </a:lnTo>
                  <a:lnTo>
                    <a:pt x="146" y="150"/>
                  </a:lnTo>
                  <a:lnTo>
                    <a:pt x="150" y="144"/>
                  </a:lnTo>
                  <a:lnTo>
                    <a:pt x="155" y="140"/>
                  </a:lnTo>
                  <a:lnTo>
                    <a:pt x="159" y="135"/>
                  </a:lnTo>
                  <a:lnTo>
                    <a:pt x="163" y="129"/>
                  </a:lnTo>
                  <a:lnTo>
                    <a:pt x="169" y="123"/>
                  </a:lnTo>
                  <a:lnTo>
                    <a:pt x="173" y="118"/>
                  </a:lnTo>
                  <a:lnTo>
                    <a:pt x="178" y="112"/>
                  </a:lnTo>
                  <a:lnTo>
                    <a:pt x="182" y="108"/>
                  </a:lnTo>
                  <a:lnTo>
                    <a:pt x="186" y="100"/>
                  </a:lnTo>
                  <a:lnTo>
                    <a:pt x="192" y="97"/>
                  </a:lnTo>
                  <a:lnTo>
                    <a:pt x="195" y="91"/>
                  </a:lnTo>
                  <a:lnTo>
                    <a:pt x="197" y="87"/>
                  </a:lnTo>
                  <a:lnTo>
                    <a:pt x="203" y="81"/>
                  </a:lnTo>
                  <a:lnTo>
                    <a:pt x="205" y="78"/>
                  </a:lnTo>
                  <a:lnTo>
                    <a:pt x="209" y="72"/>
                  </a:lnTo>
                  <a:lnTo>
                    <a:pt x="214" y="66"/>
                  </a:lnTo>
                  <a:lnTo>
                    <a:pt x="216" y="62"/>
                  </a:lnTo>
                  <a:lnTo>
                    <a:pt x="220" y="59"/>
                  </a:lnTo>
                  <a:lnTo>
                    <a:pt x="222" y="55"/>
                  </a:lnTo>
                  <a:lnTo>
                    <a:pt x="226" y="49"/>
                  </a:lnTo>
                  <a:lnTo>
                    <a:pt x="230" y="43"/>
                  </a:lnTo>
                  <a:lnTo>
                    <a:pt x="231" y="42"/>
                  </a:lnTo>
                  <a:lnTo>
                    <a:pt x="235" y="36"/>
                  </a:lnTo>
                  <a:lnTo>
                    <a:pt x="237" y="32"/>
                  </a:lnTo>
                  <a:lnTo>
                    <a:pt x="239" y="30"/>
                  </a:lnTo>
                  <a:lnTo>
                    <a:pt x="241" y="26"/>
                  </a:lnTo>
                  <a:lnTo>
                    <a:pt x="243" y="23"/>
                  </a:lnTo>
                  <a:lnTo>
                    <a:pt x="245" y="21"/>
                  </a:lnTo>
                  <a:lnTo>
                    <a:pt x="249" y="17"/>
                  </a:lnTo>
                  <a:lnTo>
                    <a:pt x="249" y="15"/>
                  </a:lnTo>
                  <a:lnTo>
                    <a:pt x="252" y="9"/>
                  </a:lnTo>
                  <a:lnTo>
                    <a:pt x="254" y="5"/>
                  </a:lnTo>
                  <a:lnTo>
                    <a:pt x="256" y="2"/>
                  </a:lnTo>
                  <a:lnTo>
                    <a:pt x="256" y="2"/>
                  </a:lnTo>
                  <a:lnTo>
                    <a:pt x="258" y="0"/>
                  </a:lnTo>
                  <a:lnTo>
                    <a:pt x="258" y="2"/>
                  </a:lnTo>
                  <a:lnTo>
                    <a:pt x="256" y="4"/>
                  </a:lnTo>
                  <a:lnTo>
                    <a:pt x="254" y="7"/>
                  </a:lnTo>
                  <a:lnTo>
                    <a:pt x="254" y="9"/>
                  </a:lnTo>
                  <a:lnTo>
                    <a:pt x="254" y="15"/>
                  </a:lnTo>
                  <a:lnTo>
                    <a:pt x="252" y="17"/>
                  </a:lnTo>
                  <a:lnTo>
                    <a:pt x="252" y="21"/>
                  </a:lnTo>
                  <a:lnTo>
                    <a:pt x="250" y="26"/>
                  </a:lnTo>
                  <a:lnTo>
                    <a:pt x="249" y="30"/>
                  </a:lnTo>
                  <a:lnTo>
                    <a:pt x="247" y="34"/>
                  </a:lnTo>
                  <a:lnTo>
                    <a:pt x="245" y="40"/>
                  </a:lnTo>
                  <a:lnTo>
                    <a:pt x="243" y="43"/>
                  </a:lnTo>
                  <a:lnTo>
                    <a:pt x="241" y="49"/>
                  </a:lnTo>
                  <a:lnTo>
                    <a:pt x="239" y="53"/>
                  </a:lnTo>
                  <a:lnTo>
                    <a:pt x="239" y="57"/>
                  </a:lnTo>
                  <a:lnTo>
                    <a:pt x="237" y="59"/>
                  </a:lnTo>
                  <a:lnTo>
                    <a:pt x="237" y="62"/>
                  </a:lnTo>
                  <a:lnTo>
                    <a:pt x="237" y="64"/>
                  </a:lnTo>
                  <a:lnTo>
                    <a:pt x="235" y="66"/>
                  </a:lnTo>
                  <a:lnTo>
                    <a:pt x="233" y="70"/>
                  </a:lnTo>
                  <a:lnTo>
                    <a:pt x="231" y="74"/>
                  </a:lnTo>
                  <a:lnTo>
                    <a:pt x="231" y="78"/>
                  </a:lnTo>
                  <a:lnTo>
                    <a:pt x="230" y="80"/>
                  </a:lnTo>
                  <a:lnTo>
                    <a:pt x="228" y="83"/>
                  </a:lnTo>
                  <a:lnTo>
                    <a:pt x="228" y="87"/>
                  </a:lnTo>
                  <a:lnTo>
                    <a:pt x="226" y="91"/>
                  </a:lnTo>
                  <a:lnTo>
                    <a:pt x="224" y="93"/>
                  </a:lnTo>
                  <a:lnTo>
                    <a:pt x="222" y="97"/>
                  </a:lnTo>
                  <a:lnTo>
                    <a:pt x="220" y="100"/>
                  </a:lnTo>
                  <a:lnTo>
                    <a:pt x="218" y="102"/>
                  </a:lnTo>
                  <a:lnTo>
                    <a:pt x="216" y="108"/>
                  </a:lnTo>
                  <a:lnTo>
                    <a:pt x="214" y="110"/>
                  </a:lnTo>
                  <a:lnTo>
                    <a:pt x="214" y="114"/>
                  </a:lnTo>
                  <a:lnTo>
                    <a:pt x="211" y="116"/>
                  </a:lnTo>
                  <a:lnTo>
                    <a:pt x="209" y="119"/>
                  </a:lnTo>
                  <a:lnTo>
                    <a:pt x="207" y="123"/>
                  </a:lnTo>
                  <a:lnTo>
                    <a:pt x="205" y="127"/>
                  </a:lnTo>
                  <a:lnTo>
                    <a:pt x="203" y="131"/>
                  </a:lnTo>
                  <a:lnTo>
                    <a:pt x="201" y="133"/>
                  </a:lnTo>
                  <a:lnTo>
                    <a:pt x="199" y="137"/>
                  </a:lnTo>
                  <a:lnTo>
                    <a:pt x="197" y="140"/>
                  </a:lnTo>
                  <a:lnTo>
                    <a:pt x="195" y="144"/>
                  </a:lnTo>
                  <a:lnTo>
                    <a:pt x="193" y="146"/>
                  </a:lnTo>
                  <a:lnTo>
                    <a:pt x="190" y="150"/>
                  </a:lnTo>
                  <a:lnTo>
                    <a:pt x="188" y="152"/>
                  </a:lnTo>
                  <a:lnTo>
                    <a:pt x="184" y="157"/>
                  </a:lnTo>
                  <a:lnTo>
                    <a:pt x="182" y="159"/>
                  </a:lnTo>
                  <a:lnTo>
                    <a:pt x="180" y="163"/>
                  </a:lnTo>
                  <a:lnTo>
                    <a:pt x="178" y="165"/>
                  </a:lnTo>
                  <a:lnTo>
                    <a:pt x="174" y="169"/>
                  </a:lnTo>
                  <a:lnTo>
                    <a:pt x="171" y="171"/>
                  </a:lnTo>
                  <a:lnTo>
                    <a:pt x="169" y="175"/>
                  </a:lnTo>
                  <a:lnTo>
                    <a:pt x="167" y="178"/>
                  </a:lnTo>
                  <a:lnTo>
                    <a:pt x="163" y="180"/>
                  </a:lnTo>
                  <a:lnTo>
                    <a:pt x="159" y="182"/>
                  </a:lnTo>
                  <a:lnTo>
                    <a:pt x="155" y="186"/>
                  </a:lnTo>
                  <a:lnTo>
                    <a:pt x="154" y="188"/>
                  </a:lnTo>
                  <a:lnTo>
                    <a:pt x="150" y="192"/>
                  </a:lnTo>
                  <a:lnTo>
                    <a:pt x="146" y="194"/>
                  </a:lnTo>
                  <a:lnTo>
                    <a:pt x="142" y="197"/>
                  </a:lnTo>
                  <a:lnTo>
                    <a:pt x="140" y="199"/>
                  </a:lnTo>
                  <a:lnTo>
                    <a:pt x="135" y="203"/>
                  </a:lnTo>
                  <a:lnTo>
                    <a:pt x="133" y="205"/>
                  </a:lnTo>
                  <a:lnTo>
                    <a:pt x="129" y="207"/>
                  </a:lnTo>
                  <a:lnTo>
                    <a:pt x="125" y="211"/>
                  </a:lnTo>
                  <a:lnTo>
                    <a:pt x="121" y="213"/>
                  </a:lnTo>
                  <a:lnTo>
                    <a:pt x="117" y="215"/>
                  </a:lnTo>
                  <a:lnTo>
                    <a:pt x="114" y="216"/>
                  </a:lnTo>
                  <a:lnTo>
                    <a:pt x="110" y="218"/>
                  </a:lnTo>
                  <a:lnTo>
                    <a:pt x="106" y="220"/>
                  </a:lnTo>
                  <a:lnTo>
                    <a:pt x="102" y="222"/>
                  </a:lnTo>
                  <a:lnTo>
                    <a:pt x="98" y="226"/>
                  </a:lnTo>
                  <a:lnTo>
                    <a:pt x="95" y="230"/>
                  </a:lnTo>
                  <a:lnTo>
                    <a:pt x="93" y="230"/>
                  </a:lnTo>
                  <a:lnTo>
                    <a:pt x="89" y="232"/>
                  </a:lnTo>
                  <a:lnTo>
                    <a:pt x="83" y="234"/>
                  </a:lnTo>
                  <a:lnTo>
                    <a:pt x="81" y="235"/>
                  </a:lnTo>
                  <a:lnTo>
                    <a:pt x="77" y="237"/>
                  </a:lnTo>
                  <a:lnTo>
                    <a:pt x="74" y="239"/>
                  </a:lnTo>
                  <a:lnTo>
                    <a:pt x="70" y="241"/>
                  </a:lnTo>
                  <a:lnTo>
                    <a:pt x="66" y="243"/>
                  </a:lnTo>
                  <a:lnTo>
                    <a:pt x="62" y="245"/>
                  </a:lnTo>
                  <a:lnTo>
                    <a:pt x="60" y="247"/>
                  </a:lnTo>
                  <a:lnTo>
                    <a:pt x="55" y="247"/>
                  </a:lnTo>
                  <a:lnTo>
                    <a:pt x="53" y="251"/>
                  </a:lnTo>
                  <a:lnTo>
                    <a:pt x="49" y="251"/>
                  </a:lnTo>
                  <a:lnTo>
                    <a:pt x="45" y="253"/>
                  </a:lnTo>
                  <a:lnTo>
                    <a:pt x="43" y="253"/>
                  </a:lnTo>
                  <a:lnTo>
                    <a:pt x="39" y="254"/>
                  </a:lnTo>
                  <a:lnTo>
                    <a:pt x="38" y="256"/>
                  </a:lnTo>
                  <a:lnTo>
                    <a:pt x="34" y="256"/>
                  </a:lnTo>
                  <a:lnTo>
                    <a:pt x="30" y="258"/>
                  </a:lnTo>
                  <a:lnTo>
                    <a:pt x="28" y="260"/>
                  </a:lnTo>
                  <a:lnTo>
                    <a:pt x="24" y="262"/>
                  </a:lnTo>
                  <a:lnTo>
                    <a:pt x="19" y="264"/>
                  </a:lnTo>
                  <a:lnTo>
                    <a:pt x="13" y="266"/>
                  </a:lnTo>
                  <a:lnTo>
                    <a:pt x="9" y="268"/>
                  </a:lnTo>
                  <a:lnTo>
                    <a:pt x="7" y="268"/>
                  </a:lnTo>
                  <a:lnTo>
                    <a:pt x="3" y="270"/>
                  </a:lnTo>
                  <a:lnTo>
                    <a:pt x="1" y="270"/>
                  </a:lnTo>
                  <a:lnTo>
                    <a:pt x="0" y="272"/>
                  </a:lnTo>
                  <a:lnTo>
                    <a:pt x="22" y="245"/>
                  </a:lnTo>
                  <a:lnTo>
                    <a:pt x="22" y="24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" name="Freeform 21"/>
            <p:cNvSpPr>
              <a:spLocks/>
            </p:cNvSpPr>
            <p:nvPr/>
          </p:nvSpPr>
          <p:spPr bwMode="auto">
            <a:xfrm>
              <a:off x="7685088" y="3459163"/>
              <a:ext cx="153987" cy="284162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30" y="0"/>
                </a:cxn>
                <a:cxn ang="0">
                  <a:pos x="47" y="4"/>
                </a:cxn>
                <a:cxn ang="0">
                  <a:pos x="64" y="10"/>
                </a:cxn>
                <a:cxn ang="0">
                  <a:pos x="82" y="15"/>
                </a:cxn>
                <a:cxn ang="0">
                  <a:pos x="99" y="25"/>
                </a:cxn>
                <a:cxn ang="0">
                  <a:pos x="116" y="36"/>
                </a:cxn>
                <a:cxn ang="0">
                  <a:pos x="131" y="48"/>
                </a:cxn>
                <a:cxn ang="0">
                  <a:pos x="144" y="61"/>
                </a:cxn>
                <a:cxn ang="0">
                  <a:pos x="158" y="76"/>
                </a:cxn>
                <a:cxn ang="0">
                  <a:pos x="169" y="91"/>
                </a:cxn>
                <a:cxn ang="0">
                  <a:pos x="179" y="108"/>
                </a:cxn>
                <a:cxn ang="0">
                  <a:pos x="184" y="126"/>
                </a:cxn>
                <a:cxn ang="0">
                  <a:pos x="190" y="146"/>
                </a:cxn>
                <a:cxn ang="0">
                  <a:pos x="192" y="165"/>
                </a:cxn>
                <a:cxn ang="0">
                  <a:pos x="192" y="186"/>
                </a:cxn>
                <a:cxn ang="0">
                  <a:pos x="190" y="207"/>
                </a:cxn>
                <a:cxn ang="0">
                  <a:pos x="186" y="226"/>
                </a:cxn>
                <a:cxn ang="0">
                  <a:pos x="180" y="243"/>
                </a:cxn>
                <a:cxn ang="0">
                  <a:pos x="173" y="262"/>
                </a:cxn>
                <a:cxn ang="0">
                  <a:pos x="165" y="278"/>
                </a:cxn>
                <a:cxn ang="0">
                  <a:pos x="158" y="293"/>
                </a:cxn>
                <a:cxn ang="0">
                  <a:pos x="148" y="306"/>
                </a:cxn>
                <a:cxn ang="0">
                  <a:pos x="141" y="319"/>
                </a:cxn>
                <a:cxn ang="0">
                  <a:pos x="127" y="336"/>
                </a:cxn>
                <a:cxn ang="0">
                  <a:pos x="112" y="350"/>
                </a:cxn>
                <a:cxn ang="0">
                  <a:pos x="101" y="357"/>
                </a:cxn>
                <a:cxn ang="0">
                  <a:pos x="106" y="350"/>
                </a:cxn>
                <a:cxn ang="0">
                  <a:pos x="118" y="333"/>
                </a:cxn>
                <a:cxn ang="0">
                  <a:pos x="127" y="319"/>
                </a:cxn>
                <a:cxn ang="0">
                  <a:pos x="133" y="306"/>
                </a:cxn>
                <a:cxn ang="0">
                  <a:pos x="141" y="293"/>
                </a:cxn>
                <a:cxn ang="0">
                  <a:pos x="148" y="278"/>
                </a:cxn>
                <a:cxn ang="0">
                  <a:pos x="154" y="260"/>
                </a:cxn>
                <a:cxn ang="0">
                  <a:pos x="158" y="243"/>
                </a:cxn>
                <a:cxn ang="0">
                  <a:pos x="163" y="226"/>
                </a:cxn>
                <a:cxn ang="0">
                  <a:pos x="165" y="207"/>
                </a:cxn>
                <a:cxn ang="0">
                  <a:pos x="165" y="188"/>
                </a:cxn>
                <a:cxn ang="0">
                  <a:pos x="163" y="169"/>
                </a:cxn>
                <a:cxn ang="0">
                  <a:pos x="158" y="148"/>
                </a:cxn>
                <a:cxn ang="0">
                  <a:pos x="152" y="129"/>
                </a:cxn>
                <a:cxn ang="0">
                  <a:pos x="142" y="110"/>
                </a:cxn>
                <a:cxn ang="0">
                  <a:pos x="131" y="91"/>
                </a:cxn>
                <a:cxn ang="0">
                  <a:pos x="120" y="76"/>
                </a:cxn>
                <a:cxn ang="0">
                  <a:pos x="106" y="63"/>
                </a:cxn>
                <a:cxn ang="0">
                  <a:pos x="95" y="50"/>
                </a:cxn>
                <a:cxn ang="0">
                  <a:pos x="82" y="40"/>
                </a:cxn>
                <a:cxn ang="0">
                  <a:pos x="70" y="31"/>
                </a:cxn>
                <a:cxn ang="0">
                  <a:pos x="59" y="25"/>
                </a:cxn>
                <a:cxn ang="0">
                  <a:pos x="47" y="17"/>
                </a:cxn>
                <a:cxn ang="0">
                  <a:pos x="28" y="8"/>
                </a:cxn>
                <a:cxn ang="0">
                  <a:pos x="11" y="4"/>
                </a:cxn>
                <a:cxn ang="0">
                  <a:pos x="0" y="0"/>
                </a:cxn>
              </a:cxnLst>
              <a:rect l="0" t="0" r="r" b="b"/>
              <a:pathLst>
                <a:path w="194" h="359">
                  <a:moveTo>
                    <a:pt x="0" y="0"/>
                  </a:moveTo>
                  <a:lnTo>
                    <a:pt x="4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4" y="4"/>
                  </a:lnTo>
                  <a:lnTo>
                    <a:pt x="47" y="4"/>
                  </a:lnTo>
                  <a:lnTo>
                    <a:pt x="51" y="6"/>
                  </a:lnTo>
                  <a:lnTo>
                    <a:pt x="57" y="6"/>
                  </a:lnTo>
                  <a:lnTo>
                    <a:pt x="61" y="8"/>
                  </a:lnTo>
                  <a:lnTo>
                    <a:pt x="64" y="10"/>
                  </a:lnTo>
                  <a:lnTo>
                    <a:pt x="70" y="12"/>
                  </a:lnTo>
                  <a:lnTo>
                    <a:pt x="74" y="13"/>
                  </a:lnTo>
                  <a:lnTo>
                    <a:pt x="78" y="15"/>
                  </a:lnTo>
                  <a:lnTo>
                    <a:pt x="82" y="15"/>
                  </a:lnTo>
                  <a:lnTo>
                    <a:pt x="85" y="17"/>
                  </a:lnTo>
                  <a:lnTo>
                    <a:pt x="89" y="21"/>
                  </a:lnTo>
                  <a:lnTo>
                    <a:pt x="95" y="23"/>
                  </a:lnTo>
                  <a:lnTo>
                    <a:pt x="99" y="25"/>
                  </a:lnTo>
                  <a:lnTo>
                    <a:pt x="103" y="27"/>
                  </a:lnTo>
                  <a:lnTo>
                    <a:pt x="106" y="31"/>
                  </a:lnTo>
                  <a:lnTo>
                    <a:pt x="112" y="32"/>
                  </a:lnTo>
                  <a:lnTo>
                    <a:pt x="116" y="36"/>
                  </a:lnTo>
                  <a:lnTo>
                    <a:pt x="120" y="38"/>
                  </a:lnTo>
                  <a:lnTo>
                    <a:pt x="122" y="42"/>
                  </a:lnTo>
                  <a:lnTo>
                    <a:pt x="127" y="44"/>
                  </a:lnTo>
                  <a:lnTo>
                    <a:pt x="131" y="48"/>
                  </a:lnTo>
                  <a:lnTo>
                    <a:pt x="135" y="51"/>
                  </a:lnTo>
                  <a:lnTo>
                    <a:pt x="137" y="55"/>
                  </a:lnTo>
                  <a:lnTo>
                    <a:pt x="141" y="57"/>
                  </a:lnTo>
                  <a:lnTo>
                    <a:pt x="144" y="61"/>
                  </a:lnTo>
                  <a:lnTo>
                    <a:pt x="148" y="65"/>
                  </a:lnTo>
                  <a:lnTo>
                    <a:pt x="150" y="67"/>
                  </a:lnTo>
                  <a:lnTo>
                    <a:pt x="154" y="72"/>
                  </a:lnTo>
                  <a:lnTo>
                    <a:pt x="158" y="76"/>
                  </a:lnTo>
                  <a:lnTo>
                    <a:pt x="160" y="78"/>
                  </a:lnTo>
                  <a:lnTo>
                    <a:pt x="163" y="84"/>
                  </a:lnTo>
                  <a:lnTo>
                    <a:pt x="167" y="86"/>
                  </a:lnTo>
                  <a:lnTo>
                    <a:pt x="169" y="91"/>
                  </a:lnTo>
                  <a:lnTo>
                    <a:pt x="171" y="95"/>
                  </a:lnTo>
                  <a:lnTo>
                    <a:pt x="173" y="99"/>
                  </a:lnTo>
                  <a:lnTo>
                    <a:pt x="175" y="105"/>
                  </a:lnTo>
                  <a:lnTo>
                    <a:pt x="179" y="108"/>
                  </a:lnTo>
                  <a:lnTo>
                    <a:pt x="180" y="112"/>
                  </a:lnTo>
                  <a:lnTo>
                    <a:pt x="182" y="118"/>
                  </a:lnTo>
                  <a:lnTo>
                    <a:pt x="184" y="122"/>
                  </a:lnTo>
                  <a:lnTo>
                    <a:pt x="184" y="126"/>
                  </a:lnTo>
                  <a:lnTo>
                    <a:pt x="188" y="131"/>
                  </a:lnTo>
                  <a:lnTo>
                    <a:pt x="188" y="135"/>
                  </a:lnTo>
                  <a:lnTo>
                    <a:pt x="190" y="141"/>
                  </a:lnTo>
                  <a:lnTo>
                    <a:pt x="190" y="146"/>
                  </a:lnTo>
                  <a:lnTo>
                    <a:pt x="192" y="150"/>
                  </a:lnTo>
                  <a:lnTo>
                    <a:pt x="192" y="154"/>
                  </a:lnTo>
                  <a:lnTo>
                    <a:pt x="192" y="160"/>
                  </a:lnTo>
                  <a:lnTo>
                    <a:pt x="192" y="165"/>
                  </a:lnTo>
                  <a:lnTo>
                    <a:pt x="194" y="171"/>
                  </a:lnTo>
                  <a:lnTo>
                    <a:pt x="194" y="177"/>
                  </a:lnTo>
                  <a:lnTo>
                    <a:pt x="194" y="181"/>
                  </a:lnTo>
                  <a:lnTo>
                    <a:pt x="192" y="186"/>
                  </a:lnTo>
                  <a:lnTo>
                    <a:pt x="192" y="192"/>
                  </a:lnTo>
                  <a:lnTo>
                    <a:pt x="192" y="198"/>
                  </a:lnTo>
                  <a:lnTo>
                    <a:pt x="190" y="202"/>
                  </a:lnTo>
                  <a:lnTo>
                    <a:pt x="190" y="207"/>
                  </a:lnTo>
                  <a:lnTo>
                    <a:pt x="190" y="213"/>
                  </a:lnTo>
                  <a:lnTo>
                    <a:pt x="188" y="217"/>
                  </a:lnTo>
                  <a:lnTo>
                    <a:pt x="188" y="221"/>
                  </a:lnTo>
                  <a:lnTo>
                    <a:pt x="186" y="226"/>
                  </a:lnTo>
                  <a:lnTo>
                    <a:pt x="184" y="232"/>
                  </a:lnTo>
                  <a:lnTo>
                    <a:pt x="184" y="236"/>
                  </a:lnTo>
                  <a:lnTo>
                    <a:pt x="182" y="240"/>
                  </a:lnTo>
                  <a:lnTo>
                    <a:pt x="180" y="243"/>
                  </a:lnTo>
                  <a:lnTo>
                    <a:pt x="179" y="249"/>
                  </a:lnTo>
                  <a:lnTo>
                    <a:pt x="177" y="253"/>
                  </a:lnTo>
                  <a:lnTo>
                    <a:pt x="175" y="259"/>
                  </a:lnTo>
                  <a:lnTo>
                    <a:pt x="173" y="262"/>
                  </a:lnTo>
                  <a:lnTo>
                    <a:pt x="171" y="268"/>
                  </a:lnTo>
                  <a:lnTo>
                    <a:pt x="169" y="272"/>
                  </a:lnTo>
                  <a:lnTo>
                    <a:pt x="167" y="274"/>
                  </a:lnTo>
                  <a:lnTo>
                    <a:pt x="165" y="278"/>
                  </a:lnTo>
                  <a:lnTo>
                    <a:pt x="165" y="283"/>
                  </a:lnTo>
                  <a:lnTo>
                    <a:pt x="160" y="287"/>
                  </a:lnTo>
                  <a:lnTo>
                    <a:pt x="160" y="289"/>
                  </a:lnTo>
                  <a:lnTo>
                    <a:pt x="158" y="293"/>
                  </a:lnTo>
                  <a:lnTo>
                    <a:pt x="156" y="298"/>
                  </a:lnTo>
                  <a:lnTo>
                    <a:pt x="154" y="300"/>
                  </a:lnTo>
                  <a:lnTo>
                    <a:pt x="150" y="304"/>
                  </a:lnTo>
                  <a:lnTo>
                    <a:pt x="148" y="306"/>
                  </a:lnTo>
                  <a:lnTo>
                    <a:pt x="146" y="310"/>
                  </a:lnTo>
                  <a:lnTo>
                    <a:pt x="144" y="312"/>
                  </a:lnTo>
                  <a:lnTo>
                    <a:pt x="142" y="317"/>
                  </a:lnTo>
                  <a:lnTo>
                    <a:pt x="141" y="319"/>
                  </a:lnTo>
                  <a:lnTo>
                    <a:pt x="139" y="323"/>
                  </a:lnTo>
                  <a:lnTo>
                    <a:pt x="133" y="327"/>
                  </a:lnTo>
                  <a:lnTo>
                    <a:pt x="129" y="333"/>
                  </a:lnTo>
                  <a:lnTo>
                    <a:pt x="127" y="336"/>
                  </a:lnTo>
                  <a:lnTo>
                    <a:pt x="122" y="342"/>
                  </a:lnTo>
                  <a:lnTo>
                    <a:pt x="118" y="344"/>
                  </a:lnTo>
                  <a:lnTo>
                    <a:pt x="116" y="348"/>
                  </a:lnTo>
                  <a:lnTo>
                    <a:pt x="112" y="350"/>
                  </a:lnTo>
                  <a:lnTo>
                    <a:pt x="110" y="354"/>
                  </a:lnTo>
                  <a:lnTo>
                    <a:pt x="104" y="357"/>
                  </a:lnTo>
                  <a:lnTo>
                    <a:pt x="101" y="359"/>
                  </a:lnTo>
                  <a:lnTo>
                    <a:pt x="101" y="357"/>
                  </a:lnTo>
                  <a:lnTo>
                    <a:pt x="103" y="357"/>
                  </a:lnTo>
                  <a:lnTo>
                    <a:pt x="103" y="355"/>
                  </a:lnTo>
                  <a:lnTo>
                    <a:pt x="104" y="354"/>
                  </a:lnTo>
                  <a:lnTo>
                    <a:pt x="106" y="350"/>
                  </a:lnTo>
                  <a:lnTo>
                    <a:pt x="110" y="346"/>
                  </a:lnTo>
                  <a:lnTo>
                    <a:pt x="112" y="342"/>
                  </a:lnTo>
                  <a:lnTo>
                    <a:pt x="116" y="338"/>
                  </a:lnTo>
                  <a:lnTo>
                    <a:pt x="118" y="333"/>
                  </a:lnTo>
                  <a:lnTo>
                    <a:pt x="122" y="329"/>
                  </a:lnTo>
                  <a:lnTo>
                    <a:pt x="123" y="325"/>
                  </a:lnTo>
                  <a:lnTo>
                    <a:pt x="123" y="323"/>
                  </a:lnTo>
                  <a:lnTo>
                    <a:pt x="127" y="319"/>
                  </a:lnTo>
                  <a:lnTo>
                    <a:pt x="127" y="317"/>
                  </a:lnTo>
                  <a:lnTo>
                    <a:pt x="131" y="312"/>
                  </a:lnTo>
                  <a:lnTo>
                    <a:pt x="133" y="310"/>
                  </a:lnTo>
                  <a:lnTo>
                    <a:pt x="133" y="306"/>
                  </a:lnTo>
                  <a:lnTo>
                    <a:pt x="135" y="302"/>
                  </a:lnTo>
                  <a:lnTo>
                    <a:pt x="137" y="300"/>
                  </a:lnTo>
                  <a:lnTo>
                    <a:pt x="139" y="297"/>
                  </a:lnTo>
                  <a:lnTo>
                    <a:pt x="141" y="293"/>
                  </a:lnTo>
                  <a:lnTo>
                    <a:pt x="142" y="289"/>
                  </a:lnTo>
                  <a:lnTo>
                    <a:pt x="144" y="285"/>
                  </a:lnTo>
                  <a:lnTo>
                    <a:pt x="146" y="283"/>
                  </a:lnTo>
                  <a:lnTo>
                    <a:pt x="148" y="278"/>
                  </a:lnTo>
                  <a:lnTo>
                    <a:pt x="150" y="274"/>
                  </a:lnTo>
                  <a:lnTo>
                    <a:pt x="150" y="270"/>
                  </a:lnTo>
                  <a:lnTo>
                    <a:pt x="152" y="266"/>
                  </a:lnTo>
                  <a:lnTo>
                    <a:pt x="154" y="260"/>
                  </a:lnTo>
                  <a:lnTo>
                    <a:pt x="156" y="257"/>
                  </a:lnTo>
                  <a:lnTo>
                    <a:pt x="156" y="253"/>
                  </a:lnTo>
                  <a:lnTo>
                    <a:pt x="158" y="249"/>
                  </a:lnTo>
                  <a:lnTo>
                    <a:pt x="158" y="243"/>
                  </a:lnTo>
                  <a:lnTo>
                    <a:pt x="160" y="240"/>
                  </a:lnTo>
                  <a:lnTo>
                    <a:pt x="160" y="236"/>
                  </a:lnTo>
                  <a:lnTo>
                    <a:pt x="161" y="230"/>
                  </a:lnTo>
                  <a:lnTo>
                    <a:pt x="163" y="226"/>
                  </a:lnTo>
                  <a:lnTo>
                    <a:pt x="165" y="221"/>
                  </a:lnTo>
                  <a:lnTo>
                    <a:pt x="165" y="217"/>
                  </a:lnTo>
                  <a:lnTo>
                    <a:pt x="165" y="213"/>
                  </a:lnTo>
                  <a:lnTo>
                    <a:pt x="165" y="207"/>
                  </a:lnTo>
                  <a:lnTo>
                    <a:pt x="167" y="203"/>
                  </a:lnTo>
                  <a:lnTo>
                    <a:pt x="165" y="198"/>
                  </a:lnTo>
                  <a:lnTo>
                    <a:pt x="165" y="192"/>
                  </a:lnTo>
                  <a:lnTo>
                    <a:pt x="165" y="188"/>
                  </a:lnTo>
                  <a:lnTo>
                    <a:pt x="165" y="183"/>
                  </a:lnTo>
                  <a:lnTo>
                    <a:pt x="165" y="179"/>
                  </a:lnTo>
                  <a:lnTo>
                    <a:pt x="165" y="173"/>
                  </a:lnTo>
                  <a:lnTo>
                    <a:pt x="163" y="169"/>
                  </a:lnTo>
                  <a:lnTo>
                    <a:pt x="163" y="165"/>
                  </a:lnTo>
                  <a:lnTo>
                    <a:pt x="160" y="160"/>
                  </a:lnTo>
                  <a:lnTo>
                    <a:pt x="160" y="154"/>
                  </a:lnTo>
                  <a:lnTo>
                    <a:pt x="158" y="148"/>
                  </a:lnTo>
                  <a:lnTo>
                    <a:pt x="158" y="145"/>
                  </a:lnTo>
                  <a:lnTo>
                    <a:pt x="156" y="139"/>
                  </a:lnTo>
                  <a:lnTo>
                    <a:pt x="154" y="133"/>
                  </a:lnTo>
                  <a:lnTo>
                    <a:pt x="152" y="129"/>
                  </a:lnTo>
                  <a:lnTo>
                    <a:pt x="150" y="126"/>
                  </a:lnTo>
                  <a:lnTo>
                    <a:pt x="148" y="120"/>
                  </a:lnTo>
                  <a:lnTo>
                    <a:pt x="144" y="114"/>
                  </a:lnTo>
                  <a:lnTo>
                    <a:pt x="142" y="110"/>
                  </a:lnTo>
                  <a:lnTo>
                    <a:pt x="139" y="105"/>
                  </a:lnTo>
                  <a:lnTo>
                    <a:pt x="137" y="101"/>
                  </a:lnTo>
                  <a:lnTo>
                    <a:pt x="133" y="97"/>
                  </a:lnTo>
                  <a:lnTo>
                    <a:pt x="131" y="91"/>
                  </a:lnTo>
                  <a:lnTo>
                    <a:pt x="127" y="88"/>
                  </a:lnTo>
                  <a:lnTo>
                    <a:pt x="127" y="84"/>
                  </a:lnTo>
                  <a:lnTo>
                    <a:pt x="122" y="80"/>
                  </a:lnTo>
                  <a:lnTo>
                    <a:pt x="120" y="76"/>
                  </a:lnTo>
                  <a:lnTo>
                    <a:pt x="116" y="74"/>
                  </a:lnTo>
                  <a:lnTo>
                    <a:pt x="114" y="69"/>
                  </a:lnTo>
                  <a:lnTo>
                    <a:pt x="110" y="65"/>
                  </a:lnTo>
                  <a:lnTo>
                    <a:pt x="106" y="63"/>
                  </a:lnTo>
                  <a:lnTo>
                    <a:pt x="104" y="61"/>
                  </a:lnTo>
                  <a:lnTo>
                    <a:pt x="101" y="57"/>
                  </a:lnTo>
                  <a:lnTo>
                    <a:pt x="99" y="53"/>
                  </a:lnTo>
                  <a:lnTo>
                    <a:pt x="95" y="50"/>
                  </a:lnTo>
                  <a:lnTo>
                    <a:pt x="93" y="48"/>
                  </a:lnTo>
                  <a:lnTo>
                    <a:pt x="87" y="44"/>
                  </a:lnTo>
                  <a:lnTo>
                    <a:pt x="85" y="42"/>
                  </a:lnTo>
                  <a:lnTo>
                    <a:pt x="82" y="40"/>
                  </a:lnTo>
                  <a:lnTo>
                    <a:pt x="80" y="38"/>
                  </a:lnTo>
                  <a:lnTo>
                    <a:pt x="76" y="34"/>
                  </a:lnTo>
                  <a:lnTo>
                    <a:pt x="72" y="32"/>
                  </a:lnTo>
                  <a:lnTo>
                    <a:pt x="70" y="31"/>
                  </a:lnTo>
                  <a:lnTo>
                    <a:pt x="66" y="29"/>
                  </a:lnTo>
                  <a:lnTo>
                    <a:pt x="64" y="27"/>
                  </a:lnTo>
                  <a:lnTo>
                    <a:pt x="61" y="25"/>
                  </a:lnTo>
                  <a:lnTo>
                    <a:pt x="59" y="25"/>
                  </a:lnTo>
                  <a:lnTo>
                    <a:pt x="55" y="23"/>
                  </a:lnTo>
                  <a:lnTo>
                    <a:pt x="51" y="21"/>
                  </a:lnTo>
                  <a:lnTo>
                    <a:pt x="49" y="17"/>
                  </a:lnTo>
                  <a:lnTo>
                    <a:pt x="47" y="17"/>
                  </a:lnTo>
                  <a:lnTo>
                    <a:pt x="44" y="15"/>
                  </a:lnTo>
                  <a:lnTo>
                    <a:pt x="38" y="13"/>
                  </a:lnTo>
                  <a:lnTo>
                    <a:pt x="34" y="10"/>
                  </a:lnTo>
                  <a:lnTo>
                    <a:pt x="28" y="8"/>
                  </a:lnTo>
                  <a:lnTo>
                    <a:pt x="25" y="8"/>
                  </a:lnTo>
                  <a:lnTo>
                    <a:pt x="19" y="6"/>
                  </a:lnTo>
                  <a:lnTo>
                    <a:pt x="15" y="4"/>
                  </a:lnTo>
                  <a:lnTo>
                    <a:pt x="11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" name="Freeform 23"/>
            <p:cNvSpPr>
              <a:spLocks/>
            </p:cNvSpPr>
            <p:nvPr/>
          </p:nvSpPr>
          <p:spPr bwMode="auto">
            <a:xfrm>
              <a:off x="7718425" y="3359150"/>
              <a:ext cx="222250" cy="174625"/>
            </a:xfrm>
            <a:custGeom>
              <a:avLst/>
              <a:gdLst/>
              <a:ahLst/>
              <a:cxnLst>
                <a:cxn ang="0">
                  <a:pos x="123" y="19"/>
                </a:cxn>
                <a:cxn ang="0">
                  <a:pos x="142" y="28"/>
                </a:cxn>
                <a:cxn ang="0">
                  <a:pos x="159" y="38"/>
                </a:cxn>
                <a:cxn ang="0">
                  <a:pos x="175" y="47"/>
                </a:cxn>
                <a:cxn ang="0">
                  <a:pos x="188" y="60"/>
                </a:cxn>
                <a:cxn ang="0">
                  <a:pos x="201" y="70"/>
                </a:cxn>
                <a:cxn ang="0">
                  <a:pos x="213" y="83"/>
                </a:cxn>
                <a:cxn ang="0">
                  <a:pos x="222" y="97"/>
                </a:cxn>
                <a:cxn ang="0">
                  <a:pos x="232" y="112"/>
                </a:cxn>
                <a:cxn ang="0">
                  <a:pos x="241" y="121"/>
                </a:cxn>
                <a:cxn ang="0">
                  <a:pos x="249" y="135"/>
                </a:cxn>
                <a:cxn ang="0">
                  <a:pos x="254" y="148"/>
                </a:cxn>
                <a:cxn ang="0">
                  <a:pos x="260" y="159"/>
                </a:cxn>
                <a:cxn ang="0">
                  <a:pos x="264" y="171"/>
                </a:cxn>
                <a:cxn ang="0">
                  <a:pos x="268" y="182"/>
                </a:cxn>
                <a:cxn ang="0">
                  <a:pos x="270" y="190"/>
                </a:cxn>
                <a:cxn ang="0">
                  <a:pos x="273" y="203"/>
                </a:cxn>
                <a:cxn ang="0">
                  <a:pos x="277" y="214"/>
                </a:cxn>
                <a:cxn ang="0">
                  <a:pos x="279" y="220"/>
                </a:cxn>
                <a:cxn ang="0">
                  <a:pos x="273" y="211"/>
                </a:cxn>
                <a:cxn ang="0">
                  <a:pos x="268" y="203"/>
                </a:cxn>
                <a:cxn ang="0">
                  <a:pos x="260" y="190"/>
                </a:cxn>
                <a:cxn ang="0">
                  <a:pos x="251" y="176"/>
                </a:cxn>
                <a:cxn ang="0">
                  <a:pos x="241" y="163"/>
                </a:cxn>
                <a:cxn ang="0">
                  <a:pos x="233" y="154"/>
                </a:cxn>
                <a:cxn ang="0">
                  <a:pos x="228" y="146"/>
                </a:cxn>
                <a:cxn ang="0">
                  <a:pos x="220" y="137"/>
                </a:cxn>
                <a:cxn ang="0">
                  <a:pos x="213" y="129"/>
                </a:cxn>
                <a:cxn ang="0">
                  <a:pos x="207" y="118"/>
                </a:cxn>
                <a:cxn ang="0">
                  <a:pos x="197" y="108"/>
                </a:cxn>
                <a:cxn ang="0">
                  <a:pos x="188" y="100"/>
                </a:cxn>
                <a:cxn ang="0">
                  <a:pos x="180" y="91"/>
                </a:cxn>
                <a:cxn ang="0">
                  <a:pos x="171" y="83"/>
                </a:cxn>
                <a:cxn ang="0">
                  <a:pos x="161" y="74"/>
                </a:cxn>
                <a:cxn ang="0">
                  <a:pos x="152" y="68"/>
                </a:cxn>
                <a:cxn ang="0">
                  <a:pos x="140" y="60"/>
                </a:cxn>
                <a:cxn ang="0">
                  <a:pos x="131" y="53"/>
                </a:cxn>
                <a:cxn ang="0">
                  <a:pos x="119" y="47"/>
                </a:cxn>
                <a:cxn ang="0">
                  <a:pos x="108" y="41"/>
                </a:cxn>
                <a:cxn ang="0">
                  <a:pos x="99" y="36"/>
                </a:cxn>
                <a:cxn ang="0">
                  <a:pos x="89" y="32"/>
                </a:cxn>
                <a:cxn ang="0">
                  <a:pos x="78" y="26"/>
                </a:cxn>
                <a:cxn ang="0">
                  <a:pos x="68" y="24"/>
                </a:cxn>
                <a:cxn ang="0">
                  <a:pos x="57" y="19"/>
                </a:cxn>
                <a:cxn ang="0">
                  <a:pos x="47" y="17"/>
                </a:cxn>
                <a:cxn ang="0">
                  <a:pos x="40" y="13"/>
                </a:cxn>
                <a:cxn ang="0">
                  <a:pos x="30" y="11"/>
                </a:cxn>
                <a:cxn ang="0">
                  <a:pos x="21" y="9"/>
                </a:cxn>
                <a:cxn ang="0">
                  <a:pos x="9" y="5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7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1" y="3"/>
                </a:cxn>
                <a:cxn ang="0">
                  <a:pos x="57" y="5"/>
                </a:cxn>
                <a:cxn ang="0">
                  <a:pos x="70" y="9"/>
                </a:cxn>
                <a:cxn ang="0">
                  <a:pos x="81" y="9"/>
                </a:cxn>
                <a:cxn ang="0">
                  <a:pos x="95" y="13"/>
                </a:cxn>
                <a:cxn ang="0">
                  <a:pos x="104" y="13"/>
                </a:cxn>
                <a:cxn ang="0">
                  <a:pos x="110" y="15"/>
                </a:cxn>
              </a:cxnLst>
              <a:rect l="0" t="0" r="r" b="b"/>
              <a:pathLst>
                <a:path w="279" h="220">
                  <a:moveTo>
                    <a:pt x="110" y="15"/>
                  </a:moveTo>
                  <a:lnTo>
                    <a:pt x="116" y="17"/>
                  </a:lnTo>
                  <a:lnTo>
                    <a:pt x="123" y="19"/>
                  </a:lnTo>
                  <a:lnTo>
                    <a:pt x="129" y="22"/>
                  </a:lnTo>
                  <a:lnTo>
                    <a:pt x="137" y="24"/>
                  </a:lnTo>
                  <a:lnTo>
                    <a:pt x="142" y="28"/>
                  </a:lnTo>
                  <a:lnTo>
                    <a:pt x="148" y="32"/>
                  </a:lnTo>
                  <a:lnTo>
                    <a:pt x="152" y="34"/>
                  </a:lnTo>
                  <a:lnTo>
                    <a:pt x="159" y="38"/>
                  </a:lnTo>
                  <a:lnTo>
                    <a:pt x="163" y="41"/>
                  </a:lnTo>
                  <a:lnTo>
                    <a:pt x="169" y="45"/>
                  </a:lnTo>
                  <a:lnTo>
                    <a:pt x="175" y="47"/>
                  </a:lnTo>
                  <a:lnTo>
                    <a:pt x="180" y="51"/>
                  </a:lnTo>
                  <a:lnTo>
                    <a:pt x="184" y="55"/>
                  </a:lnTo>
                  <a:lnTo>
                    <a:pt x="188" y="60"/>
                  </a:lnTo>
                  <a:lnTo>
                    <a:pt x="194" y="62"/>
                  </a:lnTo>
                  <a:lnTo>
                    <a:pt x="197" y="68"/>
                  </a:lnTo>
                  <a:lnTo>
                    <a:pt x="201" y="70"/>
                  </a:lnTo>
                  <a:lnTo>
                    <a:pt x="207" y="74"/>
                  </a:lnTo>
                  <a:lnTo>
                    <a:pt x="209" y="80"/>
                  </a:lnTo>
                  <a:lnTo>
                    <a:pt x="213" y="83"/>
                  </a:lnTo>
                  <a:lnTo>
                    <a:pt x="216" y="87"/>
                  </a:lnTo>
                  <a:lnTo>
                    <a:pt x="220" y="93"/>
                  </a:lnTo>
                  <a:lnTo>
                    <a:pt x="222" y="97"/>
                  </a:lnTo>
                  <a:lnTo>
                    <a:pt x="228" y="100"/>
                  </a:lnTo>
                  <a:lnTo>
                    <a:pt x="228" y="106"/>
                  </a:lnTo>
                  <a:lnTo>
                    <a:pt x="232" y="112"/>
                  </a:lnTo>
                  <a:lnTo>
                    <a:pt x="235" y="114"/>
                  </a:lnTo>
                  <a:lnTo>
                    <a:pt x="237" y="118"/>
                  </a:lnTo>
                  <a:lnTo>
                    <a:pt x="241" y="121"/>
                  </a:lnTo>
                  <a:lnTo>
                    <a:pt x="245" y="127"/>
                  </a:lnTo>
                  <a:lnTo>
                    <a:pt x="247" y="131"/>
                  </a:lnTo>
                  <a:lnTo>
                    <a:pt x="249" y="135"/>
                  </a:lnTo>
                  <a:lnTo>
                    <a:pt x="251" y="138"/>
                  </a:lnTo>
                  <a:lnTo>
                    <a:pt x="253" y="142"/>
                  </a:lnTo>
                  <a:lnTo>
                    <a:pt x="254" y="148"/>
                  </a:lnTo>
                  <a:lnTo>
                    <a:pt x="256" y="152"/>
                  </a:lnTo>
                  <a:lnTo>
                    <a:pt x="256" y="156"/>
                  </a:lnTo>
                  <a:lnTo>
                    <a:pt x="260" y="159"/>
                  </a:lnTo>
                  <a:lnTo>
                    <a:pt x="260" y="163"/>
                  </a:lnTo>
                  <a:lnTo>
                    <a:pt x="262" y="167"/>
                  </a:lnTo>
                  <a:lnTo>
                    <a:pt x="264" y="171"/>
                  </a:lnTo>
                  <a:lnTo>
                    <a:pt x="266" y="175"/>
                  </a:lnTo>
                  <a:lnTo>
                    <a:pt x="266" y="176"/>
                  </a:lnTo>
                  <a:lnTo>
                    <a:pt x="268" y="182"/>
                  </a:lnTo>
                  <a:lnTo>
                    <a:pt x="268" y="184"/>
                  </a:lnTo>
                  <a:lnTo>
                    <a:pt x="270" y="188"/>
                  </a:lnTo>
                  <a:lnTo>
                    <a:pt x="270" y="190"/>
                  </a:lnTo>
                  <a:lnTo>
                    <a:pt x="272" y="194"/>
                  </a:lnTo>
                  <a:lnTo>
                    <a:pt x="272" y="199"/>
                  </a:lnTo>
                  <a:lnTo>
                    <a:pt x="273" y="203"/>
                  </a:lnTo>
                  <a:lnTo>
                    <a:pt x="275" y="209"/>
                  </a:lnTo>
                  <a:lnTo>
                    <a:pt x="275" y="211"/>
                  </a:lnTo>
                  <a:lnTo>
                    <a:pt x="277" y="214"/>
                  </a:lnTo>
                  <a:lnTo>
                    <a:pt x="277" y="216"/>
                  </a:lnTo>
                  <a:lnTo>
                    <a:pt x="277" y="218"/>
                  </a:lnTo>
                  <a:lnTo>
                    <a:pt x="279" y="220"/>
                  </a:lnTo>
                  <a:lnTo>
                    <a:pt x="277" y="216"/>
                  </a:lnTo>
                  <a:lnTo>
                    <a:pt x="275" y="214"/>
                  </a:lnTo>
                  <a:lnTo>
                    <a:pt x="273" y="211"/>
                  </a:lnTo>
                  <a:lnTo>
                    <a:pt x="272" y="209"/>
                  </a:lnTo>
                  <a:lnTo>
                    <a:pt x="270" y="207"/>
                  </a:lnTo>
                  <a:lnTo>
                    <a:pt x="268" y="203"/>
                  </a:lnTo>
                  <a:lnTo>
                    <a:pt x="266" y="199"/>
                  </a:lnTo>
                  <a:lnTo>
                    <a:pt x="262" y="195"/>
                  </a:lnTo>
                  <a:lnTo>
                    <a:pt x="260" y="190"/>
                  </a:lnTo>
                  <a:lnTo>
                    <a:pt x="256" y="186"/>
                  </a:lnTo>
                  <a:lnTo>
                    <a:pt x="254" y="182"/>
                  </a:lnTo>
                  <a:lnTo>
                    <a:pt x="251" y="176"/>
                  </a:lnTo>
                  <a:lnTo>
                    <a:pt x="247" y="171"/>
                  </a:lnTo>
                  <a:lnTo>
                    <a:pt x="245" y="167"/>
                  </a:lnTo>
                  <a:lnTo>
                    <a:pt x="241" y="163"/>
                  </a:lnTo>
                  <a:lnTo>
                    <a:pt x="239" y="159"/>
                  </a:lnTo>
                  <a:lnTo>
                    <a:pt x="235" y="157"/>
                  </a:lnTo>
                  <a:lnTo>
                    <a:pt x="233" y="154"/>
                  </a:lnTo>
                  <a:lnTo>
                    <a:pt x="232" y="152"/>
                  </a:lnTo>
                  <a:lnTo>
                    <a:pt x="230" y="148"/>
                  </a:lnTo>
                  <a:lnTo>
                    <a:pt x="228" y="146"/>
                  </a:lnTo>
                  <a:lnTo>
                    <a:pt x="228" y="142"/>
                  </a:lnTo>
                  <a:lnTo>
                    <a:pt x="222" y="140"/>
                  </a:lnTo>
                  <a:lnTo>
                    <a:pt x="220" y="137"/>
                  </a:lnTo>
                  <a:lnTo>
                    <a:pt x="218" y="133"/>
                  </a:lnTo>
                  <a:lnTo>
                    <a:pt x="216" y="131"/>
                  </a:lnTo>
                  <a:lnTo>
                    <a:pt x="213" y="129"/>
                  </a:lnTo>
                  <a:lnTo>
                    <a:pt x="211" y="125"/>
                  </a:lnTo>
                  <a:lnTo>
                    <a:pt x="209" y="121"/>
                  </a:lnTo>
                  <a:lnTo>
                    <a:pt x="207" y="118"/>
                  </a:lnTo>
                  <a:lnTo>
                    <a:pt x="201" y="116"/>
                  </a:lnTo>
                  <a:lnTo>
                    <a:pt x="199" y="112"/>
                  </a:lnTo>
                  <a:lnTo>
                    <a:pt x="197" y="108"/>
                  </a:lnTo>
                  <a:lnTo>
                    <a:pt x="195" y="106"/>
                  </a:lnTo>
                  <a:lnTo>
                    <a:pt x="192" y="102"/>
                  </a:lnTo>
                  <a:lnTo>
                    <a:pt x="188" y="100"/>
                  </a:lnTo>
                  <a:lnTo>
                    <a:pt x="186" y="97"/>
                  </a:lnTo>
                  <a:lnTo>
                    <a:pt x="182" y="95"/>
                  </a:lnTo>
                  <a:lnTo>
                    <a:pt x="180" y="91"/>
                  </a:lnTo>
                  <a:lnTo>
                    <a:pt x="176" y="87"/>
                  </a:lnTo>
                  <a:lnTo>
                    <a:pt x="175" y="85"/>
                  </a:lnTo>
                  <a:lnTo>
                    <a:pt x="171" y="83"/>
                  </a:lnTo>
                  <a:lnTo>
                    <a:pt x="167" y="80"/>
                  </a:lnTo>
                  <a:lnTo>
                    <a:pt x="165" y="78"/>
                  </a:lnTo>
                  <a:lnTo>
                    <a:pt x="161" y="74"/>
                  </a:lnTo>
                  <a:lnTo>
                    <a:pt x="159" y="72"/>
                  </a:lnTo>
                  <a:lnTo>
                    <a:pt x="156" y="70"/>
                  </a:lnTo>
                  <a:lnTo>
                    <a:pt x="152" y="68"/>
                  </a:lnTo>
                  <a:lnTo>
                    <a:pt x="148" y="66"/>
                  </a:lnTo>
                  <a:lnTo>
                    <a:pt x="144" y="62"/>
                  </a:lnTo>
                  <a:lnTo>
                    <a:pt x="140" y="60"/>
                  </a:lnTo>
                  <a:lnTo>
                    <a:pt x="138" y="59"/>
                  </a:lnTo>
                  <a:lnTo>
                    <a:pt x="135" y="55"/>
                  </a:lnTo>
                  <a:lnTo>
                    <a:pt x="131" y="53"/>
                  </a:lnTo>
                  <a:lnTo>
                    <a:pt x="127" y="51"/>
                  </a:lnTo>
                  <a:lnTo>
                    <a:pt x="123" y="49"/>
                  </a:lnTo>
                  <a:lnTo>
                    <a:pt x="119" y="47"/>
                  </a:lnTo>
                  <a:lnTo>
                    <a:pt x="116" y="45"/>
                  </a:lnTo>
                  <a:lnTo>
                    <a:pt x="112" y="43"/>
                  </a:lnTo>
                  <a:lnTo>
                    <a:pt x="108" y="41"/>
                  </a:lnTo>
                  <a:lnTo>
                    <a:pt x="106" y="40"/>
                  </a:lnTo>
                  <a:lnTo>
                    <a:pt x="102" y="38"/>
                  </a:lnTo>
                  <a:lnTo>
                    <a:pt x="99" y="36"/>
                  </a:lnTo>
                  <a:lnTo>
                    <a:pt x="95" y="34"/>
                  </a:lnTo>
                  <a:lnTo>
                    <a:pt x="91" y="34"/>
                  </a:lnTo>
                  <a:lnTo>
                    <a:pt x="89" y="32"/>
                  </a:lnTo>
                  <a:lnTo>
                    <a:pt x="85" y="30"/>
                  </a:lnTo>
                  <a:lnTo>
                    <a:pt x="80" y="30"/>
                  </a:lnTo>
                  <a:lnTo>
                    <a:pt x="78" y="26"/>
                  </a:lnTo>
                  <a:lnTo>
                    <a:pt x="74" y="26"/>
                  </a:lnTo>
                  <a:lnTo>
                    <a:pt x="70" y="24"/>
                  </a:lnTo>
                  <a:lnTo>
                    <a:pt x="68" y="24"/>
                  </a:lnTo>
                  <a:lnTo>
                    <a:pt x="62" y="22"/>
                  </a:lnTo>
                  <a:lnTo>
                    <a:pt x="61" y="21"/>
                  </a:lnTo>
                  <a:lnTo>
                    <a:pt x="57" y="19"/>
                  </a:lnTo>
                  <a:lnTo>
                    <a:pt x="55" y="19"/>
                  </a:lnTo>
                  <a:lnTo>
                    <a:pt x="51" y="19"/>
                  </a:lnTo>
                  <a:lnTo>
                    <a:pt x="47" y="17"/>
                  </a:lnTo>
                  <a:lnTo>
                    <a:pt x="43" y="15"/>
                  </a:lnTo>
                  <a:lnTo>
                    <a:pt x="41" y="15"/>
                  </a:lnTo>
                  <a:lnTo>
                    <a:pt x="40" y="13"/>
                  </a:lnTo>
                  <a:lnTo>
                    <a:pt x="38" y="13"/>
                  </a:lnTo>
                  <a:lnTo>
                    <a:pt x="34" y="13"/>
                  </a:lnTo>
                  <a:lnTo>
                    <a:pt x="30" y="11"/>
                  </a:lnTo>
                  <a:lnTo>
                    <a:pt x="28" y="11"/>
                  </a:lnTo>
                  <a:lnTo>
                    <a:pt x="26" y="11"/>
                  </a:lnTo>
                  <a:lnTo>
                    <a:pt x="21" y="9"/>
                  </a:lnTo>
                  <a:lnTo>
                    <a:pt x="17" y="7"/>
                  </a:lnTo>
                  <a:lnTo>
                    <a:pt x="13" y="5"/>
                  </a:lnTo>
                  <a:lnTo>
                    <a:pt x="9" y="5"/>
                  </a:lnTo>
                  <a:lnTo>
                    <a:pt x="5" y="3"/>
                  </a:lnTo>
                  <a:lnTo>
                    <a:pt x="3" y="3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8" y="2"/>
                  </a:lnTo>
                  <a:lnTo>
                    <a:pt x="32" y="2"/>
                  </a:lnTo>
                  <a:lnTo>
                    <a:pt x="38" y="2"/>
                  </a:lnTo>
                  <a:lnTo>
                    <a:pt x="41" y="3"/>
                  </a:lnTo>
                  <a:lnTo>
                    <a:pt x="45" y="3"/>
                  </a:lnTo>
                  <a:lnTo>
                    <a:pt x="51" y="5"/>
                  </a:lnTo>
                  <a:lnTo>
                    <a:pt x="57" y="5"/>
                  </a:lnTo>
                  <a:lnTo>
                    <a:pt x="61" y="7"/>
                  </a:lnTo>
                  <a:lnTo>
                    <a:pt x="64" y="7"/>
                  </a:lnTo>
                  <a:lnTo>
                    <a:pt x="70" y="9"/>
                  </a:lnTo>
                  <a:lnTo>
                    <a:pt x="74" y="9"/>
                  </a:lnTo>
                  <a:lnTo>
                    <a:pt x="80" y="9"/>
                  </a:lnTo>
                  <a:lnTo>
                    <a:pt x="81" y="9"/>
                  </a:lnTo>
                  <a:lnTo>
                    <a:pt x="87" y="11"/>
                  </a:lnTo>
                  <a:lnTo>
                    <a:pt x="91" y="11"/>
                  </a:lnTo>
                  <a:lnTo>
                    <a:pt x="95" y="13"/>
                  </a:lnTo>
                  <a:lnTo>
                    <a:pt x="99" y="13"/>
                  </a:lnTo>
                  <a:lnTo>
                    <a:pt x="100" y="13"/>
                  </a:lnTo>
                  <a:lnTo>
                    <a:pt x="104" y="13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5"/>
                  </a:lnTo>
                  <a:lnTo>
                    <a:pt x="110" y="1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Freeform 24"/>
            <p:cNvSpPr>
              <a:spLocks/>
            </p:cNvSpPr>
            <p:nvPr/>
          </p:nvSpPr>
          <p:spPr bwMode="auto">
            <a:xfrm>
              <a:off x="7405688" y="3367088"/>
              <a:ext cx="161925" cy="273050"/>
            </a:xfrm>
            <a:custGeom>
              <a:avLst/>
              <a:gdLst/>
              <a:ahLst/>
              <a:cxnLst>
                <a:cxn ang="0">
                  <a:pos x="116" y="44"/>
                </a:cxn>
                <a:cxn ang="0">
                  <a:pos x="93" y="65"/>
                </a:cxn>
                <a:cxn ang="0">
                  <a:pos x="72" y="86"/>
                </a:cxn>
                <a:cxn ang="0">
                  <a:pos x="55" y="105"/>
                </a:cxn>
                <a:cxn ang="0">
                  <a:pos x="42" y="126"/>
                </a:cxn>
                <a:cxn ang="0">
                  <a:pos x="31" y="147"/>
                </a:cxn>
                <a:cxn ang="0">
                  <a:pos x="21" y="166"/>
                </a:cxn>
                <a:cxn ang="0">
                  <a:pos x="13" y="186"/>
                </a:cxn>
                <a:cxn ang="0">
                  <a:pos x="8" y="205"/>
                </a:cxn>
                <a:cxn ang="0">
                  <a:pos x="4" y="224"/>
                </a:cxn>
                <a:cxn ang="0">
                  <a:pos x="4" y="245"/>
                </a:cxn>
                <a:cxn ang="0">
                  <a:pos x="0" y="261"/>
                </a:cxn>
                <a:cxn ang="0">
                  <a:pos x="0" y="276"/>
                </a:cxn>
                <a:cxn ang="0">
                  <a:pos x="2" y="293"/>
                </a:cxn>
                <a:cxn ang="0">
                  <a:pos x="4" y="304"/>
                </a:cxn>
                <a:cxn ang="0">
                  <a:pos x="4" y="318"/>
                </a:cxn>
                <a:cxn ang="0">
                  <a:pos x="8" y="327"/>
                </a:cxn>
                <a:cxn ang="0">
                  <a:pos x="12" y="337"/>
                </a:cxn>
                <a:cxn ang="0">
                  <a:pos x="15" y="344"/>
                </a:cxn>
                <a:cxn ang="0">
                  <a:pos x="19" y="340"/>
                </a:cxn>
                <a:cxn ang="0">
                  <a:pos x="19" y="333"/>
                </a:cxn>
                <a:cxn ang="0">
                  <a:pos x="21" y="318"/>
                </a:cxn>
                <a:cxn ang="0">
                  <a:pos x="23" y="306"/>
                </a:cxn>
                <a:cxn ang="0">
                  <a:pos x="23" y="297"/>
                </a:cxn>
                <a:cxn ang="0">
                  <a:pos x="25" y="285"/>
                </a:cxn>
                <a:cxn ang="0">
                  <a:pos x="29" y="274"/>
                </a:cxn>
                <a:cxn ang="0">
                  <a:pos x="31" y="262"/>
                </a:cxn>
                <a:cxn ang="0">
                  <a:pos x="32" y="251"/>
                </a:cxn>
                <a:cxn ang="0">
                  <a:pos x="34" y="238"/>
                </a:cxn>
                <a:cxn ang="0">
                  <a:pos x="36" y="226"/>
                </a:cxn>
                <a:cxn ang="0">
                  <a:pos x="38" y="213"/>
                </a:cxn>
                <a:cxn ang="0">
                  <a:pos x="44" y="202"/>
                </a:cxn>
                <a:cxn ang="0">
                  <a:pos x="48" y="190"/>
                </a:cxn>
                <a:cxn ang="0">
                  <a:pos x="50" y="179"/>
                </a:cxn>
                <a:cxn ang="0">
                  <a:pos x="55" y="166"/>
                </a:cxn>
                <a:cxn ang="0">
                  <a:pos x="59" y="156"/>
                </a:cxn>
                <a:cxn ang="0">
                  <a:pos x="63" y="147"/>
                </a:cxn>
                <a:cxn ang="0">
                  <a:pos x="69" y="137"/>
                </a:cxn>
                <a:cxn ang="0">
                  <a:pos x="74" y="128"/>
                </a:cxn>
                <a:cxn ang="0">
                  <a:pos x="82" y="120"/>
                </a:cxn>
                <a:cxn ang="0">
                  <a:pos x="90" y="109"/>
                </a:cxn>
                <a:cxn ang="0">
                  <a:pos x="95" y="99"/>
                </a:cxn>
                <a:cxn ang="0">
                  <a:pos x="105" y="91"/>
                </a:cxn>
                <a:cxn ang="0">
                  <a:pos x="114" y="82"/>
                </a:cxn>
                <a:cxn ang="0">
                  <a:pos x="122" y="72"/>
                </a:cxn>
                <a:cxn ang="0">
                  <a:pos x="129" y="63"/>
                </a:cxn>
                <a:cxn ang="0">
                  <a:pos x="141" y="57"/>
                </a:cxn>
                <a:cxn ang="0">
                  <a:pos x="150" y="48"/>
                </a:cxn>
                <a:cxn ang="0">
                  <a:pos x="158" y="40"/>
                </a:cxn>
                <a:cxn ang="0">
                  <a:pos x="173" y="27"/>
                </a:cxn>
                <a:cxn ang="0">
                  <a:pos x="188" y="15"/>
                </a:cxn>
                <a:cxn ang="0">
                  <a:pos x="198" y="6"/>
                </a:cxn>
                <a:cxn ang="0">
                  <a:pos x="204" y="2"/>
                </a:cxn>
                <a:cxn ang="0">
                  <a:pos x="198" y="4"/>
                </a:cxn>
                <a:cxn ang="0">
                  <a:pos x="185" y="10"/>
                </a:cxn>
                <a:cxn ang="0">
                  <a:pos x="175" y="15"/>
                </a:cxn>
                <a:cxn ang="0">
                  <a:pos x="166" y="17"/>
                </a:cxn>
                <a:cxn ang="0">
                  <a:pos x="158" y="23"/>
                </a:cxn>
                <a:cxn ang="0">
                  <a:pos x="150" y="25"/>
                </a:cxn>
                <a:cxn ang="0">
                  <a:pos x="137" y="31"/>
                </a:cxn>
                <a:cxn ang="0">
                  <a:pos x="133" y="34"/>
                </a:cxn>
              </a:cxnLst>
              <a:rect l="0" t="0" r="r" b="b"/>
              <a:pathLst>
                <a:path w="204" h="344">
                  <a:moveTo>
                    <a:pt x="133" y="34"/>
                  </a:moveTo>
                  <a:lnTo>
                    <a:pt x="124" y="40"/>
                  </a:lnTo>
                  <a:lnTo>
                    <a:pt x="116" y="44"/>
                  </a:lnTo>
                  <a:lnTo>
                    <a:pt x="107" y="51"/>
                  </a:lnTo>
                  <a:lnTo>
                    <a:pt x="101" y="59"/>
                  </a:lnTo>
                  <a:lnTo>
                    <a:pt x="93" y="65"/>
                  </a:lnTo>
                  <a:lnTo>
                    <a:pt x="86" y="72"/>
                  </a:lnTo>
                  <a:lnTo>
                    <a:pt x="80" y="78"/>
                  </a:lnTo>
                  <a:lnTo>
                    <a:pt x="72" y="86"/>
                  </a:lnTo>
                  <a:lnTo>
                    <a:pt x="67" y="91"/>
                  </a:lnTo>
                  <a:lnTo>
                    <a:pt x="61" y="97"/>
                  </a:lnTo>
                  <a:lnTo>
                    <a:pt x="55" y="105"/>
                  </a:lnTo>
                  <a:lnTo>
                    <a:pt x="51" y="112"/>
                  </a:lnTo>
                  <a:lnTo>
                    <a:pt x="48" y="120"/>
                  </a:lnTo>
                  <a:lnTo>
                    <a:pt x="42" y="126"/>
                  </a:lnTo>
                  <a:lnTo>
                    <a:pt x="38" y="131"/>
                  </a:lnTo>
                  <a:lnTo>
                    <a:pt x="34" y="141"/>
                  </a:lnTo>
                  <a:lnTo>
                    <a:pt x="31" y="147"/>
                  </a:lnTo>
                  <a:lnTo>
                    <a:pt x="29" y="154"/>
                  </a:lnTo>
                  <a:lnTo>
                    <a:pt x="23" y="160"/>
                  </a:lnTo>
                  <a:lnTo>
                    <a:pt x="21" y="166"/>
                  </a:lnTo>
                  <a:lnTo>
                    <a:pt x="19" y="173"/>
                  </a:lnTo>
                  <a:lnTo>
                    <a:pt x="15" y="179"/>
                  </a:lnTo>
                  <a:lnTo>
                    <a:pt x="13" y="186"/>
                  </a:lnTo>
                  <a:lnTo>
                    <a:pt x="12" y="194"/>
                  </a:lnTo>
                  <a:lnTo>
                    <a:pt x="10" y="200"/>
                  </a:lnTo>
                  <a:lnTo>
                    <a:pt x="8" y="205"/>
                  </a:lnTo>
                  <a:lnTo>
                    <a:pt x="8" y="213"/>
                  </a:lnTo>
                  <a:lnTo>
                    <a:pt x="4" y="219"/>
                  </a:lnTo>
                  <a:lnTo>
                    <a:pt x="4" y="224"/>
                  </a:lnTo>
                  <a:lnTo>
                    <a:pt x="4" y="232"/>
                  </a:lnTo>
                  <a:lnTo>
                    <a:pt x="4" y="238"/>
                  </a:lnTo>
                  <a:lnTo>
                    <a:pt x="4" y="245"/>
                  </a:lnTo>
                  <a:lnTo>
                    <a:pt x="2" y="249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0" y="266"/>
                  </a:lnTo>
                  <a:lnTo>
                    <a:pt x="0" y="270"/>
                  </a:lnTo>
                  <a:lnTo>
                    <a:pt x="0" y="276"/>
                  </a:lnTo>
                  <a:lnTo>
                    <a:pt x="0" y="281"/>
                  </a:lnTo>
                  <a:lnTo>
                    <a:pt x="2" y="287"/>
                  </a:lnTo>
                  <a:lnTo>
                    <a:pt x="2" y="293"/>
                  </a:lnTo>
                  <a:lnTo>
                    <a:pt x="2" y="297"/>
                  </a:lnTo>
                  <a:lnTo>
                    <a:pt x="4" y="300"/>
                  </a:lnTo>
                  <a:lnTo>
                    <a:pt x="4" y="304"/>
                  </a:lnTo>
                  <a:lnTo>
                    <a:pt x="4" y="308"/>
                  </a:lnTo>
                  <a:lnTo>
                    <a:pt x="4" y="314"/>
                  </a:lnTo>
                  <a:lnTo>
                    <a:pt x="4" y="318"/>
                  </a:lnTo>
                  <a:lnTo>
                    <a:pt x="8" y="319"/>
                  </a:lnTo>
                  <a:lnTo>
                    <a:pt x="8" y="323"/>
                  </a:lnTo>
                  <a:lnTo>
                    <a:pt x="8" y="327"/>
                  </a:lnTo>
                  <a:lnTo>
                    <a:pt x="10" y="329"/>
                  </a:lnTo>
                  <a:lnTo>
                    <a:pt x="10" y="333"/>
                  </a:lnTo>
                  <a:lnTo>
                    <a:pt x="12" y="337"/>
                  </a:lnTo>
                  <a:lnTo>
                    <a:pt x="13" y="340"/>
                  </a:lnTo>
                  <a:lnTo>
                    <a:pt x="15" y="342"/>
                  </a:lnTo>
                  <a:lnTo>
                    <a:pt x="15" y="344"/>
                  </a:lnTo>
                  <a:lnTo>
                    <a:pt x="17" y="344"/>
                  </a:lnTo>
                  <a:lnTo>
                    <a:pt x="19" y="342"/>
                  </a:lnTo>
                  <a:lnTo>
                    <a:pt x="19" y="340"/>
                  </a:lnTo>
                  <a:lnTo>
                    <a:pt x="19" y="338"/>
                  </a:lnTo>
                  <a:lnTo>
                    <a:pt x="19" y="337"/>
                  </a:lnTo>
                  <a:lnTo>
                    <a:pt x="19" y="333"/>
                  </a:lnTo>
                  <a:lnTo>
                    <a:pt x="21" y="329"/>
                  </a:lnTo>
                  <a:lnTo>
                    <a:pt x="21" y="323"/>
                  </a:lnTo>
                  <a:lnTo>
                    <a:pt x="21" y="318"/>
                  </a:lnTo>
                  <a:lnTo>
                    <a:pt x="23" y="314"/>
                  </a:lnTo>
                  <a:lnTo>
                    <a:pt x="23" y="308"/>
                  </a:lnTo>
                  <a:lnTo>
                    <a:pt x="23" y="306"/>
                  </a:lnTo>
                  <a:lnTo>
                    <a:pt x="23" y="302"/>
                  </a:lnTo>
                  <a:lnTo>
                    <a:pt x="23" y="299"/>
                  </a:lnTo>
                  <a:lnTo>
                    <a:pt x="23" y="297"/>
                  </a:lnTo>
                  <a:lnTo>
                    <a:pt x="25" y="293"/>
                  </a:lnTo>
                  <a:lnTo>
                    <a:pt x="25" y="289"/>
                  </a:lnTo>
                  <a:lnTo>
                    <a:pt x="25" y="285"/>
                  </a:lnTo>
                  <a:lnTo>
                    <a:pt x="25" y="281"/>
                  </a:lnTo>
                  <a:lnTo>
                    <a:pt x="29" y="280"/>
                  </a:lnTo>
                  <a:lnTo>
                    <a:pt x="29" y="274"/>
                  </a:lnTo>
                  <a:lnTo>
                    <a:pt x="29" y="270"/>
                  </a:lnTo>
                  <a:lnTo>
                    <a:pt x="31" y="266"/>
                  </a:lnTo>
                  <a:lnTo>
                    <a:pt x="31" y="262"/>
                  </a:lnTo>
                  <a:lnTo>
                    <a:pt x="31" y="261"/>
                  </a:lnTo>
                  <a:lnTo>
                    <a:pt x="32" y="255"/>
                  </a:lnTo>
                  <a:lnTo>
                    <a:pt x="32" y="251"/>
                  </a:lnTo>
                  <a:lnTo>
                    <a:pt x="32" y="247"/>
                  </a:lnTo>
                  <a:lnTo>
                    <a:pt x="34" y="243"/>
                  </a:lnTo>
                  <a:lnTo>
                    <a:pt x="34" y="238"/>
                  </a:lnTo>
                  <a:lnTo>
                    <a:pt x="34" y="234"/>
                  </a:lnTo>
                  <a:lnTo>
                    <a:pt x="36" y="230"/>
                  </a:lnTo>
                  <a:lnTo>
                    <a:pt x="36" y="226"/>
                  </a:lnTo>
                  <a:lnTo>
                    <a:pt x="38" y="223"/>
                  </a:lnTo>
                  <a:lnTo>
                    <a:pt x="38" y="217"/>
                  </a:lnTo>
                  <a:lnTo>
                    <a:pt x="38" y="213"/>
                  </a:lnTo>
                  <a:lnTo>
                    <a:pt x="40" y="211"/>
                  </a:lnTo>
                  <a:lnTo>
                    <a:pt x="42" y="205"/>
                  </a:lnTo>
                  <a:lnTo>
                    <a:pt x="44" y="202"/>
                  </a:lnTo>
                  <a:lnTo>
                    <a:pt x="44" y="198"/>
                  </a:lnTo>
                  <a:lnTo>
                    <a:pt x="46" y="194"/>
                  </a:lnTo>
                  <a:lnTo>
                    <a:pt x="48" y="190"/>
                  </a:lnTo>
                  <a:lnTo>
                    <a:pt x="48" y="186"/>
                  </a:lnTo>
                  <a:lnTo>
                    <a:pt x="50" y="181"/>
                  </a:lnTo>
                  <a:lnTo>
                    <a:pt x="50" y="179"/>
                  </a:lnTo>
                  <a:lnTo>
                    <a:pt x="51" y="173"/>
                  </a:lnTo>
                  <a:lnTo>
                    <a:pt x="51" y="171"/>
                  </a:lnTo>
                  <a:lnTo>
                    <a:pt x="55" y="166"/>
                  </a:lnTo>
                  <a:lnTo>
                    <a:pt x="55" y="164"/>
                  </a:lnTo>
                  <a:lnTo>
                    <a:pt x="57" y="160"/>
                  </a:lnTo>
                  <a:lnTo>
                    <a:pt x="59" y="156"/>
                  </a:lnTo>
                  <a:lnTo>
                    <a:pt x="59" y="152"/>
                  </a:lnTo>
                  <a:lnTo>
                    <a:pt x="61" y="148"/>
                  </a:lnTo>
                  <a:lnTo>
                    <a:pt x="63" y="147"/>
                  </a:lnTo>
                  <a:lnTo>
                    <a:pt x="67" y="143"/>
                  </a:lnTo>
                  <a:lnTo>
                    <a:pt x="67" y="141"/>
                  </a:lnTo>
                  <a:lnTo>
                    <a:pt x="69" y="137"/>
                  </a:lnTo>
                  <a:lnTo>
                    <a:pt x="71" y="133"/>
                  </a:lnTo>
                  <a:lnTo>
                    <a:pt x="72" y="131"/>
                  </a:lnTo>
                  <a:lnTo>
                    <a:pt x="74" y="128"/>
                  </a:lnTo>
                  <a:lnTo>
                    <a:pt x="76" y="124"/>
                  </a:lnTo>
                  <a:lnTo>
                    <a:pt x="80" y="122"/>
                  </a:lnTo>
                  <a:lnTo>
                    <a:pt x="82" y="120"/>
                  </a:lnTo>
                  <a:lnTo>
                    <a:pt x="84" y="116"/>
                  </a:lnTo>
                  <a:lnTo>
                    <a:pt x="86" y="112"/>
                  </a:lnTo>
                  <a:lnTo>
                    <a:pt x="90" y="109"/>
                  </a:lnTo>
                  <a:lnTo>
                    <a:pt x="90" y="107"/>
                  </a:lnTo>
                  <a:lnTo>
                    <a:pt x="93" y="103"/>
                  </a:lnTo>
                  <a:lnTo>
                    <a:pt x="95" y="99"/>
                  </a:lnTo>
                  <a:lnTo>
                    <a:pt x="99" y="97"/>
                  </a:lnTo>
                  <a:lnTo>
                    <a:pt x="101" y="95"/>
                  </a:lnTo>
                  <a:lnTo>
                    <a:pt x="105" y="91"/>
                  </a:lnTo>
                  <a:lnTo>
                    <a:pt x="107" y="88"/>
                  </a:lnTo>
                  <a:lnTo>
                    <a:pt x="110" y="86"/>
                  </a:lnTo>
                  <a:lnTo>
                    <a:pt x="114" y="82"/>
                  </a:lnTo>
                  <a:lnTo>
                    <a:pt x="116" y="78"/>
                  </a:lnTo>
                  <a:lnTo>
                    <a:pt x="118" y="76"/>
                  </a:lnTo>
                  <a:lnTo>
                    <a:pt x="122" y="72"/>
                  </a:lnTo>
                  <a:lnTo>
                    <a:pt x="126" y="71"/>
                  </a:lnTo>
                  <a:lnTo>
                    <a:pt x="128" y="69"/>
                  </a:lnTo>
                  <a:lnTo>
                    <a:pt x="129" y="63"/>
                  </a:lnTo>
                  <a:lnTo>
                    <a:pt x="133" y="61"/>
                  </a:lnTo>
                  <a:lnTo>
                    <a:pt x="137" y="59"/>
                  </a:lnTo>
                  <a:lnTo>
                    <a:pt x="141" y="57"/>
                  </a:lnTo>
                  <a:lnTo>
                    <a:pt x="143" y="53"/>
                  </a:lnTo>
                  <a:lnTo>
                    <a:pt x="145" y="51"/>
                  </a:lnTo>
                  <a:lnTo>
                    <a:pt x="150" y="48"/>
                  </a:lnTo>
                  <a:lnTo>
                    <a:pt x="152" y="44"/>
                  </a:lnTo>
                  <a:lnTo>
                    <a:pt x="154" y="42"/>
                  </a:lnTo>
                  <a:lnTo>
                    <a:pt x="158" y="40"/>
                  </a:lnTo>
                  <a:lnTo>
                    <a:pt x="164" y="36"/>
                  </a:lnTo>
                  <a:lnTo>
                    <a:pt x="169" y="31"/>
                  </a:lnTo>
                  <a:lnTo>
                    <a:pt x="173" y="27"/>
                  </a:lnTo>
                  <a:lnTo>
                    <a:pt x="179" y="23"/>
                  </a:lnTo>
                  <a:lnTo>
                    <a:pt x="185" y="17"/>
                  </a:lnTo>
                  <a:lnTo>
                    <a:pt x="188" y="15"/>
                  </a:lnTo>
                  <a:lnTo>
                    <a:pt x="190" y="10"/>
                  </a:lnTo>
                  <a:lnTo>
                    <a:pt x="196" y="10"/>
                  </a:lnTo>
                  <a:lnTo>
                    <a:pt x="198" y="6"/>
                  </a:lnTo>
                  <a:lnTo>
                    <a:pt x="200" y="4"/>
                  </a:lnTo>
                  <a:lnTo>
                    <a:pt x="202" y="2"/>
                  </a:lnTo>
                  <a:lnTo>
                    <a:pt x="204" y="2"/>
                  </a:lnTo>
                  <a:lnTo>
                    <a:pt x="204" y="0"/>
                  </a:lnTo>
                  <a:lnTo>
                    <a:pt x="202" y="2"/>
                  </a:lnTo>
                  <a:lnTo>
                    <a:pt x="198" y="4"/>
                  </a:lnTo>
                  <a:lnTo>
                    <a:pt x="192" y="6"/>
                  </a:lnTo>
                  <a:lnTo>
                    <a:pt x="188" y="8"/>
                  </a:lnTo>
                  <a:lnTo>
                    <a:pt x="185" y="10"/>
                  </a:lnTo>
                  <a:lnTo>
                    <a:pt x="179" y="10"/>
                  </a:lnTo>
                  <a:lnTo>
                    <a:pt x="177" y="13"/>
                  </a:lnTo>
                  <a:lnTo>
                    <a:pt x="175" y="15"/>
                  </a:lnTo>
                  <a:lnTo>
                    <a:pt x="171" y="15"/>
                  </a:lnTo>
                  <a:lnTo>
                    <a:pt x="169" y="17"/>
                  </a:lnTo>
                  <a:lnTo>
                    <a:pt x="166" y="17"/>
                  </a:lnTo>
                  <a:lnTo>
                    <a:pt x="164" y="21"/>
                  </a:lnTo>
                  <a:lnTo>
                    <a:pt x="160" y="21"/>
                  </a:lnTo>
                  <a:lnTo>
                    <a:pt x="158" y="23"/>
                  </a:lnTo>
                  <a:lnTo>
                    <a:pt x="154" y="23"/>
                  </a:lnTo>
                  <a:lnTo>
                    <a:pt x="152" y="25"/>
                  </a:lnTo>
                  <a:lnTo>
                    <a:pt x="150" y="25"/>
                  </a:lnTo>
                  <a:lnTo>
                    <a:pt x="145" y="27"/>
                  </a:lnTo>
                  <a:lnTo>
                    <a:pt x="141" y="31"/>
                  </a:lnTo>
                  <a:lnTo>
                    <a:pt x="137" y="31"/>
                  </a:lnTo>
                  <a:lnTo>
                    <a:pt x="135" y="32"/>
                  </a:lnTo>
                  <a:lnTo>
                    <a:pt x="133" y="34"/>
                  </a:lnTo>
                  <a:lnTo>
                    <a:pt x="133" y="3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Freeform 25"/>
            <p:cNvSpPr>
              <a:spLocks/>
            </p:cNvSpPr>
            <p:nvPr/>
          </p:nvSpPr>
          <p:spPr bwMode="auto">
            <a:xfrm>
              <a:off x="7526338" y="3832225"/>
              <a:ext cx="323850" cy="587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44" y="42"/>
                </a:cxn>
                <a:cxn ang="0">
                  <a:pos x="71" y="54"/>
                </a:cxn>
                <a:cxn ang="0">
                  <a:pos x="95" y="61"/>
                </a:cxn>
                <a:cxn ang="0">
                  <a:pos x="120" y="67"/>
                </a:cxn>
                <a:cxn ang="0">
                  <a:pos x="143" y="71"/>
                </a:cxn>
                <a:cxn ang="0">
                  <a:pos x="166" y="73"/>
                </a:cxn>
                <a:cxn ang="0">
                  <a:pos x="188" y="74"/>
                </a:cxn>
                <a:cxn ang="0">
                  <a:pos x="207" y="73"/>
                </a:cxn>
                <a:cxn ang="0">
                  <a:pos x="226" y="73"/>
                </a:cxn>
                <a:cxn ang="0">
                  <a:pos x="244" y="71"/>
                </a:cxn>
                <a:cxn ang="0">
                  <a:pos x="261" y="67"/>
                </a:cxn>
                <a:cxn ang="0">
                  <a:pos x="272" y="65"/>
                </a:cxn>
                <a:cxn ang="0">
                  <a:pos x="283" y="61"/>
                </a:cxn>
                <a:cxn ang="0">
                  <a:pos x="299" y="61"/>
                </a:cxn>
                <a:cxn ang="0">
                  <a:pos x="310" y="57"/>
                </a:cxn>
                <a:cxn ang="0">
                  <a:pos x="323" y="52"/>
                </a:cxn>
                <a:cxn ang="0">
                  <a:pos x="342" y="42"/>
                </a:cxn>
                <a:cxn ang="0">
                  <a:pos x="360" y="33"/>
                </a:cxn>
                <a:cxn ang="0">
                  <a:pos x="377" y="21"/>
                </a:cxn>
                <a:cxn ang="0">
                  <a:pos x="390" y="10"/>
                </a:cxn>
                <a:cxn ang="0">
                  <a:pos x="401" y="4"/>
                </a:cxn>
                <a:cxn ang="0">
                  <a:pos x="405" y="0"/>
                </a:cxn>
                <a:cxn ang="0">
                  <a:pos x="396" y="4"/>
                </a:cxn>
                <a:cxn ang="0">
                  <a:pos x="380" y="10"/>
                </a:cxn>
                <a:cxn ang="0">
                  <a:pos x="363" y="14"/>
                </a:cxn>
                <a:cxn ang="0">
                  <a:pos x="350" y="19"/>
                </a:cxn>
                <a:cxn ang="0">
                  <a:pos x="337" y="21"/>
                </a:cxn>
                <a:cxn ang="0">
                  <a:pos x="322" y="25"/>
                </a:cxn>
                <a:cxn ang="0">
                  <a:pos x="304" y="27"/>
                </a:cxn>
                <a:cxn ang="0">
                  <a:pos x="285" y="33"/>
                </a:cxn>
                <a:cxn ang="0">
                  <a:pos x="268" y="35"/>
                </a:cxn>
                <a:cxn ang="0">
                  <a:pos x="247" y="38"/>
                </a:cxn>
                <a:cxn ang="0">
                  <a:pos x="228" y="38"/>
                </a:cxn>
                <a:cxn ang="0">
                  <a:pos x="206" y="42"/>
                </a:cxn>
                <a:cxn ang="0">
                  <a:pos x="183" y="42"/>
                </a:cxn>
                <a:cxn ang="0">
                  <a:pos x="164" y="42"/>
                </a:cxn>
                <a:cxn ang="0">
                  <a:pos x="143" y="42"/>
                </a:cxn>
                <a:cxn ang="0">
                  <a:pos x="126" y="40"/>
                </a:cxn>
                <a:cxn ang="0">
                  <a:pos x="107" y="38"/>
                </a:cxn>
                <a:cxn ang="0">
                  <a:pos x="88" y="36"/>
                </a:cxn>
                <a:cxn ang="0">
                  <a:pos x="72" y="35"/>
                </a:cxn>
                <a:cxn ang="0">
                  <a:pos x="57" y="33"/>
                </a:cxn>
                <a:cxn ang="0">
                  <a:pos x="44" y="29"/>
                </a:cxn>
                <a:cxn ang="0">
                  <a:pos x="33" y="27"/>
                </a:cxn>
                <a:cxn ang="0">
                  <a:pos x="19" y="25"/>
                </a:cxn>
                <a:cxn ang="0">
                  <a:pos x="6" y="21"/>
                </a:cxn>
                <a:cxn ang="0">
                  <a:pos x="0" y="21"/>
                </a:cxn>
              </a:cxnLst>
              <a:rect l="0" t="0" r="r" b="b"/>
              <a:pathLst>
                <a:path w="407" h="74">
                  <a:moveTo>
                    <a:pt x="0" y="21"/>
                  </a:moveTo>
                  <a:lnTo>
                    <a:pt x="6" y="23"/>
                  </a:lnTo>
                  <a:lnTo>
                    <a:pt x="12" y="27"/>
                  </a:lnTo>
                  <a:lnTo>
                    <a:pt x="19" y="31"/>
                  </a:lnTo>
                  <a:lnTo>
                    <a:pt x="25" y="35"/>
                  </a:lnTo>
                  <a:lnTo>
                    <a:pt x="33" y="38"/>
                  </a:lnTo>
                  <a:lnTo>
                    <a:pt x="38" y="40"/>
                  </a:lnTo>
                  <a:lnTo>
                    <a:pt x="44" y="42"/>
                  </a:lnTo>
                  <a:lnTo>
                    <a:pt x="52" y="46"/>
                  </a:lnTo>
                  <a:lnTo>
                    <a:pt x="57" y="48"/>
                  </a:lnTo>
                  <a:lnTo>
                    <a:pt x="63" y="50"/>
                  </a:lnTo>
                  <a:lnTo>
                    <a:pt x="71" y="54"/>
                  </a:lnTo>
                  <a:lnTo>
                    <a:pt x="76" y="55"/>
                  </a:lnTo>
                  <a:lnTo>
                    <a:pt x="84" y="57"/>
                  </a:lnTo>
                  <a:lnTo>
                    <a:pt x="90" y="59"/>
                  </a:lnTo>
                  <a:lnTo>
                    <a:pt x="95" y="61"/>
                  </a:lnTo>
                  <a:lnTo>
                    <a:pt x="103" y="63"/>
                  </a:lnTo>
                  <a:lnTo>
                    <a:pt x="109" y="63"/>
                  </a:lnTo>
                  <a:lnTo>
                    <a:pt x="114" y="65"/>
                  </a:lnTo>
                  <a:lnTo>
                    <a:pt x="120" y="67"/>
                  </a:lnTo>
                  <a:lnTo>
                    <a:pt x="126" y="69"/>
                  </a:lnTo>
                  <a:lnTo>
                    <a:pt x="131" y="69"/>
                  </a:lnTo>
                  <a:lnTo>
                    <a:pt x="139" y="71"/>
                  </a:lnTo>
                  <a:lnTo>
                    <a:pt x="143" y="71"/>
                  </a:lnTo>
                  <a:lnTo>
                    <a:pt x="149" y="73"/>
                  </a:lnTo>
                  <a:lnTo>
                    <a:pt x="156" y="73"/>
                  </a:lnTo>
                  <a:lnTo>
                    <a:pt x="162" y="73"/>
                  </a:lnTo>
                  <a:lnTo>
                    <a:pt x="166" y="73"/>
                  </a:lnTo>
                  <a:lnTo>
                    <a:pt x="173" y="73"/>
                  </a:lnTo>
                  <a:lnTo>
                    <a:pt x="177" y="73"/>
                  </a:lnTo>
                  <a:lnTo>
                    <a:pt x="183" y="74"/>
                  </a:lnTo>
                  <a:lnTo>
                    <a:pt x="188" y="74"/>
                  </a:lnTo>
                  <a:lnTo>
                    <a:pt x="194" y="74"/>
                  </a:lnTo>
                  <a:lnTo>
                    <a:pt x="198" y="74"/>
                  </a:lnTo>
                  <a:lnTo>
                    <a:pt x="202" y="73"/>
                  </a:lnTo>
                  <a:lnTo>
                    <a:pt x="207" y="73"/>
                  </a:lnTo>
                  <a:lnTo>
                    <a:pt x="213" y="73"/>
                  </a:lnTo>
                  <a:lnTo>
                    <a:pt x="217" y="73"/>
                  </a:lnTo>
                  <a:lnTo>
                    <a:pt x="223" y="73"/>
                  </a:lnTo>
                  <a:lnTo>
                    <a:pt x="226" y="73"/>
                  </a:lnTo>
                  <a:lnTo>
                    <a:pt x="230" y="73"/>
                  </a:lnTo>
                  <a:lnTo>
                    <a:pt x="236" y="71"/>
                  </a:lnTo>
                  <a:lnTo>
                    <a:pt x="240" y="71"/>
                  </a:lnTo>
                  <a:lnTo>
                    <a:pt x="244" y="71"/>
                  </a:lnTo>
                  <a:lnTo>
                    <a:pt x="247" y="69"/>
                  </a:lnTo>
                  <a:lnTo>
                    <a:pt x="251" y="69"/>
                  </a:lnTo>
                  <a:lnTo>
                    <a:pt x="255" y="69"/>
                  </a:lnTo>
                  <a:lnTo>
                    <a:pt x="261" y="67"/>
                  </a:lnTo>
                  <a:lnTo>
                    <a:pt x="264" y="67"/>
                  </a:lnTo>
                  <a:lnTo>
                    <a:pt x="266" y="65"/>
                  </a:lnTo>
                  <a:lnTo>
                    <a:pt x="270" y="65"/>
                  </a:lnTo>
                  <a:lnTo>
                    <a:pt x="272" y="65"/>
                  </a:lnTo>
                  <a:lnTo>
                    <a:pt x="276" y="63"/>
                  </a:lnTo>
                  <a:lnTo>
                    <a:pt x="280" y="63"/>
                  </a:lnTo>
                  <a:lnTo>
                    <a:pt x="282" y="63"/>
                  </a:lnTo>
                  <a:lnTo>
                    <a:pt x="283" y="61"/>
                  </a:lnTo>
                  <a:lnTo>
                    <a:pt x="287" y="61"/>
                  </a:lnTo>
                  <a:lnTo>
                    <a:pt x="293" y="61"/>
                  </a:lnTo>
                  <a:lnTo>
                    <a:pt x="297" y="61"/>
                  </a:lnTo>
                  <a:lnTo>
                    <a:pt x="299" y="61"/>
                  </a:lnTo>
                  <a:lnTo>
                    <a:pt x="303" y="61"/>
                  </a:lnTo>
                  <a:lnTo>
                    <a:pt x="304" y="59"/>
                  </a:lnTo>
                  <a:lnTo>
                    <a:pt x="306" y="59"/>
                  </a:lnTo>
                  <a:lnTo>
                    <a:pt x="310" y="57"/>
                  </a:lnTo>
                  <a:lnTo>
                    <a:pt x="314" y="57"/>
                  </a:lnTo>
                  <a:lnTo>
                    <a:pt x="316" y="55"/>
                  </a:lnTo>
                  <a:lnTo>
                    <a:pt x="322" y="55"/>
                  </a:lnTo>
                  <a:lnTo>
                    <a:pt x="323" y="52"/>
                  </a:lnTo>
                  <a:lnTo>
                    <a:pt x="329" y="50"/>
                  </a:lnTo>
                  <a:lnTo>
                    <a:pt x="333" y="48"/>
                  </a:lnTo>
                  <a:lnTo>
                    <a:pt x="337" y="44"/>
                  </a:lnTo>
                  <a:lnTo>
                    <a:pt x="342" y="42"/>
                  </a:lnTo>
                  <a:lnTo>
                    <a:pt x="346" y="40"/>
                  </a:lnTo>
                  <a:lnTo>
                    <a:pt x="350" y="38"/>
                  </a:lnTo>
                  <a:lnTo>
                    <a:pt x="356" y="35"/>
                  </a:lnTo>
                  <a:lnTo>
                    <a:pt x="360" y="33"/>
                  </a:lnTo>
                  <a:lnTo>
                    <a:pt x="365" y="29"/>
                  </a:lnTo>
                  <a:lnTo>
                    <a:pt x="369" y="27"/>
                  </a:lnTo>
                  <a:lnTo>
                    <a:pt x="373" y="23"/>
                  </a:lnTo>
                  <a:lnTo>
                    <a:pt x="377" y="21"/>
                  </a:lnTo>
                  <a:lnTo>
                    <a:pt x="380" y="19"/>
                  </a:lnTo>
                  <a:lnTo>
                    <a:pt x="384" y="14"/>
                  </a:lnTo>
                  <a:lnTo>
                    <a:pt x="388" y="14"/>
                  </a:lnTo>
                  <a:lnTo>
                    <a:pt x="390" y="10"/>
                  </a:lnTo>
                  <a:lnTo>
                    <a:pt x="394" y="10"/>
                  </a:lnTo>
                  <a:lnTo>
                    <a:pt x="398" y="8"/>
                  </a:lnTo>
                  <a:lnTo>
                    <a:pt x="399" y="4"/>
                  </a:lnTo>
                  <a:lnTo>
                    <a:pt x="401" y="4"/>
                  </a:lnTo>
                  <a:lnTo>
                    <a:pt x="403" y="2"/>
                  </a:lnTo>
                  <a:lnTo>
                    <a:pt x="407" y="0"/>
                  </a:lnTo>
                  <a:lnTo>
                    <a:pt x="407" y="0"/>
                  </a:lnTo>
                  <a:lnTo>
                    <a:pt x="405" y="0"/>
                  </a:lnTo>
                  <a:lnTo>
                    <a:pt x="403" y="2"/>
                  </a:lnTo>
                  <a:lnTo>
                    <a:pt x="401" y="2"/>
                  </a:lnTo>
                  <a:lnTo>
                    <a:pt x="399" y="2"/>
                  </a:lnTo>
                  <a:lnTo>
                    <a:pt x="396" y="4"/>
                  </a:lnTo>
                  <a:lnTo>
                    <a:pt x="394" y="4"/>
                  </a:lnTo>
                  <a:lnTo>
                    <a:pt x="390" y="6"/>
                  </a:lnTo>
                  <a:lnTo>
                    <a:pt x="384" y="8"/>
                  </a:lnTo>
                  <a:lnTo>
                    <a:pt x="380" y="10"/>
                  </a:lnTo>
                  <a:lnTo>
                    <a:pt x="377" y="10"/>
                  </a:lnTo>
                  <a:lnTo>
                    <a:pt x="371" y="12"/>
                  </a:lnTo>
                  <a:lnTo>
                    <a:pt x="367" y="14"/>
                  </a:lnTo>
                  <a:lnTo>
                    <a:pt x="363" y="14"/>
                  </a:lnTo>
                  <a:lnTo>
                    <a:pt x="360" y="16"/>
                  </a:lnTo>
                  <a:lnTo>
                    <a:pt x="356" y="16"/>
                  </a:lnTo>
                  <a:lnTo>
                    <a:pt x="354" y="19"/>
                  </a:lnTo>
                  <a:lnTo>
                    <a:pt x="350" y="19"/>
                  </a:lnTo>
                  <a:lnTo>
                    <a:pt x="346" y="19"/>
                  </a:lnTo>
                  <a:lnTo>
                    <a:pt x="342" y="21"/>
                  </a:lnTo>
                  <a:lnTo>
                    <a:pt x="341" y="21"/>
                  </a:lnTo>
                  <a:lnTo>
                    <a:pt x="337" y="21"/>
                  </a:lnTo>
                  <a:lnTo>
                    <a:pt x="333" y="23"/>
                  </a:lnTo>
                  <a:lnTo>
                    <a:pt x="329" y="23"/>
                  </a:lnTo>
                  <a:lnTo>
                    <a:pt x="327" y="25"/>
                  </a:lnTo>
                  <a:lnTo>
                    <a:pt x="322" y="25"/>
                  </a:lnTo>
                  <a:lnTo>
                    <a:pt x="316" y="25"/>
                  </a:lnTo>
                  <a:lnTo>
                    <a:pt x="312" y="27"/>
                  </a:lnTo>
                  <a:lnTo>
                    <a:pt x="310" y="27"/>
                  </a:lnTo>
                  <a:lnTo>
                    <a:pt x="304" y="27"/>
                  </a:lnTo>
                  <a:lnTo>
                    <a:pt x="301" y="29"/>
                  </a:lnTo>
                  <a:lnTo>
                    <a:pt x="297" y="29"/>
                  </a:lnTo>
                  <a:lnTo>
                    <a:pt x="293" y="31"/>
                  </a:lnTo>
                  <a:lnTo>
                    <a:pt x="285" y="33"/>
                  </a:lnTo>
                  <a:lnTo>
                    <a:pt x="282" y="33"/>
                  </a:lnTo>
                  <a:lnTo>
                    <a:pt x="278" y="33"/>
                  </a:lnTo>
                  <a:lnTo>
                    <a:pt x="272" y="33"/>
                  </a:lnTo>
                  <a:lnTo>
                    <a:pt x="268" y="35"/>
                  </a:lnTo>
                  <a:lnTo>
                    <a:pt x="263" y="36"/>
                  </a:lnTo>
                  <a:lnTo>
                    <a:pt x="259" y="36"/>
                  </a:lnTo>
                  <a:lnTo>
                    <a:pt x="253" y="36"/>
                  </a:lnTo>
                  <a:lnTo>
                    <a:pt x="247" y="38"/>
                  </a:lnTo>
                  <a:lnTo>
                    <a:pt x="244" y="38"/>
                  </a:lnTo>
                  <a:lnTo>
                    <a:pt x="238" y="38"/>
                  </a:lnTo>
                  <a:lnTo>
                    <a:pt x="234" y="38"/>
                  </a:lnTo>
                  <a:lnTo>
                    <a:pt x="228" y="38"/>
                  </a:lnTo>
                  <a:lnTo>
                    <a:pt x="223" y="40"/>
                  </a:lnTo>
                  <a:lnTo>
                    <a:pt x="217" y="40"/>
                  </a:lnTo>
                  <a:lnTo>
                    <a:pt x="213" y="42"/>
                  </a:lnTo>
                  <a:lnTo>
                    <a:pt x="206" y="42"/>
                  </a:lnTo>
                  <a:lnTo>
                    <a:pt x="200" y="42"/>
                  </a:lnTo>
                  <a:lnTo>
                    <a:pt x="194" y="42"/>
                  </a:lnTo>
                  <a:lnTo>
                    <a:pt x="190" y="42"/>
                  </a:lnTo>
                  <a:lnTo>
                    <a:pt x="183" y="42"/>
                  </a:lnTo>
                  <a:lnTo>
                    <a:pt x="179" y="42"/>
                  </a:lnTo>
                  <a:lnTo>
                    <a:pt x="173" y="42"/>
                  </a:lnTo>
                  <a:lnTo>
                    <a:pt x="168" y="42"/>
                  </a:lnTo>
                  <a:lnTo>
                    <a:pt x="164" y="42"/>
                  </a:lnTo>
                  <a:lnTo>
                    <a:pt x="160" y="42"/>
                  </a:lnTo>
                  <a:lnTo>
                    <a:pt x="154" y="42"/>
                  </a:lnTo>
                  <a:lnTo>
                    <a:pt x="149" y="42"/>
                  </a:lnTo>
                  <a:lnTo>
                    <a:pt x="143" y="42"/>
                  </a:lnTo>
                  <a:lnTo>
                    <a:pt x="139" y="42"/>
                  </a:lnTo>
                  <a:lnTo>
                    <a:pt x="133" y="42"/>
                  </a:lnTo>
                  <a:lnTo>
                    <a:pt x="130" y="42"/>
                  </a:lnTo>
                  <a:lnTo>
                    <a:pt x="126" y="40"/>
                  </a:lnTo>
                  <a:lnTo>
                    <a:pt x="120" y="40"/>
                  </a:lnTo>
                  <a:lnTo>
                    <a:pt x="114" y="38"/>
                  </a:lnTo>
                  <a:lnTo>
                    <a:pt x="111" y="38"/>
                  </a:lnTo>
                  <a:lnTo>
                    <a:pt x="107" y="38"/>
                  </a:lnTo>
                  <a:lnTo>
                    <a:pt x="101" y="38"/>
                  </a:lnTo>
                  <a:lnTo>
                    <a:pt x="97" y="38"/>
                  </a:lnTo>
                  <a:lnTo>
                    <a:pt x="93" y="38"/>
                  </a:lnTo>
                  <a:lnTo>
                    <a:pt x="88" y="36"/>
                  </a:lnTo>
                  <a:lnTo>
                    <a:pt x="84" y="36"/>
                  </a:lnTo>
                  <a:lnTo>
                    <a:pt x="80" y="36"/>
                  </a:lnTo>
                  <a:lnTo>
                    <a:pt x="76" y="36"/>
                  </a:lnTo>
                  <a:lnTo>
                    <a:pt x="72" y="35"/>
                  </a:lnTo>
                  <a:lnTo>
                    <a:pt x="69" y="33"/>
                  </a:lnTo>
                  <a:lnTo>
                    <a:pt x="63" y="33"/>
                  </a:lnTo>
                  <a:lnTo>
                    <a:pt x="61" y="33"/>
                  </a:lnTo>
                  <a:lnTo>
                    <a:pt x="57" y="33"/>
                  </a:lnTo>
                  <a:lnTo>
                    <a:pt x="53" y="33"/>
                  </a:lnTo>
                  <a:lnTo>
                    <a:pt x="52" y="31"/>
                  </a:lnTo>
                  <a:lnTo>
                    <a:pt x="48" y="29"/>
                  </a:lnTo>
                  <a:lnTo>
                    <a:pt x="44" y="29"/>
                  </a:lnTo>
                  <a:lnTo>
                    <a:pt x="40" y="29"/>
                  </a:lnTo>
                  <a:lnTo>
                    <a:pt x="38" y="27"/>
                  </a:lnTo>
                  <a:lnTo>
                    <a:pt x="36" y="27"/>
                  </a:lnTo>
                  <a:lnTo>
                    <a:pt x="33" y="27"/>
                  </a:lnTo>
                  <a:lnTo>
                    <a:pt x="29" y="27"/>
                  </a:lnTo>
                  <a:lnTo>
                    <a:pt x="27" y="25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5" y="23"/>
                  </a:lnTo>
                  <a:lnTo>
                    <a:pt x="12" y="23"/>
                  </a:lnTo>
                  <a:lnTo>
                    <a:pt x="8" y="21"/>
                  </a:lnTo>
                  <a:lnTo>
                    <a:pt x="6" y="21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Freeform 32"/>
            <p:cNvSpPr>
              <a:spLocks/>
            </p:cNvSpPr>
            <p:nvPr/>
          </p:nvSpPr>
          <p:spPr bwMode="auto">
            <a:xfrm>
              <a:off x="7299325" y="2249488"/>
              <a:ext cx="446087" cy="17462"/>
            </a:xfrm>
            <a:custGeom>
              <a:avLst/>
              <a:gdLst/>
              <a:ahLst/>
              <a:cxnLst>
                <a:cxn ang="0">
                  <a:pos x="110" y="4"/>
                </a:cxn>
                <a:cxn ang="0">
                  <a:pos x="129" y="2"/>
                </a:cxn>
                <a:cxn ang="0">
                  <a:pos x="150" y="0"/>
                </a:cxn>
                <a:cxn ang="0">
                  <a:pos x="175" y="0"/>
                </a:cxn>
                <a:cxn ang="0">
                  <a:pos x="204" y="0"/>
                </a:cxn>
                <a:cxn ang="0">
                  <a:pos x="232" y="0"/>
                </a:cxn>
                <a:cxn ang="0">
                  <a:pos x="264" y="0"/>
                </a:cxn>
                <a:cxn ang="0">
                  <a:pos x="297" y="2"/>
                </a:cxn>
                <a:cxn ang="0">
                  <a:pos x="329" y="4"/>
                </a:cxn>
                <a:cxn ang="0">
                  <a:pos x="361" y="4"/>
                </a:cxn>
                <a:cxn ang="0">
                  <a:pos x="394" y="6"/>
                </a:cxn>
                <a:cxn ang="0">
                  <a:pos x="426" y="8"/>
                </a:cxn>
                <a:cxn ang="0">
                  <a:pos x="453" y="8"/>
                </a:cxn>
                <a:cxn ang="0">
                  <a:pos x="479" y="10"/>
                </a:cxn>
                <a:cxn ang="0">
                  <a:pos x="504" y="12"/>
                </a:cxn>
                <a:cxn ang="0">
                  <a:pos x="523" y="13"/>
                </a:cxn>
                <a:cxn ang="0">
                  <a:pos x="540" y="15"/>
                </a:cxn>
                <a:cxn ang="0">
                  <a:pos x="551" y="17"/>
                </a:cxn>
                <a:cxn ang="0">
                  <a:pos x="561" y="17"/>
                </a:cxn>
                <a:cxn ang="0">
                  <a:pos x="559" y="19"/>
                </a:cxn>
                <a:cxn ang="0">
                  <a:pos x="551" y="21"/>
                </a:cxn>
                <a:cxn ang="0">
                  <a:pos x="536" y="21"/>
                </a:cxn>
                <a:cxn ang="0">
                  <a:pos x="515" y="21"/>
                </a:cxn>
                <a:cxn ang="0">
                  <a:pos x="493" y="21"/>
                </a:cxn>
                <a:cxn ang="0">
                  <a:pos x="464" y="21"/>
                </a:cxn>
                <a:cxn ang="0">
                  <a:pos x="434" y="21"/>
                </a:cxn>
                <a:cxn ang="0">
                  <a:pos x="399" y="23"/>
                </a:cxn>
                <a:cxn ang="0">
                  <a:pos x="363" y="23"/>
                </a:cxn>
                <a:cxn ang="0">
                  <a:pos x="327" y="23"/>
                </a:cxn>
                <a:cxn ang="0">
                  <a:pos x="289" y="23"/>
                </a:cxn>
                <a:cxn ang="0">
                  <a:pos x="253" y="23"/>
                </a:cxn>
                <a:cxn ang="0">
                  <a:pos x="215" y="23"/>
                </a:cxn>
                <a:cxn ang="0">
                  <a:pos x="179" y="23"/>
                </a:cxn>
                <a:cxn ang="0">
                  <a:pos x="143" y="21"/>
                </a:cxn>
                <a:cxn ang="0">
                  <a:pos x="110" y="21"/>
                </a:cxn>
                <a:cxn ang="0">
                  <a:pos x="82" y="21"/>
                </a:cxn>
                <a:cxn ang="0">
                  <a:pos x="57" y="21"/>
                </a:cxn>
                <a:cxn ang="0">
                  <a:pos x="34" y="19"/>
                </a:cxn>
                <a:cxn ang="0">
                  <a:pos x="17" y="19"/>
                </a:cxn>
                <a:cxn ang="0">
                  <a:pos x="6" y="17"/>
                </a:cxn>
                <a:cxn ang="0">
                  <a:pos x="0" y="17"/>
                </a:cxn>
                <a:cxn ang="0">
                  <a:pos x="6" y="13"/>
                </a:cxn>
                <a:cxn ang="0">
                  <a:pos x="19" y="10"/>
                </a:cxn>
                <a:cxn ang="0">
                  <a:pos x="33" y="8"/>
                </a:cxn>
                <a:cxn ang="0">
                  <a:pos x="44" y="6"/>
                </a:cxn>
                <a:cxn ang="0">
                  <a:pos x="57" y="4"/>
                </a:cxn>
                <a:cxn ang="0">
                  <a:pos x="69" y="4"/>
                </a:cxn>
                <a:cxn ang="0">
                  <a:pos x="78" y="4"/>
                </a:cxn>
                <a:cxn ang="0">
                  <a:pos x="88" y="4"/>
                </a:cxn>
                <a:cxn ang="0">
                  <a:pos x="97" y="4"/>
                </a:cxn>
                <a:cxn ang="0">
                  <a:pos x="101" y="4"/>
                </a:cxn>
              </a:cxnLst>
              <a:rect l="0" t="0" r="r" b="b"/>
              <a:pathLst>
                <a:path w="563" h="23">
                  <a:moveTo>
                    <a:pt x="101" y="4"/>
                  </a:moveTo>
                  <a:lnTo>
                    <a:pt x="107" y="4"/>
                  </a:lnTo>
                  <a:lnTo>
                    <a:pt x="110" y="4"/>
                  </a:lnTo>
                  <a:lnTo>
                    <a:pt x="116" y="2"/>
                  </a:lnTo>
                  <a:lnTo>
                    <a:pt x="122" y="2"/>
                  </a:lnTo>
                  <a:lnTo>
                    <a:pt x="129" y="2"/>
                  </a:lnTo>
                  <a:lnTo>
                    <a:pt x="135" y="0"/>
                  </a:lnTo>
                  <a:lnTo>
                    <a:pt x="143" y="0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67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4" y="0"/>
                  </a:lnTo>
                  <a:lnTo>
                    <a:pt x="204" y="0"/>
                  </a:lnTo>
                  <a:lnTo>
                    <a:pt x="213" y="0"/>
                  </a:lnTo>
                  <a:lnTo>
                    <a:pt x="225" y="0"/>
                  </a:lnTo>
                  <a:lnTo>
                    <a:pt x="232" y="0"/>
                  </a:lnTo>
                  <a:lnTo>
                    <a:pt x="244" y="0"/>
                  </a:lnTo>
                  <a:lnTo>
                    <a:pt x="253" y="0"/>
                  </a:lnTo>
                  <a:lnTo>
                    <a:pt x="264" y="0"/>
                  </a:lnTo>
                  <a:lnTo>
                    <a:pt x="276" y="0"/>
                  </a:lnTo>
                  <a:lnTo>
                    <a:pt x="285" y="2"/>
                  </a:lnTo>
                  <a:lnTo>
                    <a:pt x="297" y="2"/>
                  </a:lnTo>
                  <a:lnTo>
                    <a:pt x="306" y="4"/>
                  </a:lnTo>
                  <a:lnTo>
                    <a:pt x="320" y="4"/>
                  </a:lnTo>
                  <a:lnTo>
                    <a:pt x="329" y="4"/>
                  </a:lnTo>
                  <a:lnTo>
                    <a:pt x="340" y="4"/>
                  </a:lnTo>
                  <a:lnTo>
                    <a:pt x="350" y="4"/>
                  </a:lnTo>
                  <a:lnTo>
                    <a:pt x="361" y="4"/>
                  </a:lnTo>
                  <a:lnTo>
                    <a:pt x="373" y="6"/>
                  </a:lnTo>
                  <a:lnTo>
                    <a:pt x="382" y="6"/>
                  </a:lnTo>
                  <a:lnTo>
                    <a:pt x="394" y="6"/>
                  </a:lnTo>
                  <a:lnTo>
                    <a:pt x="403" y="6"/>
                  </a:lnTo>
                  <a:lnTo>
                    <a:pt x="415" y="6"/>
                  </a:lnTo>
                  <a:lnTo>
                    <a:pt x="426" y="8"/>
                  </a:lnTo>
                  <a:lnTo>
                    <a:pt x="434" y="8"/>
                  </a:lnTo>
                  <a:lnTo>
                    <a:pt x="443" y="8"/>
                  </a:lnTo>
                  <a:lnTo>
                    <a:pt x="453" y="8"/>
                  </a:lnTo>
                  <a:lnTo>
                    <a:pt x="462" y="10"/>
                  </a:lnTo>
                  <a:lnTo>
                    <a:pt x="470" y="10"/>
                  </a:lnTo>
                  <a:lnTo>
                    <a:pt x="479" y="10"/>
                  </a:lnTo>
                  <a:lnTo>
                    <a:pt x="487" y="10"/>
                  </a:lnTo>
                  <a:lnTo>
                    <a:pt x="496" y="10"/>
                  </a:lnTo>
                  <a:lnTo>
                    <a:pt x="504" y="12"/>
                  </a:lnTo>
                  <a:lnTo>
                    <a:pt x="512" y="12"/>
                  </a:lnTo>
                  <a:lnTo>
                    <a:pt x="517" y="13"/>
                  </a:lnTo>
                  <a:lnTo>
                    <a:pt x="523" y="13"/>
                  </a:lnTo>
                  <a:lnTo>
                    <a:pt x="531" y="13"/>
                  </a:lnTo>
                  <a:lnTo>
                    <a:pt x="536" y="13"/>
                  </a:lnTo>
                  <a:lnTo>
                    <a:pt x="540" y="15"/>
                  </a:lnTo>
                  <a:lnTo>
                    <a:pt x="546" y="15"/>
                  </a:lnTo>
                  <a:lnTo>
                    <a:pt x="550" y="17"/>
                  </a:lnTo>
                  <a:lnTo>
                    <a:pt x="551" y="17"/>
                  </a:lnTo>
                  <a:lnTo>
                    <a:pt x="557" y="17"/>
                  </a:lnTo>
                  <a:lnTo>
                    <a:pt x="559" y="17"/>
                  </a:lnTo>
                  <a:lnTo>
                    <a:pt x="561" y="17"/>
                  </a:lnTo>
                  <a:lnTo>
                    <a:pt x="563" y="19"/>
                  </a:lnTo>
                  <a:lnTo>
                    <a:pt x="561" y="19"/>
                  </a:lnTo>
                  <a:lnTo>
                    <a:pt x="559" y="19"/>
                  </a:lnTo>
                  <a:lnTo>
                    <a:pt x="557" y="19"/>
                  </a:lnTo>
                  <a:lnTo>
                    <a:pt x="555" y="21"/>
                  </a:lnTo>
                  <a:lnTo>
                    <a:pt x="551" y="21"/>
                  </a:lnTo>
                  <a:lnTo>
                    <a:pt x="548" y="21"/>
                  </a:lnTo>
                  <a:lnTo>
                    <a:pt x="542" y="21"/>
                  </a:lnTo>
                  <a:lnTo>
                    <a:pt x="536" y="21"/>
                  </a:lnTo>
                  <a:lnTo>
                    <a:pt x="531" y="21"/>
                  </a:lnTo>
                  <a:lnTo>
                    <a:pt x="523" y="21"/>
                  </a:lnTo>
                  <a:lnTo>
                    <a:pt x="515" y="21"/>
                  </a:lnTo>
                  <a:lnTo>
                    <a:pt x="508" y="21"/>
                  </a:lnTo>
                  <a:lnTo>
                    <a:pt x="500" y="21"/>
                  </a:lnTo>
                  <a:lnTo>
                    <a:pt x="493" y="21"/>
                  </a:lnTo>
                  <a:lnTo>
                    <a:pt x="483" y="21"/>
                  </a:lnTo>
                  <a:lnTo>
                    <a:pt x="475" y="21"/>
                  </a:lnTo>
                  <a:lnTo>
                    <a:pt x="464" y="21"/>
                  </a:lnTo>
                  <a:lnTo>
                    <a:pt x="453" y="21"/>
                  </a:lnTo>
                  <a:lnTo>
                    <a:pt x="443" y="21"/>
                  </a:lnTo>
                  <a:lnTo>
                    <a:pt x="434" y="21"/>
                  </a:lnTo>
                  <a:lnTo>
                    <a:pt x="422" y="23"/>
                  </a:lnTo>
                  <a:lnTo>
                    <a:pt x="413" y="23"/>
                  </a:lnTo>
                  <a:lnTo>
                    <a:pt x="399" y="23"/>
                  </a:lnTo>
                  <a:lnTo>
                    <a:pt x="388" y="23"/>
                  </a:lnTo>
                  <a:lnTo>
                    <a:pt x="377" y="23"/>
                  </a:lnTo>
                  <a:lnTo>
                    <a:pt x="363" y="23"/>
                  </a:lnTo>
                  <a:lnTo>
                    <a:pt x="350" y="23"/>
                  </a:lnTo>
                  <a:lnTo>
                    <a:pt x="339" y="23"/>
                  </a:lnTo>
                  <a:lnTo>
                    <a:pt x="327" y="23"/>
                  </a:lnTo>
                  <a:lnTo>
                    <a:pt x="314" y="23"/>
                  </a:lnTo>
                  <a:lnTo>
                    <a:pt x="302" y="23"/>
                  </a:lnTo>
                  <a:lnTo>
                    <a:pt x="289" y="23"/>
                  </a:lnTo>
                  <a:lnTo>
                    <a:pt x="278" y="23"/>
                  </a:lnTo>
                  <a:lnTo>
                    <a:pt x="264" y="23"/>
                  </a:lnTo>
                  <a:lnTo>
                    <a:pt x="253" y="23"/>
                  </a:lnTo>
                  <a:lnTo>
                    <a:pt x="240" y="23"/>
                  </a:lnTo>
                  <a:lnTo>
                    <a:pt x="226" y="23"/>
                  </a:lnTo>
                  <a:lnTo>
                    <a:pt x="215" y="23"/>
                  </a:lnTo>
                  <a:lnTo>
                    <a:pt x="202" y="23"/>
                  </a:lnTo>
                  <a:lnTo>
                    <a:pt x="190" y="23"/>
                  </a:lnTo>
                  <a:lnTo>
                    <a:pt x="179" y="23"/>
                  </a:lnTo>
                  <a:lnTo>
                    <a:pt x="167" y="21"/>
                  </a:lnTo>
                  <a:lnTo>
                    <a:pt x="154" y="21"/>
                  </a:lnTo>
                  <a:lnTo>
                    <a:pt x="143" y="21"/>
                  </a:lnTo>
                  <a:lnTo>
                    <a:pt x="133" y="21"/>
                  </a:lnTo>
                  <a:lnTo>
                    <a:pt x="122" y="21"/>
                  </a:lnTo>
                  <a:lnTo>
                    <a:pt x="110" y="21"/>
                  </a:lnTo>
                  <a:lnTo>
                    <a:pt x="101" y="21"/>
                  </a:lnTo>
                  <a:lnTo>
                    <a:pt x="91" y="21"/>
                  </a:lnTo>
                  <a:lnTo>
                    <a:pt x="82" y="21"/>
                  </a:lnTo>
                  <a:lnTo>
                    <a:pt x="72" y="21"/>
                  </a:lnTo>
                  <a:lnTo>
                    <a:pt x="65" y="21"/>
                  </a:lnTo>
                  <a:lnTo>
                    <a:pt x="57" y="21"/>
                  </a:lnTo>
                  <a:lnTo>
                    <a:pt x="48" y="21"/>
                  </a:lnTo>
                  <a:lnTo>
                    <a:pt x="42" y="19"/>
                  </a:lnTo>
                  <a:lnTo>
                    <a:pt x="34" y="19"/>
                  </a:lnTo>
                  <a:lnTo>
                    <a:pt x="29" y="19"/>
                  </a:lnTo>
                  <a:lnTo>
                    <a:pt x="23" y="19"/>
                  </a:lnTo>
                  <a:lnTo>
                    <a:pt x="17" y="19"/>
                  </a:lnTo>
                  <a:lnTo>
                    <a:pt x="13" y="17"/>
                  </a:lnTo>
                  <a:lnTo>
                    <a:pt x="10" y="17"/>
                  </a:lnTo>
                  <a:lnTo>
                    <a:pt x="6" y="17"/>
                  </a:lnTo>
                  <a:lnTo>
                    <a:pt x="2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2" y="13"/>
                  </a:lnTo>
                  <a:lnTo>
                    <a:pt x="6" y="13"/>
                  </a:lnTo>
                  <a:lnTo>
                    <a:pt x="12" y="10"/>
                  </a:lnTo>
                  <a:lnTo>
                    <a:pt x="15" y="10"/>
                  </a:lnTo>
                  <a:lnTo>
                    <a:pt x="19" y="10"/>
                  </a:lnTo>
                  <a:lnTo>
                    <a:pt x="25" y="8"/>
                  </a:lnTo>
                  <a:lnTo>
                    <a:pt x="29" y="8"/>
                  </a:lnTo>
                  <a:lnTo>
                    <a:pt x="33" y="8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50" y="6"/>
                  </a:lnTo>
                  <a:lnTo>
                    <a:pt x="53" y="6"/>
                  </a:lnTo>
                  <a:lnTo>
                    <a:pt x="57" y="4"/>
                  </a:lnTo>
                  <a:lnTo>
                    <a:pt x="61" y="4"/>
                  </a:lnTo>
                  <a:lnTo>
                    <a:pt x="65" y="4"/>
                  </a:lnTo>
                  <a:lnTo>
                    <a:pt x="69" y="4"/>
                  </a:lnTo>
                  <a:lnTo>
                    <a:pt x="72" y="4"/>
                  </a:lnTo>
                  <a:lnTo>
                    <a:pt x="76" y="4"/>
                  </a:lnTo>
                  <a:lnTo>
                    <a:pt x="78" y="4"/>
                  </a:lnTo>
                  <a:lnTo>
                    <a:pt x="82" y="4"/>
                  </a:lnTo>
                  <a:lnTo>
                    <a:pt x="84" y="4"/>
                  </a:lnTo>
                  <a:lnTo>
                    <a:pt x="88" y="4"/>
                  </a:lnTo>
                  <a:lnTo>
                    <a:pt x="90" y="4"/>
                  </a:lnTo>
                  <a:lnTo>
                    <a:pt x="93" y="4"/>
                  </a:lnTo>
                  <a:lnTo>
                    <a:pt x="97" y="4"/>
                  </a:lnTo>
                  <a:lnTo>
                    <a:pt x="99" y="4"/>
                  </a:lnTo>
                  <a:lnTo>
                    <a:pt x="101" y="4"/>
                  </a:lnTo>
                  <a:lnTo>
                    <a:pt x="101" y="4"/>
                  </a:lnTo>
                  <a:lnTo>
                    <a:pt x="101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Freeform 33"/>
            <p:cNvSpPr>
              <a:spLocks/>
            </p:cNvSpPr>
            <p:nvPr/>
          </p:nvSpPr>
          <p:spPr bwMode="auto">
            <a:xfrm>
              <a:off x="7313613" y="3513138"/>
              <a:ext cx="63500" cy="287337"/>
            </a:xfrm>
            <a:custGeom>
              <a:avLst/>
              <a:gdLst/>
              <a:ahLst/>
              <a:cxnLst>
                <a:cxn ang="0">
                  <a:pos x="6" y="102"/>
                </a:cxn>
                <a:cxn ang="0">
                  <a:pos x="2" y="127"/>
                </a:cxn>
                <a:cxn ang="0">
                  <a:pos x="2" y="152"/>
                </a:cxn>
                <a:cxn ang="0">
                  <a:pos x="6" y="178"/>
                </a:cxn>
                <a:cxn ang="0">
                  <a:pos x="10" y="201"/>
                </a:cxn>
                <a:cxn ang="0">
                  <a:pos x="15" y="226"/>
                </a:cxn>
                <a:cxn ang="0">
                  <a:pos x="23" y="248"/>
                </a:cxn>
                <a:cxn ang="0">
                  <a:pos x="33" y="269"/>
                </a:cxn>
                <a:cxn ang="0">
                  <a:pos x="42" y="288"/>
                </a:cxn>
                <a:cxn ang="0">
                  <a:pos x="50" y="307"/>
                </a:cxn>
                <a:cxn ang="0">
                  <a:pos x="57" y="323"/>
                </a:cxn>
                <a:cxn ang="0">
                  <a:pos x="67" y="338"/>
                </a:cxn>
                <a:cxn ang="0">
                  <a:pos x="72" y="347"/>
                </a:cxn>
                <a:cxn ang="0">
                  <a:pos x="80" y="361"/>
                </a:cxn>
                <a:cxn ang="0">
                  <a:pos x="78" y="359"/>
                </a:cxn>
                <a:cxn ang="0">
                  <a:pos x="71" y="345"/>
                </a:cxn>
                <a:cxn ang="0">
                  <a:pos x="65" y="330"/>
                </a:cxn>
                <a:cxn ang="0">
                  <a:pos x="63" y="319"/>
                </a:cxn>
                <a:cxn ang="0">
                  <a:pos x="57" y="305"/>
                </a:cxn>
                <a:cxn ang="0">
                  <a:pos x="53" y="292"/>
                </a:cxn>
                <a:cxn ang="0">
                  <a:pos x="50" y="277"/>
                </a:cxn>
                <a:cxn ang="0">
                  <a:pos x="46" y="262"/>
                </a:cxn>
                <a:cxn ang="0">
                  <a:pos x="42" y="248"/>
                </a:cxn>
                <a:cxn ang="0">
                  <a:pos x="40" y="231"/>
                </a:cxn>
                <a:cxn ang="0">
                  <a:pos x="34" y="218"/>
                </a:cxn>
                <a:cxn ang="0">
                  <a:pos x="33" y="203"/>
                </a:cxn>
                <a:cxn ang="0">
                  <a:pos x="29" y="191"/>
                </a:cxn>
                <a:cxn ang="0">
                  <a:pos x="29" y="180"/>
                </a:cxn>
                <a:cxn ang="0">
                  <a:pos x="27" y="169"/>
                </a:cxn>
                <a:cxn ang="0">
                  <a:pos x="25" y="155"/>
                </a:cxn>
                <a:cxn ang="0">
                  <a:pos x="25" y="144"/>
                </a:cxn>
                <a:cxn ang="0">
                  <a:pos x="25" y="129"/>
                </a:cxn>
                <a:cxn ang="0">
                  <a:pos x="27" y="114"/>
                </a:cxn>
                <a:cxn ang="0">
                  <a:pos x="29" y="98"/>
                </a:cxn>
                <a:cxn ang="0">
                  <a:pos x="29" y="83"/>
                </a:cxn>
                <a:cxn ang="0">
                  <a:pos x="31" y="70"/>
                </a:cxn>
                <a:cxn ang="0">
                  <a:pos x="33" y="53"/>
                </a:cxn>
                <a:cxn ang="0">
                  <a:pos x="34" y="41"/>
                </a:cxn>
                <a:cxn ang="0">
                  <a:pos x="34" y="28"/>
                </a:cxn>
                <a:cxn ang="0">
                  <a:pos x="38" y="15"/>
                </a:cxn>
                <a:cxn ang="0">
                  <a:pos x="36" y="1"/>
                </a:cxn>
                <a:cxn ang="0">
                  <a:pos x="29" y="9"/>
                </a:cxn>
                <a:cxn ang="0">
                  <a:pos x="23" y="20"/>
                </a:cxn>
                <a:cxn ang="0">
                  <a:pos x="19" y="34"/>
                </a:cxn>
                <a:cxn ang="0">
                  <a:pos x="17" y="49"/>
                </a:cxn>
                <a:cxn ang="0">
                  <a:pos x="14" y="62"/>
                </a:cxn>
                <a:cxn ang="0">
                  <a:pos x="12" y="74"/>
                </a:cxn>
                <a:cxn ang="0">
                  <a:pos x="10" y="85"/>
                </a:cxn>
              </a:cxnLst>
              <a:rect l="0" t="0" r="r" b="b"/>
              <a:pathLst>
                <a:path w="80" h="362">
                  <a:moveTo>
                    <a:pt x="10" y="85"/>
                  </a:moveTo>
                  <a:lnTo>
                    <a:pt x="8" y="91"/>
                  </a:lnTo>
                  <a:lnTo>
                    <a:pt x="8" y="96"/>
                  </a:lnTo>
                  <a:lnTo>
                    <a:pt x="6" y="102"/>
                  </a:lnTo>
                  <a:lnTo>
                    <a:pt x="6" y="110"/>
                  </a:lnTo>
                  <a:lnTo>
                    <a:pt x="4" y="115"/>
                  </a:lnTo>
                  <a:lnTo>
                    <a:pt x="2" y="121"/>
                  </a:lnTo>
                  <a:lnTo>
                    <a:pt x="2" y="127"/>
                  </a:lnTo>
                  <a:lnTo>
                    <a:pt x="2" y="133"/>
                  </a:lnTo>
                  <a:lnTo>
                    <a:pt x="0" y="138"/>
                  </a:lnTo>
                  <a:lnTo>
                    <a:pt x="0" y="146"/>
                  </a:lnTo>
                  <a:lnTo>
                    <a:pt x="2" y="152"/>
                  </a:lnTo>
                  <a:lnTo>
                    <a:pt x="2" y="157"/>
                  </a:lnTo>
                  <a:lnTo>
                    <a:pt x="2" y="165"/>
                  </a:lnTo>
                  <a:lnTo>
                    <a:pt x="4" y="171"/>
                  </a:lnTo>
                  <a:lnTo>
                    <a:pt x="6" y="178"/>
                  </a:lnTo>
                  <a:lnTo>
                    <a:pt x="6" y="184"/>
                  </a:lnTo>
                  <a:lnTo>
                    <a:pt x="8" y="190"/>
                  </a:lnTo>
                  <a:lnTo>
                    <a:pt x="8" y="195"/>
                  </a:lnTo>
                  <a:lnTo>
                    <a:pt x="10" y="201"/>
                  </a:lnTo>
                  <a:lnTo>
                    <a:pt x="12" y="207"/>
                  </a:lnTo>
                  <a:lnTo>
                    <a:pt x="12" y="214"/>
                  </a:lnTo>
                  <a:lnTo>
                    <a:pt x="14" y="218"/>
                  </a:lnTo>
                  <a:lnTo>
                    <a:pt x="15" y="226"/>
                  </a:lnTo>
                  <a:lnTo>
                    <a:pt x="17" y="231"/>
                  </a:lnTo>
                  <a:lnTo>
                    <a:pt x="19" y="237"/>
                  </a:lnTo>
                  <a:lnTo>
                    <a:pt x="21" y="241"/>
                  </a:lnTo>
                  <a:lnTo>
                    <a:pt x="23" y="248"/>
                  </a:lnTo>
                  <a:lnTo>
                    <a:pt x="25" y="254"/>
                  </a:lnTo>
                  <a:lnTo>
                    <a:pt x="29" y="258"/>
                  </a:lnTo>
                  <a:lnTo>
                    <a:pt x="31" y="264"/>
                  </a:lnTo>
                  <a:lnTo>
                    <a:pt x="33" y="269"/>
                  </a:lnTo>
                  <a:lnTo>
                    <a:pt x="34" y="275"/>
                  </a:lnTo>
                  <a:lnTo>
                    <a:pt x="36" y="279"/>
                  </a:lnTo>
                  <a:lnTo>
                    <a:pt x="40" y="285"/>
                  </a:lnTo>
                  <a:lnTo>
                    <a:pt x="42" y="288"/>
                  </a:lnTo>
                  <a:lnTo>
                    <a:pt x="44" y="294"/>
                  </a:lnTo>
                  <a:lnTo>
                    <a:pt x="46" y="300"/>
                  </a:lnTo>
                  <a:lnTo>
                    <a:pt x="48" y="304"/>
                  </a:lnTo>
                  <a:lnTo>
                    <a:pt x="50" y="307"/>
                  </a:lnTo>
                  <a:lnTo>
                    <a:pt x="52" y="311"/>
                  </a:lnTo>
                  <a:lnTo>
                    <a:pt x="53" y="315"/>
                  </a:lnTo>
                  <a:lnTo>
                    <a:pt x="57" y="321"/>
                  </a:lnTo>
                  <a:lnTo>
                    <a:pt x="57" y="323"/>
                  </a:lnTo>
                  <a:lnTo>
                    <a:pt x="61" y="328"/>
                  </a:lnTo>
                  <a:lnTo>
                    <a:pt x="63" y="330"/>
                  </a:lnTo>
                  <a:lnTo>
                    <a:pt x="65" y="334"/>
                  </a:lnTo>
                  <a:lnTo>
                    <a:pt x="67" y="338"/>
                  </a:lnTo>
                  <a:lnTo>
                    <a:pt x="67" y="342"/>
                  </a:lnTo>
                  <a:lnTo>
                    <a:pt x="69" y="343"/>
                  </a:lnTo>
                  <a:lnTo>
                    <a:pt x="71" y="345"/>
                  </a:lnTo>
                  <a:lnTo>
                    <a:pt x="72" y="347"/>
                  </a:lnTo>
                  <a:lnTo>
                    <a:pt x="74" y="351"/>
                  </a:lnTo>
                  <a:lnTo>
                    <a:pt x="76" y="355"/>
                  </a:lnTo>
                  <a:lnTo>
                    <a:pt x="78" y="359"/>
                  </a:lnTo>
                  <a:lnTo>
                    <a:pt x="80" y="361"/>
                  </a:lnTo>
                  <a:lnTo>
                    <a:pt x="80" y="362"/>
                  </a:lnTo>
                  <a:lnTo>
                    <a:pt x="80" y="362"/>
                  </a:lnTo>
                  <a:lnTo>
                    <a:pt x="78" y="361"/>
                  </a:lnTo>
                  <a:lnTo>
                    <a:pt x="78" y="359"/>
                  </a:lnTo>
                  <a:lnTo>
                    <a:pt x="76" y="357"/>
                  </a:lnTo>
                  <a:lnTo>
                    <a:pt x="74" y="355"/>
                  </a:lnTo>
                  <a:lnTo>
                    <a:pt x="72" y="349"/>
                  </a:lnTo>
                  <a:lnTo>
                    <a:pt x="71" y="345"/>
                  </a:lnTo>
                  <a:lnTo>
                    <a:pt x="69" y="342"/>
                  </a:lnTo>
                  <a:lnTo>
                    <a:pt x="67" y="336"/>
                  </a:lnTo>
                  <a:lnTo>
                    <a:pt x="67" y="334"/>
                  </a:lnTo>
                  <a:lnTo>
                    <a:pt x="65" y="330"/>
                  </a:lnTo>
                  <a:lnTo>
                    <a:pt x="65" y="328"/>
                  </a:lnTo>
                  <a:lnTo>
                    <a:pt x="63" y="324"/>
                  </a:lnTo>
                  <a:lnTo>
                    <a:pt x="63" y="323"/>
                  </a:lnTo>
                  <a:lnTo>
                    <a:pt x="63" y="319"/>
                  </a:lnTo>
                  <a:lnTo>
                    <a:pt x="61" y="315"/>
                  </a:lnTo>
                  <a:lnTo>
                    <a:pt x="59" y="313"/>
                  </a:lnTo>
                  <a:lnTo>
                    <a:pt x="59" y="309"/>
                  </a:lnTo>
                  <a:lnTo>
                    <a:pt x="57" y="305"/>
                  </a:lnTo>
                  <a:lnTo>
                    <a:pt x="57" y="302"/>
                  </a:lnTo>
                  <a:lnTo>
                    <a:pt x="57" y="300"/>
                  </a:lnTo>
                  <a:lnTo>
                    <a:pt x="53" y="294"/>
                  </a:lnTo>
                  <a:lnTo>
                    <a:pt x="53" y="292"/>
                  </a:lnTo>
                  <a:lnTo>
                    <a:pt x="52" y="288"/>
                  </a:lnTo>
                  <a:lnTo>
                    <a:pt x="52" y="285"/>
                  </a:lnTo>
                  <a:lnTo>
                    <a:pt x="52" y="281"/>
                  </a:lnTo>
                  <a:lnTo>
                    <a:pt x="50" y="277"/>
                  </a:lnTo>
                  <a:lnTo>
                    <a:pt x="48" y="273"/>
                  </a:lnTo>
                  <a:lnTo>
                    <a:pt x="48" y="271"/>
                  </a:lnTo>
                  <a:lnTo>
                    <a:pt x="46" y="266"/>
                  </a:lnTo>
                  <a:lnTo>
                    <a:pt x="46" y="262"/>
                  </a:lnTo>
                  <a:lnTo>
                    <a:pt x="44" y="258"/>
                  </a:lnTo>
                  <a:lnTo>
                    <a:pt x="44" y="254"/>
                  </a:lnTo>
                  <a:lnTo>
                    <a:pt x="42" y="250"/>
                  </a:lnTo>
                  <a:lnTo>
                    <a:pt x="42" y="248"/>
                  </a:lnTo>
                  <a:lnTo>
                    <a:pt x="40" y="243"/>
                  </a:lnTo>
                  <a:lnTo>
                    <a:pt x="40" y="239"/>
                  </a:lnTo>
                  <a:lnTo>
                    <a:pt x="40" y="235"/>
                  </a:lnTo>
                  <a:lnTo>
                    <a:pt x="40" y="231"/>
                  </a:lnTo>
                  <a:lnTo>
                    <a:pt x="38" y="228"/>
                  </a:lnTo>
                  <a:lnTo>
                    <a:pt x="36" y="226"/>
                  </a:lnTo>
                  <a:lnTo>
                    <a:pt x="34" y="220"/>
                  </a:lnTo>
                  <a:lnTo>
                    <a:pt x="34" y="218"/>
                  </a:lnTo>
                  <a:lnTo>
                    <a:pt x="33" y="214"/>
                  </a:lnTo>
                  <a:lnTo>
                    <a:pt x="33" y="209"/>
                  </a:lnTo>
                  <a:lnTo>
                    <a:pt x="33" y="207"/>
                  </a:lnTo>
                  <a:lnTo>
                    <a:pt x="33" y="203"/>
                  </a:lnTo>
                  <a:lnTo>
                    <a:pt x="31" y="199"/>
                  </a:lnTo>
                  <a:lnTo>
                    <a:pt x="31" y="197"/>
                  </a:lnTo>
                  <a:lnTo>
                    <a:pt x="31" y="193"/>
                  </a:lnTo>
                  <a:lnTo>
                    <a:pt x="29" y="191"/>
                  </a:lnTo>
                  <a:lnTo>
                    <a:pt x="29" y="188"/>
                  </a:lnTo>
                  <a:lnTo>
                    <a:pt x="29" y="184"/>
                  </a:lnTo>
                  <a:lnTo>
                    <a:pt x="29" y="182"/>
                  </a:lnTo>
                  <a:lnTo>
                    <a:pt x="29" y="180"/>
                  </a:lnTo>
                  <a:lnTo>
                    <a:pt x="29" y="174"/>
                  </a:lnTo>
                  <a:lnTo>
                    <a:pt x="29" y="172"/>
                  </a:lnTo>
                  <a:lnTo>
                    <a:pt x="27" y="171"/>
                  </a:lnTo>
                  <a:lnTo>
                    <a:pt x="27" y="169"/>
                  </a:lnTo>
                  <a:lnTo>
                    <a:pt x="25" y="165"/>
                  </a:lnTo>
                  <a:lnTo>
                    <a:pt x="25" y="163"/>
                  </a:lnTo>
                  <a:lnTo>
                    <a:pt x="25" y="159"/>
                  </a:lnTo>
                  <a:lnTo>
                    <a:pt x="25" y="155"/>
                  </a:lnTo>
                  <a:lnTo>
                    <a:pt x="25" y="152"/>
                  </a:lnTo>
                  <a:lnTo>
                    <a:pt x="25" y="152"/>
                  </a:lnTo>
                  <a:lnTo>
                    <a:pt x="25" y="146"/>
                  </a:lnTo>
                  <a:lnTo>
                    <a:pt x="25" y="144"/>
                  </a:lnTo>
                  <a:lnTo>
                    <a:pt x="25" y="138"/>
                  </a:lnTo>
                  <a:lnTo>
                    <a:pt x="25" y="136"/>
                  </a:lnTo>
                  <a:lnTo>
                    <a:pt x="25" y="133"/>
                  </a:lnTo>
                  <a:lnTo>
                    <a:pt x="25" y="129"/>
                  </a:lnTo>
                  <a:lnTo>
                    <a:pt x="27" y="125"/>
                  </a:lnTo>
                  <a:lnTo>
                    <a:pt x="27" y="121"/>
                  </a:lnTo>
                  <a:lnTo>
                    <a:pt x="27" y="117"/>
                  </a:lnTo>
                  <a:lnTo>
                    <a:pt x="27" y="114"/>
                  </a:lnTo>
                  <a:lnTo>
                    <a:pt x="27" y="110"/>
                  </a:lnTo>
                  <a:lnTo>
                    <a:pt x="29" y="108"/>
                  </a:lnTo>
                  <a:lnTo>
                    <a:pt x="29" y="102"/>
                  </a:lnTo>
                  <a:lnTo>
                    <a:pt x="29" y="98"/>
                  </a:lnTo>
                  <a:lnTo>
                    <a:pt x="29" y="95"/>
                  </a:lnTo>
                  <a:lnTo>
                    <a:pt x="29" y="91"/>
                  </a:lnTo>
                  <a:lnTo>
                    <a:pt x="29" y="87"/>
                  </a:lnTo>
                  <a:lnTo>
                    <a:pt x="29" y="83"/>
                  </a:lnTo>
                  <a:lnTo>
                    <a:pt x="31" y="79"/>
                  </a:lnTo>
                  <a:lnTo>
                    <a:pt x="31" y="76"/>
                  </a:lnTo>
                  <a:lnTo>
                    <a:pt x="31" y="74"/>
                  </a:lnTo>
                  <a:lnTo>
                    <a:pt x="31" y="70"/>
                  </a:lnTo>
                  <a:lnTo>
                    <a:pt x="33" y="64"/>
                  </a:lnTo>
                  <a:lnTo>
                    <a:pt x="33" y="62"/>
                  </a:lnTo>
                  <a:lnTo>
                    <a:pt x="33" y="57"/>
                  </a:lnTo>
                  <a:lnTo>
                    <a:pt x="33" y="53"/>
                  </a:lnTo>
                  <a:lnTo>
                    <a:pt x="33" y="51"/>
                  </a:lnTo>
                  <a:lnTo>
                    <a:pt x="33" y="47"/>
                  </a:lnTo>
                  <a:lnTo>
                    <a:pt x="33" y="43"/>
                  </a:lnTo>
                  <a:lnTo>
                    <a:pt x="34" y="41"/>
                  </a:lnTo>
                  <a:lnTo>
                    <a:pt x="34" y="39"/>
                  </a:lnTo>
                  <a:lnTo>
                    <a:pt x="34" y="36"/>
                  </a:lnTo>
                  <a:lnTo>
                    <a:pt x="34" y="32"/>
                  </a:lnTo>
                  <a:lnTo>
                    <a:pt x="34" y="28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6" y="19"/>
                  </a:lnTo>
                  <a:lnTo>
                    <a:pt x="38" y="15"/>
                  </a:lnTo>
                  <a:lnTo>
                    <a:pt x="36" y="9"/>
                  </a:lnTo>
                  <a:lnTo>
                    <a:pt x="36" y="7"/>
                  </a:lnTo>
                  <a:lnTo>
                    <a:pt x="36" y="5"/>
                  </a:lnTo>
                  <a:lnTo>
                    <a:pt x="36" y="1"/>
                  </a:lnTo>
                  <a:lnTo>
                    <a:pt x="34" y="0"/>
                  </a:lnTo>
                  <a:lnTo>
                    <a:pt x="33" y="1"/>
                  </a:lnTo>
                  <a:lnTo>
                    <a:pt x="31" y="5"/>
                  </a:lnTo>
                  <a:lnTo>
                    <a:pt x="29" y="9"/>
                  </a:lnTo>
                  <a:lnTo>
                    <a:pt x="27" y="11"/>
                  </a:lnTo>
                  <a:lnTo>
                    <a:pt x="25" y="15"/>
                  </a:lnTo>
                  <a:lnTo>
                    <a:pt x="25" y="17"/>
                  </a:lnTo>
                  <a:lnTo>
                    <a:pt x="23" y="20"/>
                  </a:lnTo>
                  <a:lnTo>
                    <a:pt x="23" y="22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19" y="34"/>
                  </a:lnTo>
                  <a:lnTo>
                    <a:pt x="17" y="38"/>
                  </a:lnTo>
                  <a:lnTo>
                    <a:pt x="17" y="41"/>
                  </a:lnTo>
                  <a:lnTo>
                    <a:pt x="17" y="45"/>
                  </a:lnTo>
                  <a:lnTo>
                    <a:pt x="17" y="49"/>
                  </a:lnTo>
                  <a:lnTo>
                    <a:pt x="15" y="51"/>
                  </a:lnTo>
                  <a:lnTo>
                    <a:pt x="15" y="55"/>
                  </a:lnTo>
                  <a:lnTo>
                    <a:pt x="14" y="58"/>
                  </a:lnTo>
                  <a:lnTo>
                    <a:pt x="14" y="62"/>
                  </a:lnTo>
                  <a:lnTo>
                    <a:pt x="12" y="64"/>
                  </a:lnTo>
                  <a:lnTo>
                    <a:pt x="12" y="68"/>
                  </a:lnTo>
                  <a:lnTo>
                    <a:pt x="12" y="70"/>
                  </a:lnTo>
                  <a:lnTo>
                    <a:pt x="12" y="74"/>
                  </a:lnTo>
                  <a:lnTo>
                    <a:pt x="12" y="77"/>
                  </a:lnTo>
                  <a:lnTo>
                    <a:pt x="10" y="81"/>
                  </a:lnTo>
                  <a:lnTo>
                    <a:pt x="10" y="85"/>
                  </a:lnTo>
                  <a:lnTo>
                    <a:pt x="10" y="85"/>
                  </a:lnTo>
                  <a:lnTo>
                    <a:pt x="10" y="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7539038" y="3246438"/>
              <a:ext cx="295275" cy="55562"/>
            </a:xfrm>
            <a:custGeom>
              <a:avLst/>
              <a:gdLst/>
              <a:ahLst/>
              <a:cxnLst>
                <a:cxn ang="0">
                  <a:pos x="46" y="19"/>
                </a:cxn>
                <a:cxn ang="0">
                  <a:pos x="73" y="12"/>
                </a:cxn>
                <a:cxn ang="0">
                  <a:pos x="101" y="4"/>
                </a:cxn>
                <a:cxn ang="0">
                  <a:pos x="126" y="2"/>
                </a:cxn>
                <a:cxn ang="0">
                  <a:pos x="151" y="0"/>
                </a:cxn>
                <a:cxn ang="0">
                  <a:pos x="175" y="0"/>
                </a:cxn>
                <a:cxn ang="0">
                  <a:pos x="200" y="2"/>
                </a:cxn>
                <a:cxn ang="0">
                  <a:pos x="221" y="4"/>
                </a:cxn>
                <a:cxn ang="0">
                  <a:pos x="244" y="10"/>
                </a:cxn>
                <a:cxn ang="0">
                  <a:pos x="265" y="15"/>
                </a:cxn>
                <a:cxn ang="0">
                  <a:pos x="282" y="21"/>
                </a:cxn>
                <a:cxn ang="0">
                  <a:pos x="299" y="29"/>
                </a:cxn>
                <a:cxn ang="0">
                  <a:pos x="314" y="34"/>
                </a:cxn>
                <a:cxn ang="0">
                  <a:pos x="327" y="40"/>
                </a:cxn>
                <a:cxn ang="0">
                  <a:pos x="341" y="48"/>
                </a:cxn>
                <a:cxn ang="0">
                  <a:pos x="350" y="53"/>
                </a:cxn>
                <a:cxn ang="0">
                  <a:pos x="360" y="59"/>
                </a:cxn>
                <a:cxn ang="0">
                  <a:pos x="367" y="65"/>
                </a:cxn>
                <a:cxn ang="0">
                  <a:pos x="373" y="70"/>
                </a:cxn>
                <a:cxn ang="0">
                  <a:pos x="364" y="67"/>
                </a:cxn>
                <a:cxn ang="0">
                  <a:pos x="352" y="63"/>
                </a:cxn>
                <a:cxn ang="0">
                  <a:pos x="339" y="59"/>
                </a:cxn>
                <a:cxn ang="0">
                  <a:pos x="331" y="57"/>
                </a:cxn>
                <a:cxn ang="0">
                  <a:pos x="322" y="53"/>
                </a:cxn>
                <a:cxn ang="0">
                  <a:pos x="312" y="51"/>
                </a:cxn>
                <a:cxn ang="0">
                  <a:pos x="301" y="50"/>
                </a:cxn>
                <a:cxn ang="0">
                  <a:pos x="291" y="48"/>
                </a:cxn>
                <a:cxn ang="0">
                  <a:pos x="282" y="44"/>
                </a:cxn>
                <a:cxn ang="0">
                  <a:pos x="270" y="40"/>
                </a:cxn>
                <a:cxn ang="0">
                  <a:pos x="259" y="38"/>
                </a:cxn>
                <a:cxn ang="0">
                  <a:pos x="248" y="36"/>
                </a:cxn>
                <a:cxn ang="0">
                  <a:pos x="236" y="34"/>
                </a:cxn>
                <a:cxn ang="0">
                  <a:pos x="225" y="32"/>
                </a:cxn>
                <a:cxn ang="0">
                  <a:pos x="213" y="31"/>
                </a:cxn>
                <a:cxn ang="0">
                  <a:pos x="202" y="29"/>
                </a:cxn>
                <a:cxn ang="0">
                  <a:pos x="192" y="27"/>
                </a:cxn>
                <a:cxn ang="0">
                  <a:pos x="181" y="25"/>
                </a:cxn>
                <a:cxn ang="0">
                  <a:pos x="173" y="25"/>
                </a:cxn>
                <a:cxn ang="0">
                  <a:pos x="162" y="23"/>
                </a:cxn>
                <a:cxn ang="0">
                  <a:pos x="151" y="23"/>
                </a:cxn>
                <a:cxn ang="0">
                  <a:pos x="141" y="23"/>
                </a:cxn>
                <a:cxn ang="0">
                  <a:pos x="130" y="23"/>
                </a:cxn>
                <a:cxn ang="0">
                  <a:pos x="120" y="25"/>
                </a:cxn>
                <a:cxn ang="0">
                  <a:pos x="109" y="25"/>
                </a:cxn>
                <a:cxn ang="0">
                  <a:pos x="97" y="27"/>
                </a:cxn>
                <a:cxn ang="0">
                  <a:pos x="86" y="29"/>
                </a:cxn>
                <a:cxn ang="0">
                  <a:pos x="76" y="31"/>
                </a:cxn>
                <a:cxn ang="0">
                  <a:pos x="65" y="32"/>
                </a:cxn>
                <a:cxn ang="0">
                  <a:pos x="56" y="34"/>
                </a:cxn>
                <a:cxn ang="0">
                  <a:pos x="46" y="36"/>
                </a:cxn>
                <a:cxn ang="0">
                  <a:pos x="37" y="38"/>
                </a:cxn>
                <a:cxn ang="0">
                  <a:pos x="29" y="38"/>
                </a:cxn>
                <a:cxn ang="0">
                  <a:pos x="18" y="42"/>
                </a:cxn>
                <a:cxn ang="0">
                  <a:pos x="6" y="44"/>
                </a:cxn>
                <a:cxn ang="0">
                  <a:pos x="0" y="48"/>
                </a:cxn>
              </a:cxnLst>
              <a:rect l="0" t="0" r="r" b="b"/>
              <a:pathLst>
                <a:path w="373" h="70">
                  <a:moveTo>
                    <a:pt x="29" y="29"/>
                  </a:moveTo>
                  <a:lnTo>
                    <a:pt x="37" y="23"/>
                  </a:lnTo>
                  <a:lnTo>
                    <a:pt x="46" y="19"/>
                  </a:lnTo>
                  <a:lnTo>
                    <a:pt x="56" y="15"/>
                  </a:lnTo>
                  <a:lnTo>
                    <a:pt x="65" y="13"/>
                  </a:lnTo>
                  <a:lnTo>
                    <a:pt x="73" y="12"/>
                  </a:lnTo>
                  <a:lnTo>
                    <a:pt x="82" y="10"/>
                  </a:lnTo>
                  <a:lnTo>
                    <a:pt x="92" y="6"/>
                  </a:lnTo>
                  <a:lnTo>
                    <a:pt x="101" y="4"/>
                  </a:lnTo>
                  <a:lnTo>
                    <a:pt x="109" y="4"/>
                  </a:lnTo>
                  <a:lnTo>
                    <a:pt x="116" y="2"/>
                  </a:lnTo>
                  <a:lnTo>
                    <a:pt x="126" y="2"/>
                  </a:lnTo>
                  <a:lnTo>
                    <a:pt x="134" y="0"/>
                  </a:lnTo>
                  <a:lnTo>
                    <a:pt x="143" y="0"/>
                  </a:lnTo>
                  <a:lnTo>
                    <a:pt x="151" y="0"/>
                  </a:lnTo>
                  <a:lnTo>
                    <a:pt x="160" y="0"/>
                  </a:lnTo>
                  <a:lnTo>
                    <a:pt x="168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1" y="0"/>
                  </a:lnTo>
                  <a:lnTo>
                    <a:pt x="200" y="2"/>
                  </a:lnTo>
                  <a:lnTo>
                    <a:pt x="206" y="2"/>
                  </a:lnTo>
                  <a:lnTo>
                    <a:pt x="213" y="4"/>
                  </a:lnTo>
                  <a:lnTo>
                    <a:pt x="221" y="4"/>
                  </a:lnTo>
                  <a:lnTo>
                    <a:pt x="230" y="6"/>
                  </a:lnTo>
                  <a:lnTo>
                    <a:pt x="236" y="8"/>
                  </a:lnTo>
                  <a:lnTo>
                    <a:pt x="244" y="10"/>
                  </a:lnTo>
                  <a:lnTo>
                    <a:pt x="249" y="12"/>
                  </a:lnTo>
                  <a:lnTo>
                    <a:pt x="257" y="13"/>
                  </a:lnTo>
                  <a:lnTo>
                    <a:pt x="265" y="15"/>
                  </a:lnTo>
                  <a:lnTo>
                    <a:pt x="270" y="17"/>
                  </a:lnTo>
                  <a:lnTo>
                    <a:pt x="274" y="19"/>
                  </a:lnTo>
                  <a:lnTo>
                    <a:pt x="282" y="21"/>
                  </a:lnTo>
                  <a:lnTo>
                    <a:pt x="288" y="23"/>
                  </a:lnTo>
                  <a:lnTo>
                    <a:pt x="293" y="25"/>
                  </a:lnTo>
                  <a:lnTo>
                    <a:pt x="299" y="29"/>
                  </a:lnTo>
                  <a:lnTo>
                    <a:pt x="305" y="31"/>
                  </a:lnTo>
                  <a:lnTo>
                    <a:pt x="308" y="32"/>
                  </a:lnTo>
                  <a:lnTo>
                    <a:pt x="314" y="34"/>
                  </a:lnTo>
                  <a:lnTo>
                    <a:pt x="318" y="36"/>
                  </a:lnTo>
                  <a:lnTo>
                    <a:pt x="324" y="38"/>
                  </a:lnTo>
                  <a:lnTo>
                    <a:pt x="327" y="40"/>
                  </a:lnTo>
                  <a:lnTo>
                    <a:pt x="333" y="42"/>
                  </a:lnTo>
                  <a:lnTo>
                    <a:pt x="335" y="44"/>
                  </a:lnTo>
                  <a:lnTo>
                    <a:pt x="341" y="48"/>
                  </a:lnTo>
                  <a:lnTo>
                    <a:pt x="343" y="50"/>
                  </a:lnTo>
                  <a:lnTo>
                    <a:pt x="346" y="51"/>
                  </a:lnTo>
                  <a:lnTo>
                    <a:pt x="350" y="53"/>
                  </a:lnTo>
                  <a:lnTo>
                    <a:pt x="354" y="57"/>
                  </a:lnTo>
                  <a:lnTo>
                    <a:pt x="356" y="57"/>
                  </a:lnTo>
                  <a:lnTo>
                    <a:pt x="360" y="59"/>
                  </a:lnTo>
                  <a:lnTo>
                    <a:pt x="362" y="61"/>
                  </a:lnTo>
                  <a:lnTo>
                    <a:pt x="364" y="63"/>
                  </a:lnTo>
                  <a:lnTo>
                    <a:pt x="367" y="65"/>
                  </a:lnTo>
                  <a:lnTo>
                    <a:pt x="369" y="69"/>
                  </a:lnTo>
                  <a:lnTo>
                    <a:pt x="373" y="70"/>
                  </a:lnTo>
                  <a:lnTo>
                    <a:pt x="373" y="70"/>
                  </a:lnTo>
                  <a:lnTo>
                    <a:pt x="369" y="70"/>
                  </a:lnTo>
                  <a:lnTo>
                    <a:pt x="367" y="69"/>
                  </a:lnTo>
                  <a:lnTo>
                    <a:pt x="364" y="67"/>
                  </a:lnTo>
                  <a:lnTo>
                    <a:pt x="360" y="67"/>
                  </a:lnTo>
                  <a:lnTo>
                    <a:pt x="356" y="65"/>
                  </a:lnTo>
                  <a:lnTo>
                    <a:pt x="352" y="63"/>
                  </a:lnTo>
                  <a:lnTo>
                    <a:pt x="346" y="63"/>
                  </a:lnTo>
                  <a:lnTo>
                    <a:pt x="343" y="61"/>
                  </a:lnTo>
                  <a:lnTo>
                    <a:pt x="339" y="59"/>
                  </a:lnTo>
                  <a:lnTo>
                    <a:pt x="337" y="59"/>
                  </a:lnTo>
                  <a:lnTo>
                    <a:pt x="333" y="57"/>
                  </a:lnTo>
                  <a:lnTo>
                    <a:pt x="331" y="57"/>
                  </a:lnTo>
                  <a:lnTo>
                    <a:pt x="327" y="57"/>
                  </a:lnTo>
                  <a:lnTo>
                    <a:pt x="326" y="55"/>
                  </a:lnTo>
                  <a:lnTo>
                    <a:pt x="322" y="53"/>
                  </a:lnTo>
                  <a:lnTo>
                    <a:pt x="320" y="53"/>
                  </a:lnTo>
                  <a:lnTo>
                    <a:pt x="316" y="51"/>
                  </a:lnTo>
                  <a:lnTo>
                    <a:pt x="312" y="51"/>
                  </a:lnTo>
                  <a:lnTo>
                    <a:pt x="308" y="51"/>
                  </a:lnTo>
                  <a:lnTo>
                    <a:pt x="307" y="50"/>
                  </a:lnTo>
                  <a:lnTo>
                    <a:pt x="301" y="50"/>
                  </a:lnTo>
                  <a:lnTo>
                    <a:pt x="299" y="50"/>
                  </a:lnTo>
                  <a:lnTo>
                    <a:pt x="295" y="48"/>
                  </a:lnTo>
                  <a:lnTo>
                    <a:pt x="291" y="48"/>
                  </a:lnTo>
                  <a:lnTo>
                    <a:pt x="288" y="46"/>
                  </a:lnTo>
                  <a:lnTo>
                    <a:pt x="284" y="44"/>
                  </a:lnTo>
                  <a:lnTo>
                    <a:pt x="282" y="44"/>
                  </a:lnTo>
                  <a:lnTo>
                    <a:pt x="278" y="42"/>
                  </a:lnTo>
                  <a:lnTo>
                    <a:pt x="272" y="42"/>
                  </a:lnTo>
                  <a:lnTo>
                    <a:pt x="270" y="40"/>
                  </a:lnTo>
                  <a:lnTo>
                    <a:pt x="267" y="40"/>
                  </a:lnTo>
                  <a:lnTo>
                    <a:pt x="263" y="40"/>
                  </a:lnTo>
                  <a:lnTo>
                    <a:pt x="259" y="38"/>
                  </a:lnTo>
                  <a:lnTo>
                    <a:pt x="255" y="38"/>
                  </a:lnTo>
                  <a:lnTo>
                    <a:pt x="251" y="38"/>
                  </a:lnTo>
                  <a:lnTo>
                    <a:pt x="248" y="36"/>
                  </a:lnTo>
                  <a:lnTo>
                    <a:pt x="244" y="36"/>
                  </a:lnTo>
                  <a:lnTo>
                    <a:pt x="240" y="36"/>
                  </a:lnTo>
                  <a:lnTo>
                    <a:pt x="236" y="34"/>
                  </a:lnTo>
                  <a:lnTo>
                    <a:pt x="232" y="34"/>
                  </a:lnTo>
                  <a:lnTo>
                    <a:pt x="229" y="34"/>
                  </a:lnTo>
                  <a:lnTo>
                    <a:pt x="225" y="32"/>
                  </a:lnTo>
                  <a:lnTo>
                    <a:pt x="221" y="31"/>
                  </a:lnTo>
                  <a:lnTo>
                    <a:pt x="217" y="31"/>
                  </a:lnTo>
                  <a:lnTo>
                    <a:pt x="213" y="31"/>
                  </a:lnTo>
                  <a:lnTo>
                    <a:pt x="210" y="29"/>
                  </a:lnTo>
                  <a:lnTo>
                    <a:pt x="206" y="29"/>
                  </a:lnTo>
                  <a:lnTo>
                    <a:pt x="202" y="29"/>
                  </a:lnTo>
                  <a:lnTo>
                    <a:pt x="198" y="29"/>
                  </a:lnTo>
                  <a:lnTo>
                    <a:pt x="196" y="27"/>
                  </a:lnTo>
                  <a:lnTo>
                    <a:pt x="192" y="27"/>
                  </a:lnTo>
                  <a:lnTo>
                    <a:pt x="189" y="27"/>
                  </a:lnTo>
                  <a:lnTo>
                    <a:pt x="185" y="25"/>
                  </a:lnTo>
                  <a:lnTo>
                    <a:pt x="181" y="25"/>
                  </a:lnTo>
                  <a:lnTo>
                    <a:pt x="179" y="25"/>
                  </a:lnTo>
                  <a:lnTo>
                    <a:pt x="177" y="25"/>
                  </a:lnTo>
                  <a:lnTo>
                    <a:pt x="173" y="25"/>
                  </a:lnTo>
                  <a:lnTo>
                    <a:pt x="168" y="23"/>
                  </a:lnTo>
                  <a:lnTo>
                    <a:pt x="166" y="23"/>
                  </a:lnTo>
                  <a:lnTo>
                    <a:pt x="162" y="23"/>
                  </a:lnTo>
                  <a:lnTo>
                    <a:pt x="158" y="23"/>
                  </a:lnTo>
                  <a:lnTo>
                    <a:pt x="156" y="23"/>
                  </a:lnTo>
                  <a:lnTo>
                    <a:pt x="151" y="23"/>
                  </a:lnTo>
                  <a:lnTo>
                    <a:pt x="149" y="23"/>
                  </a:lnTo>
                  <a:lnTo>
                    <a:pt x="145" y="23"/>
                  </a:lnTo>
                  <a:lnTo>
                    <a:pt x="141" y="23"/>
                  </a:lnTo>
                  <a:lnTo>
                    <a:pt x="139" y="23"/>
                  </a:lnTo>
                  <a:lnTo>
                    <a:pt x="134" y="23"/>
                  </a:lnTo>
                  <a:lnTo>
                    <a:pt x="130" y="23"/>
                  </a:lnTo>
                  <a:lnTo>
                    <a:pt x="128" y="23"/>
                  </a:lnTo>
                  <a:lnTo>
                    <a:pt x="124" y="25"/>
                  </a:lnTo>
                  <a:lnTo>
                    <a:pt x="120" y="25"/>
                  </a:lnTo>
                  <a:lnTo>
                    <a:pt x="116" y="25"/>
                  </a:lnTo>
                  <a:lnTo>
                    <a:pt x="113" y="25"/>
                  </a:lnTo>
                  <a:lnTo>
                    <a:pt x="109" y="25"/>
                  </a:lnTo>
                  <a:lnTo>
                    <a:pt x="105" y="27"/>
                  </a:lnTo>
                  <a:lnTo>
                    <a:pt x="101" y="27"/>
                  </a:lnTo>
                  <a:lnTo>
                    <a:pt x="97" y="27"/>
                  </a:lnTo>
                  <a:lnTo>
                    <a:pt x="94" y="29"/>
                  </a:lnTo>
                  <a:lnTo>
                    <a:pt x="92" y="29"/>
                  </a:lnTo>
                  <a:lnTo>
                    <a:pt x="86" y="29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6" y="31"/>
                  </a:lnTo>
                  <a:lnTo>
                    <a:pt x="73" y="31"/>
                  </a:lnTo>
                  <a:lnTo>
                    <a:pt x="69" y="31"/>
                  </a:lnTo>
                  <a:lnTo>
                    <a:pt x="65" y="32"/>
                  </a:lnTo>
                  <a:lnTo>
                    <a:pt x="61" y="34"/>
                  </a:lnTo>
                  <a:lnTo>
                    <a:pt x="59" y="34"/>
                  </a:lnTo>
                  <a:lnTo>
                    <a:pt x="56" y="34"/>
                  </a:lnTo>
                  <a:lnTo>
                    <a:pt x="54" y="34"/>
                  </a:lnTo>
                  <a:lnTo>
                    <a:pt x="48" y="34"/>
                  </a:lnTo>
                  <a:lnTo>
                    <a:pt x="46" y="36"/>
                  </a:lnTo>
                  <a:lnTo>
                    <a:pt x="42" y="36"/>
                  </a:lnTo>
                  <a:lnTo>
                    <a:pt x="40" y="36"/>
                  </a:lnTo>
                  <a:lnTo>
                    <a:pt x="37" y="38"/>
                  </a:lnTo>
                  <a:lnTo>
                    <a:pt x="35" y="38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5" y="38"/>
                  </a:lnTo>
                  <a:lnTo>
                    <a:pt x="21" y="40"/>
                  </a:lnTo>
                  <a:lnTo>
                    <a:pt x="18" y="42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6" y="44"/>
                  </a:lnTo>
                  <a:lnTo>
                    <a:pt x="4" y="44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29" y="29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7897813" y="3681413"/>
              <a:ext cx="136525" cy="219075"/>
            </a:xfrm>
            <a:custGeom>
              <a:avLst/>
              <a:gdLst/>
              <a:ahLst/>
              <a:cxnLst>
                <a:cxn ang="0">
                  <a:pos x="171" y="6"/>
                </a:cxn>
                <a:cxn ang="0">
                  <a:pos x="169" y="16"/>
                </a:cxn>
                <a:cxn ang="0">
                  <a:pos x="169" y="25"/>
                </a:cxn>
                <a:cxn ang="0">
                  <a:pos x="165" y="31"/>
                </a:cxn>
                <a:cxn ang="0">
                  <a:pos x="165" y="42"/>
                </a:cxn>
                <a:cxn ang="0">
                  <a:pos x="163" y="50"/>
                </a:cxn>
                <a:cxn ang="0">
                  <a:pos x="161" y="61"/>
                </a:cxn>
                <a:cxn ang="0">
                  <a:pos x="160" y="73"/>
                </a:cxn>
                <a:cxn ang="0">
                  <a:pos x="156" y="82"/>
                </a:cxn>
                <a:cxn ang="0">
                  <a:pos x="152" y="95"/>
                </a:cxn>
                <a:cxn ang="0">
                  <a:pos x="150" y="107"/>
                </a:cxn>
                <a:cxn ang="0">
                  <a:pos x="146" y="116"/>
                </a:cxn>
                <a:cxn ang="0">
                  <a:pos x="144" y="130"/>
                </a:cxn>
                <a:cxn ang="0">
                  <a:pos x="139" y="141"/>
                </a:cxn>
                <a:cxn ang="0">
                  <a:pos x="133" y="150"/>
                </a:cxn>
                <a:cxn ang="0">
                  <a:pos x="127" y="160"/>
                </a:cxn>
                <a:cxn ang="0">
                  <a:pos x="123" y="171"/>
                </a:cxn>
                <a:cxn ang="0">
                  <a:pos x="116" y="181"/>
                </a:cxn>
                <a:cxn ang="0">
                  <a:pos x="104" y="194"/>
                </a:cxn>
                <a:cxn ang="0">
                  <a:pos x="91" y="211"/>
                </a:cxn>
                <a:cxn ang="0">
                  <a:pos x="76" y="225"/>
                </a:cxn>
                <a:cxn ang="0">
                  <a:pos x="61" y="236"/>
                </a:cxn>
                <a:cxn ang="0">
                  <a:pos x="47" y="247"/>
                </a:cxn>
                <a:cxn ang="0">
                  <a:pos x="34" y="255"/>
                </a:cxn>
                <a:cxn ang="0">
                  <a:pos x="23" y="264"/>
                </a:cxn>
                <a:cxn ang="0">
                  <a:pos x="13" y="270"/>
                </a:cxn>
                <a:cxn ang="0">
                  <a:pos x="2" y="274"/>
                </a:cxn>
                <a:cxn ang="0">
                  <a:pos x="2" y="274"/>
                </a:cxn>
                <a:cxn ang="0">
                  <a:pos x="7" y="266"/>
                </a:cxn>
                <a:cxn ang="0">
                  <a:pos x="19" y="255"/>
                </a:cxn>
                <a:cxn ang="0">
                  <a:pos x="32" y="244"/>
                </a:cxn>
                <a:cxn ang="0">
                  <a:pos x="46" y="228"/>
                </a:cxn>
                <a:cxn ang="0">
                  <a:pos x="57" y="217"/>
                </a:cxn>
                <a:cxn ang="0">
                  <a:pos x="65" y="206"/>
                </a:cxn>
                <a:cxn ang="0">
                  <a:pos x="80" y="190"/>
                </a:cxn>
                <a:cxn ang="0">
                  <a:pos x="93" y="177"/>
                </a:cxn>
                <a:cxn ang="0">
                  <a:pos x="103" y="164"/>
                </a:cxn>
                <a:cxn ang="0">
                  <a:pos x="108" y="154"/>
                </a:cxn>
                <a:cxn ang="0">
                  <a:pos x="112" y="147"/>
                </a:cxn>
                <a:cxn ang="0">
                  <a:pos x="116" y="135"/>
                </a:cxn>
                <a:cxn ang="0">
                  <a:pos x="123" y="120"/>
                </a:cxn>
                <a:cxn ang="0">
                  <a:pos x="125" y="111"/>
                </a:cxn>
                <a:cxn ang="0">
                  <a:pos x="129" y="101"/>
                </a:cxn>
                <a:cxn ang="0">
                  <a:pos x="133" y="92"/>
                </a:cxn>
                <a:cxn ang="0">
                  <a:pos x="139" y="82"/>
                </a:cxn>
                <a:cxn ang="0">
                  <a:pos x="142" y="73"/>
                </a:cxn>
                <a:cxn ang="0">
                  <a:pos x="146" y="61"/>
                </a:cxn>
                <a:cxn ang="0">
                  <a:pos x="150" y="52"/>
                </a:cxn>
                <a:cxn ang="0">
                  <a:pos x="152" y="42"/>
                </a:cxn>
                <a:cxn ang="0">
                  <a:pos x="156" y="33"/>
                </a:cxn>
                <a:cxn ang="0">
                  <a:pos x="160" y="25"/>
                </a:cxn>
                <a:cxn ang="0">
                  <a:pos x="163" y="16"/>
                </a:cxn>
                <a:cxn ang="0">
                  <a:pos x="169" y="6"/>
                </a:cxn>
                <a:cxn ang="0">
                  <a:pos x="173" y="0"/>
                </a:cxn>
              </a:cxnLst>
              <a:rect l="0" t="0" r="r" b="b"/>
              <a:pathLst>
                <a:path w="173" h="276">
                  <a:moveTo>
                    <a:pt x="173" y="0"/>
                  </a:moveTo>
                  <a:lnTo>
                    <a:pt x="171" y="2"/>
                  </a:lnTo>
                  <a:lnTo>
                    <a:pt x="171" y="6"/>
                  </a:lnTo>
                  <a:lnTo>
                    <a:pt x="169" y="8"/>
                  </a:lnTo>
                  <a:lnTo>
                    <a:pt x="169" y="12"/>
                  </a:lnTo>
                  <a:lnTo>
                    <a:pt x="169" y="16"/>
                  </a:lnTo>
                  <a:lnTo>
                    <a:pt x="169" y="19"/>
                  </a:lnTo>
                  <a:lnTo>
                    <a:pt x="169" y="21"/>
                  </a:lnTo>
                  <a:lnTo>
                    <a:pt x="169" y="25"/>
                  </a:lnTo>
                  <a:lnTo>
                    <a:pt x="167" y="27"/>
                  </a:lnTo>
                  <a:lnTo>
                    <a:pt x="167" y="29"/>
                  </a:lnTo>
                  <a:lnTo>
                    <a:pt x="165" y="31"/>
                  </a:lnTo>
                  <a:lnTo>
                    <a:pt x="165" y="36"/>
                  </a:lnTo>
                  <a:lnTo>
                    <a:pt x="165" y="38"/>
                  </a:lnTo>
                  <a:lnTo>
                    <a:pt x="165" y="42"/>
                  </a:lnTo>
                  <a:lnTo>
                    <a:pt x="163" y="44"/>
                  </a:lnTo>
                  <a:lnTo>
                    <a:pt x="163" y="48"/>
                  </a:lnTo>
                  <a:lnTo>
                    <a:pt x="163" y="50"/>
                  </a:lnTo>
                  <a:lnTo>
                    <a:pt x="163" y="55"/>
                  </a:lnTo>
                  <a:lnTo>
                    <a:pt x="161" y="57"/>
                  </a:lnTo>
                  <a:lnTo>
                    <a:pt x="161" y="61"/>
                  </a:lnTo>
                  <a:lnTo>
                    <a:pt x="161" y="65"/>
                  </a:lnTo>
                  <a:lnTo>
                    <a:pt x="161" y="69"/>
                  </a:lnTo>
                  <a:lnTo>
                    <a:pt x="160" y="73"/>
                  </a:lnTo>
                  <a:lnTo>
                    <a:pt x="160" y="76"/>
                  </a:lnTo>
                  <a:lnTo>
                    <a:pt x="158" y="78"/>
                  </a:lnTo>
                  <a:lnTo>
                    <a:pt x="156" y="82"/>
                  </a:lnTo>
                  <a:lnTo>
                    <a:pt x="156" y="88"/>
                  </a:lnTo>
                  <a:lnTo>
                    <a:pt x="156" y="90"/>
                  </a:lnTo>
                  <a:lnTo>
                    <a:pt x="152" y="95"/>
                  </a:lnTo>
                  <a:lnTo>
                    <a:pt x="152" y="97"/>
                  </a:lnTo>
                  <a:lnTo>
                    <a:pt x="150" y="101"/>
                  </a:lnTo>
                  <a:lnTo>
                    <a:pt x="150" y="107"/>
                  </a:lnTo>
                  <a:lnTo>
                    <a:pt x="150" y="109"/>
                  </a:lnTo>
                  <a:lnTo>
                    <a:pt x="148" y="112"/>
                  </a:lnTo>
                  <a:lnTo>
                    <a:pt x="146" y="116"/>
                  </a:lnTo>
                  <a:lnTo>
                    <a:pt x="146" y="122"/>
                  </a:lnTo>
                  <a:lnTo>
                    <a:pt x="144" y="124"/>
                  </a:lnTo>
                  <a:lnTo>
                    <a:pt x="144" y="130"/>
                  </a:lnTo>
                  <a:lnTo>
                    <a:pt x="141" y="131"/>
                  </a:lnTo>
                  <a:lnTo>
                    <a:pt x="141" y="135"/>
                  </a:lnTo>
                  <a:lnTo>
                    <a:pt x="139" y="141"/>
                  </a:lnTo>
                  <a:lnTo>
                    <a:pt x="137" y="143"/>
                  </a:lnTo>
                  <a:lnTo>
                    <a:pt x="135" y="147"/>
                  </a:lnTo>
                  <a:lnTo>
                    <a:pt x="133" y="150"/>
                  </a:lnTo>
                  <a:lnTo>
                    <a:pt x="133" y="154"/>
                  </a:lnTo>
                  <a:lnTo>
                    <a:pt x="129" y="158"/>
                  </a:lnTo>
                  <a:lnTo>
                    <a:pt x="127" y="160"/>
                  </a:lnTo>
                  <a:lnTo>
                    <a:pt x="127" y="164"/>
                  </a:lnTo>
                  <a:lnTo>
                    <a:pt x="125" y="168"/>
                  </a:lnTo>
                  <a:lnTo>
                    <a:pt x="123" y="171"/>
                  </a:lnTo>
                  <a:lnTo>
                    <a:pt x="122" y="175"/>
                  </a:lnTo>
                  <a:lnTo>
                    <a:pt x="118" y="179"/>
                  </a:lnTo>
                  <a:lnTo>
                    <a:pt x="116" y="181"/>
                  </a:lnTo>
                  <a:lnTo>
                    <a:pt x="114" y="185"/>
                  </a:lnTo>
                  <a:lnTo>
                    <a:pt x="110" y="188"/>
                  </a:lnTo>
                  <a:lnTo>
                    <a:pt x="104" y="194"/>
                  </a:lnTo>
                  <a:lnTo>
                    <a:pt x="99" y="200"/>
                  </a:lnTo>
                  <a:lnTo>
                    <a:pt x="95" y="206"/>
                  </a:lnTo>
                  <a:lnTo>
                    <a:pt x="91" y="211"/>
                  </a:lnTo>
                  <a:lnTo>
                    <a:pt x="85" y="215"/>
                  </a:lnTo>
                  <a:lnTo>
                    <a:pt x="80" y="219"/>
                  </a:lnTo>
                  <a:lnTo>
                    <a:pt x="76" y="225"/>
                  </a:lnTo>
                  <a:lnTo>
                    <a:pt x="70" y="228"/>
                  </a:lnTo>
                  <a:lnTo>
                    <a:pt x="65" y="232"/>
                  </a:lnTo>
                  <a:lnTo>
                    <a:pt x="61" y="236"/>
                  </a:lnTo>
                  <a:lnTo>
                    <a:pt x="57" y="240"/>
                  </a:lnTo>
                  <a:lnTo>
                    <a:pt x="53" y="245"/>
                  </a:lnTo>
                  <a:lnTo>
                    <a:pt x="47" y="247"/>
                  </a:lnTo>
                  <a:lnTo>
                    <a:pt x="42" y="251"/>
                  </a:lnTo>
                  <a:lnTo>
                    <a:pt x="40" y="253"/>
                  </a:lnTo>
                  <a:lnTo>
                    <a:pt x="34" y="255"/>
                  </a:lnTo>
                  <a:lnTo>
                    <a:pt x="30" y="259"/>
                  </a:lnTo>
                  <a:lnTo>
                    <a:pt x="27" y="261"/>
                  </a:lnTo>
                  <a:lnTo>
                    <a:pt x="23" y="264"/>
                  </a:lnTo>
                  <a:lnTo>
                    <a:pt x="19" y="264"/>
                  </a:lnTo>
                  <a:lnTo>
                    <a:pt x="17" y="266"/>
                  </a:lnTo>
                  <a:lnTo>
                    <a:pt x="13" y="270"/>
                  </a:lnTo>
                  <a:lnTo>
                    <a:pt x="9" y="270"/>
                  </a:lnTo>
                  <a:lnTo>
                    <a:pt x="6" y="274"/>
                  </a:lnTo>
                  <a:lnTo>
                    <a:pt x="2" y="274"/>
                  </a:lnTo>
                  <a:lnTo>
                    <a:pt x="2" y="276"/>
                  </a:lnTo>
                  <a:lnTo>
                    <a:pt x="0" y="276"/>
                  </a:lnTo>
                  <a:lnTo>
                    <a:pt x="2" y="274"/>
                  </a:lnTo>
                  <a:lnTo>
                    <a:pt x="4" y="272"/>
                  </a:lnTo>
                  <a:lnTo>
                    <a:pt x="6" y="270"/>
                  </a:lnTo>
                  <a:lnTo>
                    <a:pt x="7" y="266"/>
                  </a:lnTo>
                  <a:lnTo>
                    <a:pt x="11" y="264"/>
                  </a:lnTo>
                  <a:lnTo>
                    <a:pt x="17" y="261"/>
                  </a:lnTo>
                  <a:lnTo>
                    <a:pt x="19" y="255"/>
                  </a:lnTo>
                  <a:lnTo>
                    <a:pt x="23" y="251"/>
                  </a:lnTo>
                  <a:lnTo>
                    <a:pt x="27" y="247"/>
                  </a:lnTo>
                  <a:lnTo>
                    <a:pt x="32" y="244"/>
                  </a:lnTo>
                  <a:lnTo>
                    <a:pt x="36" y="238"/>
                  </a:lnTo>
                  <a:lnTo>
                    <a:pt x="42" y="232"/>
                  </a:lnTo>
                  <a:lnTo>
                    <a:pt x="46" y="228"/>
                  </a:lnTo>
                  <a:lnTo>
                    <a:pt x="53" y="223"/>
                  </a:lnTo>
                  <a:lnTo>
                    <a:pt x="55" y="219"/>
                  </a:lnTo>
                  <a:lnTo>
                    <a:pt x="57" y="217"/>
                  </a:lnTo>
                  <a:lnTo>
                    <a:pt x="59" y="215"/>
                  </a:lnTo>
                  <a:lnTo>
                    <a:pt x="61" y="211"/>
                  </a:lnTo>
                  <a:lnTo>
                    <a:pt x="65" y="206"/>
                  </a:lnTo>
                  <a:lnTo>
                    <a:pt x="70" y="202"/>
                  </a:lnTo>
                  <a:lnTo>
                    <a:pt x="76" y="196"/>
                  </a:lnTo>
                  <a:lnTo>
                    <a:pt x="80" y="190"/>
                  </a:lnTo>
                  <a:lnTo>
                    <a:pt x="84" y="187"/>
                  </a:lnTo>
                  <a:lnTo>
                    <a:pt x="89" y="181"/>
                  </a:lnTo>
                  <a:lnTo>
                    <a:pt x="93" y="177"/>
                  </a:lnTo>
                  <a:lnTo>
                    <a:pt x="97" y="171"/>
                  </a:lnTo>
                  <a:lnTo>
                    <a:pt x="99" y="168"/>
                  </a:lnTo>
                  <a:lnTo>
                    <a:pt x="103" y="164"/>
                  </a:lnTo>
                  <a:lnTo>
                    <a:pt x="104" y="160"/>
                  </a:lnTo>
                  <a:lnTo>
                    <a:pt x="108" y="158"/>
                  </a:lnTo>
                  <a:lnTo>
                    <a:pt x="108" y="154"/>
                  </a:lnTo>
                  <a:lnTo>
                    <a:pt x="110" y="152"/>
                  </a:lnTo>
                  <a:lnTo>
                    <a:pt x="110" y="150"/>
                  </a:lnTo>
                  <a:lnTo>
                    <a:pt x="112" y="147"/>
                  </a:lnTo>
                  <a:lnTo>
                    <a:pt x="112" y="145"/>
                  </a:lnTo>
                  <a:lnTo>
                    <a:pt x="114" y="141"/>
                  </a:lnTo>
                  <a:lnTo>
                    <a:pt x="116" y="135"/>
                  </a:lnTo>
                  <a:lnTo>
                    <a:pt x="118" y="130"/>
                  </a:lnTo>
                  <a:lnTo>
                    <a:pt x="122" y="124"/>
                  </a:lnTo>
                  <a:lnTo>
                    <a:pt x="123" y="120"/>
                  </a:lnTo>
                  <a:lnTo>
                    <a:pt x="123" y="116"/>
                  </a:lnTo>
                  <a:lnTo>
                    <a:pt x="125" y="112"/>
                  </a:lnTo>
                  <a:lnTo>
                    <a:pt x="125" y="111"/>
                  </a:lnTo>
                  <a:lnTo>
                    <a:pt x="127" y="109"/>
                  </a:lnTo>
                  <a:lnTo>
                    <a:pt x="127" y="105"/>
                  </a:lnTo>
                  <a:lnTo>
                    <a:pt x="129" y="101"/>
                  </a:lnTo>
                  <a:lnTo>
                    <a:pt x="129" y="97"/>
                  </a:lnTo>
                  <a:lnTo>
                    <a:pt x="133" y="95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4"/>
                  </a:lnTo>
                  <a:lnTo>
                    <a:pt x="139" y="82"/>
                  </a:lnTo>
                  <a:lnTo>
                    <a:pt x="139" y="78"/>
                  </a:lnTo>
                  <a:lnTo>
                    <a:pt x="141" y="74"/>
                  </a:lnTo>
                  <a:lnTo>
                    <a:pt x="142" y="73"/>
                  </a:lnTo>
                  <a:lnTo>
                    <a:pt x="144" y="69"/>
                  </a:lnTo>
                  <a:lnTo>
                    <a:pt x="144" y="65"/>
                  </a:lnTo>
                  <a:lnTo>
                    <a:pt x="146" y="61"/>
                  </a:lnTo>
                  <a:lnTo>
                    <a:pt x="146" y="59"/>
                  </a:lnTo>
                  <a:lnTo>
                    <a:pt x="148" y="55"/>
                  </a:lnTo>
                  <a:lnTo>
                    <a:pt x="150" y="52"/>
                  </a:lnTo>
                  <a:lnTo>
                    <a:pt x="150" y="48"/>
                  </a:lnTo>
                  <a:lnTo>
                    <a:pt x="152" y="46"/>
                  </a:lnTo>
                  <a:lnTo>
                    <a:pt x="152" y="42"/>
                  </a:lnTo>
                  <a:lnTo>
                    <a:pt x="156" y="40"/>
                  </a:lnTo>
                  <a:lnTo>
                    <a:pt x="156" y="36"/>
                  </a:lnTo>
                  <a:lnTo>
                    <a:pt x="156" y="33"/>
                  </a:lnTo>
                  <a:lnTo>
                    <a:pt x="158" y="31"/>
                  </a:lnTo>
                  <a:lnTo>
                    <a:pt x="160" y="27"/>
                  </a:lnTo>
                  <a:lnTo>
                    <a:pt x="160" y="25"/>
                  </a:lnTo>
                  <a:lnTo>
                    <a:pt x="161" y="23"/>
                  </a:lnTo>
                  <a:lnTo>
                    <a:pt x="161" y="21"/>
                  </a:lnTo>
                  <a:lnTo>
                    <a:pt x="163" y="16"/>
                  </a:lnTo>
                  <a:lnTo>
                    <a:pt x="165" y="12"/>
                  </a:lnTo>
                  <a:lnTo>
                    <a:pt x="167" y="8"/>
                  </a:lnTo>
                  <a:lnTo>
                    <a:pt x="169" y="6"/>
                  </a:lnTo>
                  <a:lnTo>
                    <a:pt x="171" y="2"/>
                  </a:lnTo>
                  <a:lnTo>
                    <a:pt x="173" y="0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97" name="Groupe 96"/>
          <p:cNvGrpSpPr/>
          <p:nvPr/>
        </p:nvGrpSpPr>
        <p:grpSpPr>
          <a:xfrm>
            <a:off x="1187624" y="4005064"/>
            <a:ext cx="864096" cy="1368152"/>
            <a:chOff x="7164388" y="2205038"/>
            <a:chExt cx="1189037" cy="1814512"/>
          </a:xfrm>
        </p:grpSpPr>
        <p:sp>
          <p:nvSpPr>
            <p:cNvPr id="98" name="AutoShape 4"/>
            <p:cNvSpPr>
              <a:spLocks noChangeAspect="1" noChangeArrowheads="1" noTextEdit="1"/>
            </p:cNvSpPr>
            <p:nvPr/>
          </p:nvSpPr>
          <p:spPr bwMode="auto">
            <a:xfrm>
              <a:off x="7164388" y="2205038"/>
              <a:ext cx="1189037" cy="1814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7180263" y="2205038"/>
              <a:ext cx="947737" cy="80803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" y="72"/>
                </a:cxn>
                <a:cxn ang="0">
                  <a:pos x="8" y="124"/>
                </a:cxn>
                <a:cxn ang="0">
                  <a:pos x="13" y="182"/>
                </a:cxn>
                <a:cxn ang="0">
                  <a:pos x="27" y="245"/>
                </a:cxn>
                <a:cxn ang="0">
                  <a:pos x="40" y="310"/>
                </a:cxn>
                <a:cxn ang="0">
                  <a:pos x="59" y="378"/>
                </a:cxn>
                <a:cxn ang="0">
                  <a:pos x="80" y="447"/>
                </a:cxn>
                <a:cxn ang="0">
                  <a:pos x="103" y="513"/>
                </a:cxn>
                <a:cxn ang="0">
                  <a:pos x="129" y="578"/>
                </a:cxn>
                <a:cxn ang="0">
                  <a:pos x="158" y="635"/>
                </a:cxn>
                <a:cxn ang="0">
                  <a:pos x="188" y="688"/>
                </a:cxn>
                <a:cxn ang="0">
                  <a:pos x="222" y="732"/>
                </a:cxn>
                <a:cxn ang="0">
                  <a:pos x="257" y="770"/>
                </a:cxn>
                <a:cxn ang="0">
                  <a:pos x="295" y="806"/>
                </a:cxn>
                <a:cxn ang="0">
                  <a:pos x="335" y="840"/>
                </a:cxn>
                <a:cxn ang="0">
                  <a:pos x="375" y="872"/>
                </a:cxn>
                <a:cxn ang="0">
                  <a:pos x="414" y="901"/>
                </a:cxn>
                <a:cxn ang="0">
                  <a:pos x="452" y="927"/>
                </a:cxn>
                <a:cxn ang="0">
                  <a:pos x="489" y="950"/>
                </a:cxn>
                <a:cxn ang="0">
                  <a:pos x="523" y="971"/>
                </a:cxn>
                <a:cxn ang="0">
                  <a:pos x="551" y="986"/>
                </a:cxn>
                <a:cxn ang="0">
                  <a:pos x="576" y="1001"/>
                </a:cxn>
                <a:cxn ang="0">
                  <a:pos x="593" y="1011"/>
                </a:cxn>
                <a:cxn ang="0">
                  <a:pos x="606" y="1019"/>
                </a:cxn>
                <a:cxn ang="0">
                  <a:pos x="616" y="1011"/>
                </a:cxn>
                <a:cxn ang="0">
                  <a:pos x="633" y="1001"/>
                </a:cxn>
                <a:cxn ang="0">
                  <a:pos x="660" y="986"/>
                </a:cxn>
                <a:cxn ang="0">
                  <a:pos x="690" y="967"/>
                </a:cxn>
                <a:cxn ang="0">
                  <a:pos x="726" y="944"/>
                </a:cxn>
                <a:cxn ang="0">
                  <a:pos x="766" y="920"/>
                </a:cxn>
                <a:cxn ang="0">
                  <a:pos x="806" y="891"/>
                </a:cxn>
                <a:cxn ang="0">
                  <a:pos x="848" y="861"/>
                </a:cxn>
                <a:cxn ang="0">
                  <a:pos x="888" y="830"/>
                </a:cxn>
                <a:cxn ang="0">
                  <a:pos x="926" y="798"/>
                </a:cxn>
                <a:cxn ang="0">
                  <a:pos x="960" y="766"/>
                </a:cxn>
                <a:cxn ang="0">
                  <a:pos x="989" y="733"/>
                </a:cxn>
                <a:cxn ang="0">
                  <a:pos x="1009" y="701"/>
                </a:cxn>
                <a:cxn ang="0">
                  <a:pos x="1030" y="671"/>
                </a:cxn>
                <a:cxn ang="0">
                  <a:pos x="1047" y="638"/>
                </a:cxn>
                <a:cxn ang="0">
                  <a:pos x="1065" y="608"/>
                </a:cxn>
                <a:cxn ang="0">
                  <a:pos x="1078" y="578"/>
                </a:cxn>
                <a:cxn ang="0">
                  <a:pos x="1089" y="547"/>
                </a:cxn>
                <a:cxn ang="0">
                  <a:pos x="1101" y="519"/>
                </a:cxn>
                <a:cxn ang="0">
                  <a:pos x="1112" y="488"/>
                </a:cxn>
                <a:cxn ang="0">
                  <a:pos x="1120" y="460"/>
                </a:cxn>
                <a:cxn ang="0">
                  <a:pos x="1129" y="431"/>
                </a:cxn>
                <a:cxn ang="0">
                  <a:pos x="1137" y="405"/>
                </a:cxn>
                <a:cxn ang="0">
                  <a:pos x="1143" y="378"/>
                </a:cxn>
                <a:cxn ang="0">
                  <a:pos x="1150" y="353"/>
                </a:cxn>
                <a:cxn ang="0">
                  <a:pos x="1158" y="327"/>
                </a:cxn>
                <a:cxn ang="0">
                  <a:pos x="1163" y="298"/>
                </a:cxn>
                <a:cxn ang="0">
                  <a:pos x="1169" y="264"/>
                </a:cxn>
                <a:cxn ang="0">
                  <a:pos x="1173" y="230"/>
                </a:cxn>
                <a:cxn ang="0">
                  <a:pos x="1177" y="196"/>
                </a:cxn>
                <a:cxn ang="0">
                  <a:pos x="1182" y="163"/>
                </a:cxn>
                <a:cxn ang="0">
                  <a:pos x="1186" y="129"/>
                </a:cxn>
                <a:cxn ang="0">
                  <a:pos x="1188" y="99"/>
                </a:cxn>
                <a:cxn ang="0">
                  <a:pos x="1192" y="72"/>
                </a:cxn>
                <a:cxn ang="0">
                  <a:pos x="1194" y="48"/>
                </a:cxn>
                <a:cxn ang="0">
                  <a:pos x="1194" y="30"/>
                </a:cxn>
                <a:cxn ang="0">
                  <a:pos x="1196" y="15"/>
                </a:cxn>
              </a:cxnLst>
              <a:rect l="0" t="0" r="r" b="b"/>
              <a:pathLst>
                <a:path w="1196" h="1019">
                  <a:moveTo>
                    <a:pt x="2" y="0"/>
                  </a:moveTo>
                  <a:lnTo>
                    <a:pt x="2" y="6"/>
                  </a:lnTo>
                  <a:lnTo>
                    <a:pt x="2" y="13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0" y="53"/>
                  </a:lnTo>
                  <a:lnTo>
                    <a:pt x="2" y="63"/>
                  </a:lnTo>
                  <a:lnTo>
                    <a:pt x="2" y="72"/>
                  </a:lnTo>
                  <a:lnTo>
                    <a:pt x="2" y="82"/>
                  </a:lnTo>
                  <a:lnTo>
                    <a:pt x="2" y="91"/>
                  </a:lnTo>
                  <a:lnTo>
                    <a:pt x="4" y="103"/>
                  </a:lnTo>
                  <a:lnTo>
                    <a:pt x="4" y="112"/>
                  </a:lnTo>
                  <a:lnTo>
                    <a:pt x="8" y="124"/>
                  </a:lnTo>
                  <a:lnTo>
                    <a:pt x="8" y="135"/>
                  </a:lnTo>
                  <a:lnTo>
                    <a:pt x="10" y="146"/>
                  </a:lnTo>
                  <a:lnTo>
                    <a:pt x="11" y="158"/>
                  </a:lnTo>
                  <a:lnTo>
                    <a:pt x="13" y="169"/>
                  </a:lnTo>
                  <a:lnTo>
                    <a:pt x="13" y="182"/>
                  </a:lnTo>
                  <a:lnTo>
                    <a:pt x="17" y="196"/>
                  </a:lnTo>
                  <a:lnTo>
                    <a:pt x="19" y="205"/>
                  </a:lnTo>
                  <a:lnTo>
                    <a:pt x="21" y="219"/>
                  </a:lnTo>
                  <a:lnTo>
                    <a:pt x="23" y="232"/>
                  </a:lnTo>
                  <a:lnTo>
                    <a:pt x="27" y="245"/>
                  </a:lnTo>
                  <a:lnTo>
                    <a:pt x="29" y="257"/>
                  </a:lnTo>
                  <a:lnTo>
                    <a:pt x="30" y="270"/>
                  </a:lnTo>
                  <a:lnTo>
                    <a:pt x="34" y="285"/>
                  </a:lnTo>
                  <a:lnTo>
                    <a:pt x="38" y="298"/>
                  </a:lnTo>
                  <a:lnTo>
                    <a:pt x="40" y="310"/>
                  </a:lnTo>
                  <a:lnTo>
                    <a:pt x="44" y="325"/>
                  </a:lnTo>
                  <a:lnTo>
                    <a:pt x="48" y="338"/>
                  </a:lnTo>
                  <a:lnTo>
                    <a:pt x="51" y="353"/>
                  </a:lnTo>
                  <a:lnTo>
                    <a:pt x="55" y="367"/>
                  </a:lnTo>
                  <a:lnTo>
                    <a:pt x="59" y="378"/>
                  </a:lnTo>
                  <a:lnTo>
                    <a:pt x="63" y="393"/>
                  </a:lnTo>
                  <a:lnTo>
                    <a:pt x="67" y="407"/>
                  </a:lnTo>
                  <a:lnTo>
                    <a:pt x="70" y="420"/>
                  </a:lnTo>
                  <a:lnTo>
                    <a:pt x="74" y="433"/>
                  </a:lnTo>
                  <a:lnTo>
                    <a:pt x="80" y="447"/>
                  </a:lnTo>
                  <a:lnTo>
                    <a:pt x="84" y="460"/>
                  </a:lnTo>
                  <a:lnTo>
                    <a:pt x="89" y="473"/>
                  </a:lnTo>
                  <a:lnTo>
                    <a:pt x="93" y="486"/>
                  </a:lnTo>
                  <a:lnTo>
                    <a:pt x="97" y="500"/>
                  </a:lnTo>
                  <a:lnTo>
                    <a:pt x="103" y="513"/>
                  </a:lnTo>
                  <a:lnTo>
                    <a:pt x="106" y="526"/>
                  </a:lnTo>
                  <a:lnTo>
                    <a:pt x="112" y="540"/>
                  </a:lnTo>
                  <a:lnTo>
                    <a:pt x="118" y="551"/>
                  </a:lnTo>
                  <a:lnTo>
                    <a:pt x="124" y="564"/>
                  </a:lnTo>
                  <a:lnTo>
                    <a:pt x="129" y="578"/>
                  </a:lnTo>
                  <a:lnTo>
                    <a:pt x="135" y="589"/>
                  </a:lnTo>
                  <a:lnTo>
                    <a:pt x="141" y="600"/>
                  </a:lnTo>
                  <a:lnTo>
                    <a:pt x="146" y="612"/>
                  </a:lnTo>
                  <a:lnTo>
                    <a:pt x="150" y="623"/>
                  </a:lnTo>
                  <a:lnTo>
                    <a:pt x="158" y="635"/>
                  </a:lnTo>
                  <a:lnTo>
                    <a:pt x="163" y="646"/>
                  </a:lnTo>
                  <a:lnTo>
                    <a:pt x="169" y="657"/>
                  </a:lnTo>
                  <a:lnTo>
                    <a:pt x="177" y="667"/>
                  </a:lnTo>
                  <a:lnTo>
                    <a:pt x="181" y="676"/>
                  </a:lnTo>
                  <a:lnTo>
                    <a:pt x="188" y="688"/>
                  </a:lnTo>
                  <a:lnTo>
                    <a:pt x="194" y="697"/>
                  </a:lnTo>
                  <a:lnTo>
                    <a:pt x="202" y="705"/>
                  </a:lnTo>
                  <a:lnTo>
                    <a:pt x="209" y="714"/>
                  </a:lnTo>
                  <a:lnTo>
                    <a:pt x="215" y="722"/>
                  </a:lnTo>
                  <a:lnTo>
                    <a:pt x="222" y="732"/>
                  </a:lnTo>
                  <a:lnTo>
                    <a:pt x="228" y="739"/>
                  </a:lnTo>
                  <a:lnTo>
                    <a:pt x="236" y="745"/>
                  </a:lnTo>
                  <a:lnTo>
                    <a:pt x="243" y="754"/>
                  </a:lnTo>
                  <a:lnTo>
                    <a:pt x="249" y="762"/>
                  </a:lnTo>
                  <a:lnTo>
                    <a:pt x="257" y="770"/>
                  </a:lnTo>
                  <a:lnTo>
                    <a:pt x="266" y="775"/>
                  </a:lnTo>
                  <a:lnTo>
                    <a:pt x="272" y="785"/>
                  </a:lnTo>
                  <a:lnTo>
                    <a:pt x="279" y="791"/>
                  </a:lnTo>
                  <a:lnTo>
                    <a:pt x="287" y="798"/>
                  </a:lnTo>
                  <a:lnTo>
                    <a:pt x="295" y="806"/>
                  </a:lnTo>
                  <a:lnTo>
                    <a:pt x="302" y="811"/>
                  </a:lnTo>
                  <a:lnTo>
                    <a:pt x="310" y="821"/>
                  </a:lnTo>
                  <a:lnTo>
                    <a:pt x="319" y="827"/>
                  </a:lnTo>
                  <a:lnTo>
                    <a:pt x="327" y="832"/>
                  </a:lnTo>
                  <a:lnTo>
                    <a:pt x="335" y="840"/>
                  </a:lnTo>
                  <a:lnTo>
                    <a:pt x="342" y="846"/>
                  </a:lnTo>
                  <a:lnTo>
                    <a:pt x="352" y="853"/>
                  </a:lnTo>
                  <a:lnTo>
                    <a:pt x="357" y="859"/>
                  </a:lnTo>
                  <a:lnTo>
                    <a:pt x="367" y="865"/>
                  </a:lnTo>
                  <a:lnTo>
                    <a:pt x="375" y="872"/>
                  </a:lnTo>
                  <a:lnTo>
                    <a:pt x="382" y="878"/>
                  </a:lnTo>
                  <a:lnTo>
                    <a:pt x="392" y="884"/>
                  </a:lnTo>
                  <a:lnTo>
                    <a:pt x="399" y="889"/>
                  </a:lnTo>
                  <a:lnTo>
                    <a:pt x="407" y="895"/>
                  </a:lnTo>
                  <a:lnTo>
                    <a:pt x="414" y="901"/>
                  </a:lnTo>
                  <a:lnTo>
                    <a:pt x="422" y="906"/>
                  </a:lnTo>
                  <a:lnTo>
                    <a:pt x="430" y="912"/>
                  </a:lnTo>
                  <a:lnTo>
                    <a:pt x="437" y="916"/>
                  </a:lnTo>
                  <a:lnTo>
                    <a:pt x="445" y="924"/>
                  </a:lnTo>
                  <a:lnTo>
                    <a:pt x="452" y="927"/>
                  </a:lnTo>
                  <a:lnTo>
                    <a:pt x="460" y="933"/>
                  </a:lnTo>
                  <a:lnTo>
                    <a:pt x="470" y="937"/>
                  </a:lnTo>
                  <a:lnTo>
                    <a:pt x="475" y="943"/>
                  </a:lnTo>
                  <a:lnTo>
                    <a:pt x="483" y="946"/>
                  </a:lnTo>
                  <a:lnTo>
                    <a:pt x="489" y="950"/>
                  </a:lnTo>
                  <a:lnTo>
                    <a:pt x="496" y="954"/>
                  </a:lnTo>
                  <a:lnTo>
                    <a:pt x="504" y="960"/>
                  </a:lnTo>
                  <a:lnTo>
                    <a:pt x="509" y="963"/>
                  </a:lnTo>
                  <a:lnTo>
                    <a:pt x="517" y="967"/>
                  </a:lnTo>
                  <a:lnTo>
                    <a:pt x="523" y="971"/>
                  </a:lnTo>
                  <a:lnTo>
                    <a:pt x="528" y="975"/>
                  </a:lnTo>
                  <a:lnTo>
                    <a:pt x="534" y="979"/>
                  </a:lnTo>
                  <a:lnTo>
                    <a:pt x="542" y="981"/>
                  </a:lnTo>
                  <a:lnTo>
                    <a:pt x="546" y="984"/>
                  </a:lnTo>
                  <a:lnTo>
                    <a:pt x="551" y="986"/>
                  </a:lnTo>
                  <a:lnTo>
                    <a:pt x="557" y="990"/>
                  </a:lnTo>
                  <a:lnTo>
                    <a:pt x="563" y="994"/>
                  </a:lnTo>
                  <a:lnTo>
                    <a:pt x="567" y="996"/>
                  </a:lnTo>
                  <a:lnTo>
                    <a:pt x="570" y="998"/>
                  </a:lnTo>
                  <a:lnTo>
                    <a:pt x="576" y="1001"/>
                  </a:lnTo>
                  <a:lnTo>
                    <a:pt x="580" y="1001"/>
                  </a:lnTo>
                  <a:lnTo>
                    <a:pt x="584" y="1005"/>
                  </a:lnTo>
                  <a:lnTo>
                    <a:pt x="586" y="1007"/>
                  </a:lnTo>
                  <a:lnTo>
                    <a:pt x="591" y="1009"/>
                  </a:lnTo>
                  <a:lnTo>
                    <a:pt x="593" y="1011"/>
                  </a:lnTo>
                  <a:lnTo>
                    <a:pt x="597" y="1013"/>
                  </a:lnTo>
                  <a:lnTo>
                    <a:pt x="601" y="1015"/>
                  </a:lnTo>
                  <a:lnTo>
                    <a:pt x="603" y="1017"/>
                  </a:lnTo>
                  <a:lnTo>
                    <a:pt x="605" y="1019"/>
                  </a:lnTo>
                  <a:lnTo>
                    <a:pt x="606" y="1019"/>
                  </a:lnTo>
                  <a:lnTo>
                    <a:pt x="608" y="1017"/>
                  </a:lnTo>
                  <a:lnTo>
                    <a:pt x="610" y="1015"/>
                  </a:lnTo>
                  <a:lnTo>
                    <a:pt x="610" y="1013"/>
                  </a:lnTo>
                  <a:lnTo>
                    <a:pt x="614" y="1013"/>
                  </a:lnTo>
                  <a:lnTo>
                    <a:pt x="616" y="1011"/>
                  </a:lnTo>
                  <a:lnTo>
                    <a:pt x="620" y="1011"/>
                  </a:lnTo>
                  <a:lnTo>
                    <a:pt x="622" y="1009"/>
                  </a:lnTo>
                  <a:lnTo>
                    <a:pt x="627" y="1005"/>
                  </a:lnTo>
                  <a:lnTo>
                    <a:pt x="629" y="1003"/>
                  </a:lnTo>
                  <a:lnTo>
                    <a:pt x="633" y="1001"/>
                  </a:lnTo>
                  <a:lnTo>
                    <a:pt x="639" y="998"/>
                  </a:lnTo>
                  <a:lnTo>
                    <a:pt x="643" y="996"/>
                  </a:lnTo>
                  <a:lnTo>
                    <a:pt x="648" y="994"/>
                  </a:lnTo>
                  <a:lnTo>
                    <a:pt x="654" y="988"/>
                  </a:lnTo>
                  <a:lnTo>
                    <a:pt x="660" y="986"/>
                  </a:lnTo>
                  <a:lnTo>
                    <a:pt x="665" y="982"/>
                  </a:lnTo>
                  <a:lnTo>
                    <a:pt x="671" y="979"/>
                  </a:lnTo>
                  <a:lnTo>
                    <a:pt x="679" y="975"/>
                  </a:lnTo>
                  <a:lnTo>
                    <a:pt x="684" y="971"/>
                  </a:lnTo>
                  <a:lnTo>
                    <a:pt x="690" y="967"/>
                  </a:lnTo>
                  <a:lnTo>
                    <a:pt x="698" y="963"/>
                  </a:lnTo>
                  <a:lnTo>
                    <a:pt x="705" y="960"/>
                  </a:lnTo>
                  <a:lnTo>
                    <a:pt x="713" y="954"/>
                  </a:lnTo>
                  <a:lnTo>
                    <a:pt x="719" y="948"/>
                  </a:lnTo>
                  <a:lnTo>
                    <a:pt x="726" y="944"/>
                  </a:lnTo>
                  <a:lnTo>
                    <a:pt x="734" y="941"/>
                  </a:lnTo>
                  <a:lnTo>
                    <a:pt x="741" y="935"/>
                  </a:lnTo>
                  <a:lnTo>
                    <a:pt x="749" y="929"/>
                  </a:lnTo>
                  <a:lnTo>
                    <a:pt x="759" y="925"/>
                  </a:lnTo>
                  <a:lnTo>
                    <a:pt x="766" y="920"/>
                  </a:lnTo>
                  <a:lnTo>
                    <a:pt x="774" y="914"/>
                  </a:lnTo>
                  <a:lnTo>
                    <a:pt x="783" y="908"/>
                  </a:lnTo>
                  <a:lnTo>
                    <a:pt x="791" y="903"/>
                  </a:lnTo>
                  <a:lnTo>
                    <a:pt x="798" y="897"/>
                  </a:lnTo>
                  <a:lnTo>
                    <a:pt x="806" y="891"/>
                  </a:lnTo>
                  <a:lnTo>
                    <a:pt x="816" y="884"/>
                  </a:lnTo>
                  <a:lnTo>
                    <a:pt x="823" y="880"/>
                  </a:lnTo>
                  <a:lnTo>
                    <a:pt x="831" y="872"/>
                  </a:lnTo>
                  <a:lnTo>
                    <a:pt x="840" y="867"/>
                  </a:lnTo>
                  <a:lnTo>
                    <a:pt x="848" y="861"/>
                  </a:lnTo>
                  <a:lnTo>
                    <a:pt x="855" y="855"/>
                  </a:lnTo>
                  <a:lnTo>
                    <a:pt x="863" y="848"/>
                  </a:lnTo>
                  <a:lnTo>
                    <a:pt x="873" y="842"/>
                  </a:lnTo>
                  <a:lnTo>
                    <a:pt x="880" y="836"/>
                  </a:lnTo>
                  <a:lnTo>
                    <a:pt x="888" y="830"/>
                  </a:lnTo>
                  <a:lnTo>
                    <a:pt x="895" y="823"/>
                  </a:lnTo>
                  <a:lnTo>
                    <a:pt x="903" y="817"/>
                  </a:lnTo>
                  <a:lnTo>
                    <a:pt x="911" y="810"/>
                  </a:lnTo>
                  <a:lnTo>
                    <a:pt x="918" y="804"/>
                  </a:lnTo>
                  <a:lnTo>
                    <a:pt x="926" y="798"/>
                  </a:lnTo>
                  <a:lnTo>
                    <a:pt x="933" y="791"/>
                  </a:lnTo>
                  <a:lnTo>
                    <a:pt x="939" y="785"/>
                  </a:lnTo>
                  <a:lnTo>
                    <a:pt x="947" y="777"/>
                  </a:lnTo>
                  <a:lnTo>
                    <a:pt x="952" y="772"/>
                  </a:lnTo>
                  <a:lnTo>
                    <a:pt x="960" y="766"/>
                  </a:lnTo>
                  <a:lnTo>
                    <a:pt x="964" y="758"/>
                  </a:lnTo>
                  <a:lnTo>
                    <a:pt x="971" y="752"/>
                  </a:lnTo>
                  <a:lnTo>
                    <a:pt x="977" y="745"/>
                  </a:lnTo>
                  <a:lnTo>
                    <a:pt x="983" y="739"/>
                  </a:lnTo>
                  <a:lnTo>
                    <a:pt x="989" y="733"/>
                  </a:lnTo>
                  <a:lnTo>
                    <a:pt x="994" y="728"/>
                  </a:lnTo>
                  <a:lnTo>
                    <a:pt x="998" y="720"/>
                  </a:lnTo>
                  <a:lnTo>
                    <a:pt x="1002" y="714"/>
                  </a:lnTo>
                  <a:lnTo>
                    <a:pt x="1006" y="707"/>
                  </a:lnTo>
                  <a:lnTo>
                    <a:pt x="1009" y="701"/>
                  </a:lnTo>
                  <a:lnTo>
                    <a:pt x="1015" y="695"/>
                  </a:lnTo>
                  <a:lnTo>
                    <a:pt x="1019" y="688"/>
                  </a:lnTo>
                  <a:lnTo>
                    <a:pt x="1021" y="682"/>
                  </a:lnTo>
                  <a:lnTo>
                    <a:pt x="1027" y="676"/>
                  </a:lnTo>
                  <a:lnTo>
                    <a:pt x="1030" y="671"/>
                  </a:lnTo>
                  <a:lnTo>
                    <a:pt x="1034" y="665"/>
                  </a:lnTo>
                  <a:lnTo>
                    <a:pt x="1038" y="657"/>
                  </a:lnTo>
                  <a:lnTo>
                    <a:pt x="1040" y="652"/>
                  </a:lnTo>
                  <a:lnTo>
                    <a:pt x="1046" y="646"/>
                  </a:lnTo>
                  <a:lnTo>
                    <a:pt x="1047" y="638"/>
                  </a:lnTo>
                  <a:lnTo>
                    <a:pt x="1051" y="633"/>
                  </a:lnTo>
                  <a:lnTo>
                    <a:pt x="1055" y="627"/>
                  </a:lnTo>
                  <a:lnTo>
                    <a:pt x="1057" y="621"/>
                  </a:lnTo>
                  <a:lnTo>
                    <a:pt x="1061" y="614"/>
                  </a:lnTo>
                  <a:lnTo>
                    <a:pt x="1065" y="608"/>
                  </a:lnTo>
                  <a:lnTo>
                    <a:pt x="1066" y="602"/>
                  </a:lnTo>
                  <a:lnTo>
                    <a:pt x="1068" y="597"/>
                  </a:lnTo>
                  <a:lnTo>
                    <a:pt x="1072" y="589"/>
                  </a:lnTo>
                  <a:lnTo>
                    <a:pt x="1074" y="583"/>
                  </a:lnTo>
                  <a:lnTo>
                    <a:pt x="1078" y="578"/>
                  </a:lnTo>
                  <a:lnTo>
                    <a:pt x="1080" y="572"/>
                  </a:lnTo>
                  <a:lnTo>
                    <a:pt x="1082" y="566"/>
                  </a:lnTo>
                  <a:lnTo>
                    <a:pt x="1084" y="559"/>
                  </a:lnTo>
                  <a:lnTo>
                    <a:pt x="1087" y="553"/>
                  </a:lnTo>
                  <a:lnTo>
                    <a:pt x="1089" y="547"/>
                  </a:lnTo>
                  <a:lnTo>
                    <a:pt x="1091" y="542"/>
                  </a:lnTo>
                  <a:lnTo>
                    <a:pt x="1095" y="536"/>
                  </a:lnTo>
                  <a:lnTo>
                    <a:pt x="1097" y="530"/>
                  </a:lnTo>
                  <a:lnTo>
                    <a:pt x="1101" y="524"/>
                  </a:lnTo>
                  <a:lnTo>
                    <a:pt x="1101" y="519"/>
                  </a:lnTo>
                  <a:lnTo>
                    <a:pt x="1103" y="511"/>
                  </a:lnTo>
                  <a:lnTo>
                    <a:pt x="1105" y="507"/>
                  </a:lnTo>
                  <a:lnTo>
                    <a:pt x="1108" y="500"/>
                  </a:lnTo>
                  <a:lnTo>
                    <a:pt x="1108" y="494"/>
                  </a:lnTo>
                  <a:lnTo>
                    <a:pt x="1112" y="488"/>
                  </a:lnTo>
                  <a:lnTo>
                    <a:pt x="1114" y="483"/>
                  </a:lnTo>
                  <a:lnTo>
                    <a:pt x="1116" y="477"/>
                  </a:lnTo>
                  <a:lnTo>
                    <a:pt x="1116" y="471"/>
                  </a:lnTo>
                  <a:lnTo>
                    <a:pt x="1118" y="466"/>
                  </a:lnTo>
                  <a:lnTo>
                    <a:pt x="1120" y="460"/>
                  </a:lnTo>
                  <a:lnTo>
                    <a:pt x="1122" y="456"/>
                  </a:lnTo>
                  <a:lnTo>
                    <a:pt x="1124" y="448"/>
                  </a:lnTo>
                  <a:lnTo>
                    <a:pt x="1125" y="443"/>
                  </a:lnTo>
                  <a:lnTo>
                    <a:pt x="1125" y="437"/>
                  </a:lnTo>
                  <a:lnTo>
                    <a:pt x="1129" y="431"/>
                  </a:lnTo>
                  <a:lnTo>
                    <a:pt x="1131" y="426"/>
                  </a:lnTo>
                  <a:lnTo>
                    <a:pt x="1133" y="422"/>
                  </a:lnTo>
                  <a:lnTo>
                    <a:pt x="1133" y="414"/>
                  </a:lnTo>
                  <a:lnTo>
                    <a:pt x="1135" y="410"/>
                  </a:lnTo>
                  <a:lnTo>
                    <a:pt x="1137" y="405"/>
                  </a:lnTo>
                  <a:lnTo>
                    <a:pt x="1137" y="401"/>
                  </a:lnTo>
                  <a:lnTo>
                    <a:pt x="1139" y="395"/>
                  </a:lnTo>
                  <a:lnTo>
                    <a:pt x="1141" y="390"/>
                  </a:lnTo>
                  <a:lnTo>
                    <a:pt x="1141" y="384"/>
                  </a:lnTo>
                  <a:lnTo>
                    <a:pt x="1143" y="378"/>
                  </a:lnTo>
                  <a:lnTo>
                    <a:pt x="1144" y="374"/>
                  </a:lnTo>
                  <a:lnTo>
                    <a:pt x="1146" y="369"/>
                  </a:lnTo>
                  <a:lnTo>
                    <a:pt x="1148" y="363"/>
                  </a:lnTo>
                  <a:lnTo>
                    <a:pt x="1150" y="357"/>
                  </a:lnTo>
                  <a:lnTo>
                    <a:pt x="1150" y="353"/>
                  </a:lnTo>
                  <a:lnTo>
                    <a:pt x="1152" y="350"/>
                  </a:lnTo>
                  <a:lnTo>
                    <a:pt x="1154" y="344"/>
                  </a:lnTo>
                  <a:lnTo>
                    <a:pt x="1154" y="338"/>
                  </a:lnTo>
                  <a:lnTo>
                    <a:pt x="1156" y="333"/>
                  </a:lnTo>
                  <a:lnTo>
                    <a:pt x="1158" y="327"/>
                  </a:lnTo>
                  <a:lnTo>
                    <a:pt x="1158" y="321"/>
                  </a:lnTo>
                  <a:lnTo>
                    <a:pt x="1160" y="315"/>
                  </a:lnTo>
                  <a:lnTo>
                    <a:pt x="1160" y="310"/>
                  </a:lnTo>
                  <a:lnTo>
                    <a:pt x="1162" y="304"/>
                  </a:lnTo>
                  <a:lnTo>
                    <a:pt x="1163" y="298"/>
                  </a:lnTo>
                  <a:lnTo>
                    <a:pt x="1165" y="291"/>
                  </a:lnTo>
                  <a:lnTo>
                    <a:pt x="1165" y="285"/>
                  </a:lnTo>
                  <a:lnTo>
                    <a:pt x="1165" y="279"/>
                  </a:lnTo>
                  <a:lnTo>
                    <a:pt x="1167" y="272"/>
                  </a:lnTo>
                  <a:lnTo>
                    <a:pt x="1169" y="264"/>
                  </a:lnTo>
                  <a:lnTo>
                    <a:pt x="1169" y="258"/>
                  </a:lnTo>
                  <a:lnTo>
                    <a:pt x="1171" y="251"/>
                  </a:lnTo>
                  <a:lnTo>
                    <a:pt x="1171" y="245"/>
                  </a:lnTo>
                  <a:lnTo>
                    <a:pt x="1173" y="238"/>
                  </a:lnTo>
                  <a:lnTo>
                    <a:pt x="1173" y="230"/>
                  </a:lnTo>
                  <a:lnTo>
                    <a:pt x="1175" y="224"/>
                  </a:lnTo>
                  <a:lnTo>
                    <a:pt x="1175" y="217"/>
                  </a:lnTo>
                  <a:lnTo>
                    <a:pt x="1175" y="211"/>
                  </a:lnTo>
                  <a:lnTo>
                    <a:pt x="1177" y="203"/>
                  </a:lnTo>
                  <a:lnTo>
                    <a:pt x="1177" y="196"/>
                  </a:lnTo>
                  <a:lnTo>
                    <a:pt x="1179" y="188"/>
                  </a:lnTo>
                  <a:lnTo>
                    <a:pt x="1179" y="182"/>
                  </a:lnTo>
                  <a:lnTo>
                    <a:pt x="1179" y="177"/>
                  </a:lnTo>
                  <a:lnTo>
                    <a:pt x="1182" y="169"/>
                  </a:lnTo>
                  <a:lnTo>
                    <a:pt x="1182" y="163"/>
                  </a:lnTo>
                  <a:lnTo>
                    <a:pt x="1182" y="156"/>
                  </a:lnTo>
                  <a:lnTo>
                    <a:pt x="1184" y="148"/>
                  </a:lnTo>
                  <a:lnTo>
                    <a:pt x="1184" y="143"/>
                  </a:lnTo>
                  <a:lnTo>
                    <a:pt x="1184" y="135"/>
                  </a:lnTo>
                  <a:lnTo>
                    <a:pt x="1186" y="129"/>
                  </a:lnTo>
                  <a:lnTo>
                    <a:pt x="1186" y="124"/>
                  </a:lnTo>
                  <a:lnTo>
                    <a:pt x="1186" y="116"/>
                  </a:lnTo>
                  <a:lnTo>
                    <a:pt x="1188" y="110"/>
                  </a:lnTo>
                  <a:lnTo>
                    <a:pt x="1188" y="103"/>
                  </a:lnTo>
                  <a:lnTo>
                    <a:pt x="1188" y="99"/>
                  </a:lnTo>
                  <a:lnTo>
                    <a:pt x="1188" y="93"/>
                  </a:lnTo>
                  <a:lnTo>
                    <a:pt x="1188" y="86"/>
                  </a:lnTo>
                  <a:lnTo>
                    <a:pt x="1190" y="82"/>
                  </a:lnTo>
                  <a:lnTo>
                    <a:pt x="1190" y="76"/>
                  </a:lnTo>
                  <a:lnTo>
                    <a:pt x="1192" y="72"/>
                  </a:lnTo>
                  <a:lnTo>
                    <a:pt x="1192" y="65"/>
                  </a:lnTo>
                  <a:lnTo>
                    <a:pt x="1192" y="61"/>
                  </a:lnTo>
                  <a:lnTo>
                    <a:pt x="1192" y="57"/>
                  </a:lnTo>
                  <a:lnTo>
                    <a:pt x="1194" y="53"/>
                  </a:lnTo>
                  <a:lnTo>
                    <a:pt x="1194" y="48"/>
                  </a:lnTo>
                  <a:lnTo>
                    <a:pt x="1194" y="44"/>
                  </a:lnTo>
                  <a:lnTo>
                    <a:pt x="1194" y="40"/>
                  </a:lnTo>
                  <a:lnTo>
                    <a:pt x="1194" y="38"/>
                  </a:lnTo>
                  <a:lnTo>
                    <a:pt x="1194" y="34"/>
                  </a:lnTo>
                  <a:lnTo>
                    <a:pt x="1194" y="30"/>
                  </a:lnTo>
                  <a:lnTo>
                    <a:pt x="1194" y="27"/>
                  </a:lnTo>
                  <a:lnTo>
                    <a:pt x="1194" y="25"/>
                  </a:lnTo>
                  <a:lnTo>
                    <a:pt x="1194" y="21"/>
                  </a:lnTo>
                  <a:lnTo>
                    <a:pt x="1196" y="19"/>
                  </a:lnTo>
                  <a:lnTo>
                    <a:pt x="1196" y="15"/>
                  </a:lnTo>
                  <a:lnTo>
                    <a:pt x="1196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FFC000"/>
                </a:solidFill>
              </a:endParaRPr>
            </a:p>
          </p:txBody>
        </p:sp>
        <p:sp>
          <p:nvSpPr>
            <p:cNvPr id="100" name="Freeform 7"/>
            <p:cNvSpPr>
              <a:spLocks/>
            </p:cNvSpPr>
            <p:nvPr/>
          </p:nvSpPr>
          <p:spPr bwMode="auto">
            <a:xfrm>
              <a:off x="7558088" y="2960688"/>
              <a:ext cx="204787" cy="195262"/>
            </a:xfrm>
            <a:custGeom>
              <a:avLst/>
              <a:gdLst/>
              <a:ahLst/>
              <a:cxnLst>
                <a:cxn ang="0">
                  <a:pos x="51" y="25"/>
                </a:cxn>
                <a:cxn ang="0">
                  <a:pos x="27" y="46"/>
                </a:cxn>
                <a:cxn ang="0">
                  <a:pos x="12" y="67"/>
                </a:cxn>
                <a:cxn ang="0">
                  <a:pos x="2" y="91"/>
                </a:cxn>
                <a:cxn ang="0">
                  <a:pos x="0" y="116"/>
                </a:cxn>
                <a:cxn ang="0">
                  <a:pos x="6" y="139"/>
                </a:cxn>
                <a:cxn ang="0">
                  <a:pos x="13" y="163"/>
                </a:cxn>
                <a:cxn ang="0">
                  <a:pos x="27" y="184"/>
                </a:cxn>
                <a:cxn ang="0">
                  <a:pos x="44" y="203"/>
                </a:cxn>
                <a:cxn ang="0">
                  <a:pos x="61" y="220"/>
                </a:cxn>
                <a:cxn ang="0">
                  <a:pos x="82" y="234"/>
                </a:cxn>
                <a:cxn ang="0">
                  <a:pos x="103" y="241"/>
                </a:cxn>
                <a:cxn ang="0">
                  <a:pos x="124" y="245"/>
                </a:cxn>
                <a:cxn ang="0">
                  <a:pos x="143" y="245"/>
                </a:cxn>
                <a:cxn ang="0">
                  <a:pos x="162" y="243"/>
                </a:cxn>
                <a:cxn ang="0">
                  <a:pos x="179" y="238"/>
                </a:cxn>
                <a:cxn ang="0">
                  <a:pos x="196" y="232"/>
                </a:cxn>
                <a:cxn ang="0">
                  <a:pos x="211" y="219"/>
                </a:cxn>
                <a:cxn ang="0">
                  <a:pos x="234" y="196"/>
                </a:cxn>
                <a:cxn ang="0">
                  <a:pos x="245" y="177"/>
                </a:cxn>
                <a:cxn ang="0">
                  <a:pos x="253" y="162"/>
                </a:cxn>
                <a:cxn ang="0">
                  <a:pos x="255" y="144"/>
                </a:cxn>
                <a:cxn ang="0">
                  <a:pos x="257" y="129"/>
                </a:cxn>
                <a:cxn ang="0">
                  <a:pos x="259" y="114"/>
                </a:cxn>
                <a:cxn ang="0">
                  <a:pos x="255" y="97"/>
                </a:cxn>
                <a:cxn ang="0">
                  <a:pos x="249" y="82"/>
                </a:cxn>
                <a:cxn ang="0">
                  <a:pos x="242" y="61"/>
                </a:cxn>
                <a:cxn ang="0">
                  <a:pos x="223" y="38"/>
                </a:cxn>
                <a:cxn ang="0">
                  <a:pos x="205" y="21"/>
                </a:cxn>
                <a:cxn ang="0">
                  <a:pos x="186" y="10"/>
                </a:cxn>
                <a:cxn ang="0">
                  <a:pos x="175" y="2"/>
                </a:cxn>
                <a:cxn ang="0">
                  <a:pos x="143" y="61"/>
                </a:cxn>
                <a:cxn ang="0">
                  <a:pos x="162" y="76"/>
                </a:cxn>
                <a:cxn ang="0">
                  <a:pos x="175" y="93"/>
                </a:cxn>
                <a:cxn ang="0">
                  <a:pos x="179" y="110"/>
                </a:cxn>
                <a:cxn ang="0">
                  <a:pos x="175" y="129"/>
                </a:cxn>
                <a:cxn ang="0">
                  <a:pos x="167" y="148"/>
                </a:cxn>
                <a:cxn ang="0">
                  <a:pos x="154" y="162"/>
                </a:cxn>
                <a:cxn ang="0">
                  <a:pos x="141" y="169"/>
                </a:cxn>
                <a:cxn ang="0">
                  <a:pos x="124" y="171"/>
                </a:cxn>
                <a:cxn ang="0">
                  <a:pos x="107" y="165"/>
                </a:cxn>
                <a:cxn ang="0">
                  <a:pos x="88" y="148"/>
                </a:cxn>
                <a:cxn ang="0">
                  <a:pos x="74" y="127"/>
                </a:cxn>
                <a:cxn ang="0">
                  <a:pos x="69" y="106"/>
                </a:cxn>
                <a:cxn ang="0">
                  <a:pos x="74" y="89"/>
                </a:cxn>
                <a:cxn ang="0">
                  <a:pos x="86" y="76"/>
                </a:cxn>
                <a:cxn ang="0">
                  <a:pos x="99" y="67"/>
                </a:cxn>
                <a:cxn ang="0">
                  <a:pos x="112" y="59"/>
                </a:cxn>
                <a:cxn ang="0">
                  <a:pos x="126" y="53"/>
                </a:cxn>
                <a:cxn ang="0">
                  <a:pos x="114" y="34"/>
                </a:cxn>
                <a:cxn ang="0">
                  <a:pos x="99" y="23"/>
                </a:cxn>
                <a:cxn ang="0">
                  <a:pos x="82" y="13"/>
                </a:cxn>
              </a:cxnLst>
              <a:rect l="0" t="0" r="r" b="b"/>
              <a:pathLst>
                <a:path w="259" h="245">
                  <a:moveTo>
                    <a:pt x="76" y="10"/>
                  </a:moveTo>
                  <a:lnTo>
                    <a:pt x="69" y="13"/>
                  </a:lnTo>
                  <a:lnTo>
                    <a:pt x="63" y="15"/>
                  </a:lnTo>
                  <a:lnTo>
                    <a:pt x="55" y="19"/>
                  </a:lnTo>
                  <a:lnTo>
                    <a:pt x="51" y="25"/>
                  </a:lnTo>
                  <a:lnTo>
                    <a:pt x="46" y="29"/>
                  </a:lnTo>
                  <a:lnTo>
                    <a:pt x="40" y="32"/>
                  </a:lnTo>
                  <a:lnTo>
                    <a:pt x="34" y="36"/>
                  </a:lnTo>
                  <a:lnTo>
                    <a:pt x="31" y="42"/>
                  </a:lnTo>
                  <a:lnTo>
                    <a:pt x="27" y="46"/>
                  </a:lnTo>
                  <a:lnTo>
                    <a:pt x="23" y="49"/>
                  </a:lnTo>
                  <a:lnTo>
                    <a:pt x="19" y="53"/>
                  </a:lnTo>
                  <a:lnTo>
                    <a:pt x="17" y="59"/>
                  </a:lnTo>
                  <a:lnTo>
                    <a:pt x="13" y="63"/>
                  </a:lnTo>
                  <a:lnTo>
                    <a:pt x="12" y="67"/>
                  </a:lnTo>
                  <a:lnTo>
                    <a:pt x="10" y="72"/>
                  </a:lnTo>
                  <a:lnTo>
                    <a:pt x="8" y="76"/>
                  </a:lnTo>
                  <a:lnTo>
                    <a:pt x="6" y="82"/>
                  </a:lnTo>
                  <a:lnTo>
                    <a:pt x="4" y="86"/>
                  </a:lnTo>
                  <a:lnTo>
                    <a:pt x="2" y="91"/>
                  </a:lnTo>
                  <a:lnTo>
                    <a:pt x="2" y="97"/>
                  </a:lnTo>
                  <a:lnTo>
                    <a:pt x="0" y="101"/>
                  </a:lnTo>
                  <a:lnTo>
                    <a:pt x="0" y="105"/>
                  </a:lnTo>
                  <a:lnTo>
                    <a:pt x="0" y="110"/>
                  </a:lnTo>
                  <a:lnTo>
                    <a:pt x="0" y="116"/>
                  </a:lnTo>
                  <a:lnTo>
                    <a:pt x="0" y="120"/>
                  </a:lnTo>
                  <a:lnTo>
                    <a:pt x="2" y="124"/>
                  </a:lnTo>
                  <a:lnTo>
                    <a:pt x="2" y="129"/>
                  </a:lnTo>
                  <a:lnTo>
                    <a:pt x="4" y="133"/>
                  </a:lnTo>
                  <a:lnTo>
                    <a:pt x="6" y="139"/>
                  </a:lnTo>
                  <a:lnTo>
                    <a:pt x="6" y="144"/>
                  </a:lnTo>
                  <a:lnTo>
                    <a:pt x="8" y="148"/>
                  </a:lnTo>
                  <a:lnTo>
                    <a:pt x="10" y="154"/>
                  </a:lnTo>
                  <a:lnTo>
                    <a:pt x="12" y="158"/>
                  </a:lnTo>
                  <a:lnTo>
                    <a:pt x="13" y="163"/>
                  </a:lnTo>
                  <a:lnTo>
                    <a:pt x="15" y="167"/>
                  </a:lnTo>
                  <a:lnTo>
                    <a:pt x="17" y="171"/>
                  </a:lnTo>
                  <a:lnTo>
                    <a:pt x="21" y="175"/>
                  </a:lnTo>
                  <a:lnTo>
                    <a:pt x="23" y="181"/>
                  </a:lnTo>
                  <a:lnTo>
                    <a:pt x="27" y="184"/>
                  </a:lnTo>
                  <a:lnTo>
                    <a:pt x="31" y="188"/>
                  </a:lnTo>
                  <a:lnTo>
                    <a:pt x="32" y="192"/>
                  </a:lnTo>
                  <a:lnTo>
                    <a:pt x="34" y="196"/>
                  </a:lnTo>
                  <a:lnTo>
                    <a:pt x="38" y="200"/>
                  </a:lnTo>
                  <a:lnTo>
                    <a:pt x="44" y="203"/>
                  </a:lnTo>
                  <a:lnTo>
                    <a:pt x="46" y="207"/>
                  </a:lnTo>
                  <a:lnTo>
                    <a:pt x="50" y="209"/>
                  </a:lnTo>
                  <a:lnTo>
                    <a:pt x="53" y="213"/>
                  </a:lnTo>
                  <a:lnTo>
                    <a:pt x="57" y="219"/>
                  </a:lnTo>
                  <a:lnTo>
                    <a:pt x="61" y="220"/>
                  </a:lnTo>
                  <a:lnTo>
                    <a:pt x="65" y="222"/>
                  </a:lnTo>
                  <a:lnTo>
                    <a:pt x="69" y="224"/>
                  </a:lnTo>
                  <a:lnTo>
                    <a:pt x="72" y="228"/>
                  </a:lnTo>
                  <a:lnTo>
                    <a:pt x="76" y="228"/>
                  </a:lnTo>
                  <a:lnTo>
                    <a:pt x="82" y="234"/>
                  </a:lnTo>
                  <a:lnTo>
                    <a:pt x="86" y="236"/>
                  </a:lnTo>
                  <a:lnTo>
                    <a:pt x="90" y="238"/>
                  </a:lnTo>
                  <a:lnTo>
                    <a:pt x="93" y="239"/>
                  </a:lnTo>
                  <a:lnTo>
                    <a:pt x="99" y="241"/>
                  </a:lnTo>
                  <a:lnTo>
                    <a:pt x="103" y="241"/>
                  </a:lnTo>
                  <a:lnTo>
                    <a:pt x="107" y="243"/>
                  </a:lnTo>
                  <a:lnTo>
                    <a:pt x="109" y="243"/>
                  </a:lnTo>
                  <a:lnTo>
                    <a:pt x="116" y="245"/>
                  </a:lnTo>
                  <a:lnTo>
                    <a:pt x="120" y="245"/>
                  </a:lnTo>
                  <a:lnTo>
                    <a:pt x="124" y="245"/>
                  </a:lnTo>
                  <a:lnTo>
                    <a:pt x="128" y="245"/>
                  </a:lnTo>
                  <a:lnTo>
                    <a:pt x="133" y="245"/>
                  </a:lnTo>
                  <a:lnTo>
                    <a:pt x="135" y="245"/>
                  </a:lnTo>
                  <a:lnTo>
                    <a:pt x="139" y="245"/>
                  </a:lnTo>
                  <a:lnTo>
                    <a:pt x="143" y="245"/>
                  </a:lnTo>
                  <a:lnTo>
                    <a:pt x="148" y="245"/>
                  </a:lnTo>
                  <a:lnTo>
                    <a:pt x="150" y="243"/>
                  </a:lnTo>
                  <a:lnTo>
                    <a:pt x="154" y="243"/>
                  </a:lnTo>
                  <a:lnTo>
                    <a:pt x="158" y="243"/>
                  </a:lnTo>
                  <a:lnTo>
                    <a:pt x="162" y="243"/>
                  </a:lnTo>
                  <a:lnTo>
                    <a:pt x="166" y="241"/>
                  </a:lnTo>
                  <a:lnTo>
                    <a:pt x="169" y="241"/>
                  </a:lnTo>
                  <a:lnTo>
                    <a:pt x="173" y="239"/>
                  </a:lnTo>
                  <a:lnTo>
                    <a:pt x="175" y="239"/>
                  </a:lnTo>
                  <a:lnTo>
                    <a:pt x="179" y="238"/>
                  </a:lnTo>
                  <a:lnTo>
                    <a:pt x="185" y="236"/>
                  </a:lnTo>
                  <a:lnTo>
                    <a:pt x="186" y="236"/>
                  </a:lnTo>
                  <a:lnTo>
                    <a:pt x="188" y="234"/>
                  </a:lnTo>
                  <a:lnTo>
                    <a:pt x="192" y="232"/>
                  </a:lnTo>
                  <a:lnTo>
                    <a:pt x="196" y="232"/>
                  </a:lnTo>
                  <a:lnTo>
                    <a:pt x="198" y="228"/>
                  </a:lnTo>
                  <a:lnTo>
                    <a:pt x="202" y="228"/>
                  </a:lnTo>
                  <a:lnTo>
                    <a:pt x="204" y="224"/>
                  </a:lnTo>
                  <a:lnTo>
                    <a:pt x="207" y="224"/>
                  </a:lnTo>
                  <a:lnTo>
                    <a:pt x="211" y="219"/>
                  </a:lnTo>
                  <a:lnTo>
                    <a:pt x="219" y="215"/>
                  </a:lnTo>
                  <a:lnTo>
                    <a:pt x="223" y="211"/>
                  </a:lnTo>
                  <a:lnTo>
                    <a:pt x="226" y="207"/>
                  </a:lnTo>
                  <a:lnTo>
                    <a:pt x="230" y="201"/>
                  </a:lnTo>
                  <a:lnTo>
                    <a:pt x="234" y="196"/>
                  </a:lnTo>
                  <a:lnTo>
                    <a:pt x="238" y="190"/>
                  </a:lnTo>
                  <a:lnTo>
                    <a:pt x="242" y="186"/>
                  </a:lnTo>
                  <a:lnTo>
                    <a:pt x="243" y="182"/>
                  </a:lnTo>
                  <a:lnTo>
                    <a:pt x="243" y="179"/>
                  </a:lnTo>
                  <a:lnTo>
                    <a:pt x="245" y="177"/>
                  </a:lnTo>
                  <a:lnTo>
                    <a:pt x="247" y="173"/>
                  </a:lnTo>
                  <a:lnTo>
                    <a:pt x="247" y="171"/>
                  </a:lnTo>
                  <a:lnTo>
                    <a:pt x="249" y="167"/>
                  </a:lnTo>
                  <a:lnTo>
                    <a:pt x="249" y="165"/>
                  </a:lnTo>
                  <a:lnTo>
                    <a:pt x="253" y="162"/>
                  </a:lnTo>
                  <a:lnTo>
                    <a:pt x="253" y="158"/>
                  </a:lnTo>
                  <a:lnTo>
                    <a:pt x="255" y="154"/>
                  </a:lnTo>
                  <a:lnTo>
                    <a:pt x="255" y="152"/>
                  </a:lnTo>
                  <a:lnTo>
                    <a:pt x="255" y="148"/>
                  </a:lnTo>
                  <a:lnTo>
                    <a:pt x="255" y="144"/>
                  </a:lnTo>
                  <a:lnTo>
                    <a:pt x="257" y="143"/>
                  </a:lnTo>
                  <a:lnTo>
                    <a:pt x="257" y="139"/>
                  </a:lnTo>
                  <a:lnTo>
                    <a:pt x="257" y="137"/>
                  </a:lnTo>
                  <a:lnTo>
                    <a:pt x="257" y="133"/>
                  </a:lnTo>
                  <a:lnTo>
                    <a:pt x="257" y="129"/>
                  </a:lnTo>
                  <a:lnTo>
                    <a:pt x="257" y="127"/>
                  </a:lnTo>
                  <a:lnTo>
                    <a:pt x="259" y="124"/>
                  </a:lnTo>
                  <a:lnTo>
                    <a:pt x="259" y="120"/>
                  </a:lnTo>
                  <a:lnTo>
                    <a:pt x="259" y="116"/>
                  </a:lnTo>
                  <a:lnTo>
                    <a:pt x="259" y="114"/>
                  </a:lnTo>
                  <a:lnTo>
                    <a:pt x="259" y="110"/>
                  </a:lnTo>
                  <a:lnTo>
                    <a:pt x="257" y="106"/>
                  </a:lnTo>
                  <a:lnTo>
                    <a:pt x="257" y="103"/>
                  </a:lnTo>
                  <a:lnTo>
                    <a:pt x="257" y="99"/>
                  </a:lnTo>
                  <a:lnTo>
                    <a:pt x="255" y="97"/>
                  </a:lnTo>
                  <a:lnTo>
                    <a:pt x="255" y="93"/>
                  </a:lnTo>
                  <a:lnTo>
                    <a:pt x="253" y="89"/>
                  </a:lnTo>
                  <a:lnTo>
                    <a:pt x="253" y="86"/>
                  </a:lnTo>
                  <a:lnTo>
                    <a:pt x="253" y="84"/>
                  </a:lnTo>
                  <a:lnTo>
                    <a:pt x="249" y="82"/>
                  </a:lnTo>
                  <a:lnTo>
                    <a:pt x="249" y="78"/>
                  </a:lnTo>
                  <a:lnTo>
                    <a:pt x="247" y="76"/>
                  </a:lnTo>
                  <a:lnTo>
                    <a:pt x="245" y="72"/>
                  </a:lnTo>
                  <a:lnTo>
                    <a:pt x="243" y="67"/>
                  </a:lnTo>
                  <a:lnTo>
                    <a:pt x="242" y="61"/>
                  </a:lnTo>
                  <a:lnTo>
                    <a:pt x="238" y="57"/>
                  </a:lnTo>
                  <a:lnTo>
                    <a:pt x="234" y="51"/>
                  </a:lnTo>
                  <a:lnTo>
                    <a:pt x="230" y="48"/>
                  </a:lnTo>
                  <a:lnTo>
                    <a:pt x="228" y="44"/>
                  </a:lnTo>
                  <a:lnTo>
                    <a:pt x="223" y="38"/>
                  </a:lnTo>
                  <a:lnTo>
                    <a:pt x="221" y="34"/>
                  </a:lnTo>
                  <a:lnTo>
                    <a:pt x="215" y="30"/>
                  </a:lnTo>
                  <a:lnTo>
                    <a:pt x="211" y="29"/>
                  </a:lnTo>
                  <a:lnTo>
                    <a:pt x="207" y="25"/>
                  </a:lnTo>
                  <a:lnTo>
                    <a:pt x="205" y="21"/>
                  </a:lnTo>
                  <a:lnTo>
                    <a:pt x="200" y="19"/>
                  </a:lnTo>
                  <a:lnTo>
                    <a:pt x="196" y="15"/>
                  </a:lnTo>
                  <a:lnTo>
                    <a:pt x="194" y="13"/>
                  </a:lnTo>
                  <a:lnTo>
                    <a:pt x="190" y="11"/>
                  </a:lnTo>
                  <a:lnTo>
                    <a:pt x="186" y="10"/>
                  </a:lnTo>
                  <a:lnTo>
                    <a:pt x="185" y="8"/>
                  </a:lnTo>
                  <a:lnTo>
                    <a:pt x="181" y="6"/>
                  </a:lnTo>
                  <a:lnTo>
                    <a:pt x="177" y="2"/>
                  </a:lnTo>
                  <a:lnTo>
                    <a:pt x="177" y="2"/>
                  </a:lnTo>
                  <a:lnTo>
                    <a:pt x="175" y="2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39" y="59"/>
                  </a:lnTo>
                  <a:lnTo>
                    <a:pt x="141" y="61"/>
                  </a:lnTo>
                  <a:lnTo>
                    <a:pt x="143" y="61"/>
                  </a:lnTo>
                  <a:lnTo>
                    <a:pt x="147" y="63"/>
                  </a:lnTo>
                  <a:lnTo>
                    <a:pt x="150" y="67"/>
                  </a:lnTo>
                  <a:lnTo>
                    <a:pt x="154" y="68"/>
                  </a:lnTo>
                  <a:lnTo>
                    <a:pt x="158" y="70"/>
                  </a:lnTo>
                  <a:lnTo>
                    <a:pt x="162" y="76"/>
                  </a:lnTo>
                  <a:lnTo>
                    <a:pt x="166" y="80"/>
                  </a:lnTo>
                  <a:lnTo>
                    <a:pt x="171" y="84"/>
                  </a:lnTo>
                  <a:lnTo>
                    <a:pt x="171" y="87"/>
                  </a:lnTo>
                  <a:lnTo>
                    <a:pt x="173" y="89"/>
                  </a:lnTo>
                  <a:lnTo>
                    <a:pt x="175" y="93"/>
                  </a:lnTo>
                  <a:lnTo>
                    <a:pt x="175" y="97"/>
                  </a:lnTo>
                  <a:lnTo>
                    <a:pt x="177" y="101"/>
                  </a:lnTo>
                  <a:lnTo>
                    <a:pt x="177" y="103"/>
                  </a:lnTo>
                  <a:lnTo>
                    <a:pt x="177" y="106"/>
                  </a:lnTo>
                  <a:lnTo>
                    <a:pt x="179" y="110"/>
                  </a:lnTo>
                  <a:lnTo>
                    <a:pt x="179" y="114"/>
                  </a:lnTo>
                  <a:lnTo>
                    <a:pt x="179" y="118"/>
                  </a:lnTo>
                  <a:lnTo>
                    <a:pt x="177" y="122"/>
                  </a:lnTo>
                  <a:lnTo>
                    <a:pt x="177" y="127"/>
                  </a:lnTo>
                  <a:lnTo>
                    <a:pt x="175" y="129"/>
                  </a:lnTo>
                  <a:lnTo>
                    <a:pt x="173" y="133"/>
                  </a:lnTo>
                  <a:lnTo>
                    <a:pt x="173" y="137"/>
                  </a:lnTo>
                  <a:lnTo>
                    <a:pt x="171" y="141"/>
                  </a:lnTo>
                  <a:lnTo>
                    <a:pt x="169" y="144"/>
                  </a:lnTo>
                  <a:lnTo>
                    <a:pt x="167" y="148"/>
                  </a:lnTo>
                  <a:lnTo>
                    <a:pt x="166" y="150"/>
                  </a:lnTo>
                  <a:lnTo>
                    <a:pt x="162" y="154"/>
                  </a:lnTo>
                  <a:lnTo>
                    <a:pt x="160" y="156"/>
                  </a:lnTo>
                  <a:lnTo>
                    <a:pt x="158" y="160"/>
                  </a:lnTo>
                  <a:lnTo>
                    <a:pt x="154" y="162"/>
                  </a:lnTo>
                  <a:lnTo>
                    <a:pt x="152" y="163"/>
                  </a:lnTo>
                  <a:lnTo>
                    <a:pt x="150" y="165"/>
                  </a:lnTo>
                  <a:lnTo>
                    <a:pt x="147" y="165"/>
                  </a:lnTo>
                  <a:lnTo>
                    <a:pt x="143" y="167"/>
                  </a:lnTo>
                  <a:lnTo>
                    <a:pt x="141" y="169"/>
                  </a:lnTo>
                  <a:lnTo>
                    <a:pt x="137" y="171"/>
                  </a:lnTo>
                  <a:lnTo>
                    <a:pt x="133" y="171"/>
                  </a:lnTo>
                  <a:lnTo>
                    <a:pt x="131" y="171"/>
                  </a:lnTo>
                  <a:lnTo>
                    <a:pt x="128" y="171"/>
                  </a:lnTo>
                  <a:lnTo>
                    <a:pt x="124" y="171"/>
                  </a:lnTo>
                  <a:lnTo>
                    <a:pt x="122" y="171"/>
                  </a:lnTo>
                  <a:lnTo>
                    <a:pt x="116" y="169"/>
                  </a:lnTo>
                  <a:lnTo>
                    <a:pt x="114" y="167"/>
                  </a:lnTo>
                  <a:lnTo>
                    <a:pt x="109" y="165"/>
                  </a:lnTo>
                  <a:lnTo>
                    <a:pt x="107" y="165"/>
                  </a:lnTo>
                  <a:lnTo>
                    <a:pt x="103" y="162"/>
                  </a:lnTo>
                  <a:lnTo>
                    <a:pt x="99" y="160"/>
                  </a:lnTo>
                  <a:lnTo>
                    <a:pt x="95" y="156"/>
                  </a:lnTo>
                  <a:lnTo>
                    <a:pt x="91" y="152"/>
                  </a:lnTo>
                  <a:lnTo>
                    <a:pt x="88" y="148"/>
                  </a:lnTo>
                  <a:lnTo>
                    <a:pt x="86" y="144"/>
                  </a:lnTo>
                  <a:lnTo>
                    <a:pt x="82" y="139"/>
                  </a:lnTo>
                  <a:lnTo>
                    <a:pt x="78" y="135"/>
                  </a:lnTo>
                  <a:lnTo>
                    <a:pt x="74" y="131"/>
                  </a:lnTo>
                  <a:lnTo>
                    <a:pt x="74" y="127"/>
                  </a:lnTo>
                  <a:lnTo>
                    <a:pt x="71" y="122"/>
                  </a:lnTo>
                  <a:lnTo>
                    <a:pt x="71" y="118"/>
                  </a:lnTo>
                  <a:lnTo>
                    <a:pt x="71" y="114"/>
                  </a:lnTo>
                  <a:lnTo>
                    <a:pt x="71" y="110"/>
                  </a:lnTo>
                  <a:lnTo>
                    <a:pt x="69" y="106"/>
                  </a:lnTo>
                  <a:lnTo>
                    <a:pt x="71" y="103"/>
                  </a:lnTo>
                  <a:lnTo>
                    <a:pt x="71" y="101"/>
                  </a:lnTo>
                  <a:lnTo>
                    <a:pt x="71" y="97"/>
                  </a:lnTo>
                  <a:lnTo>
                    <a:pt x="72" y="93"/>
                  </a:lnTo>
                  <a:lnTo>
                    <a:pt x="74" y="89"/>
                  </a:lnTo>
                  <a:lnTo>
                    <a:pt x="76" y="86"/>
                  </a:lnTo>
                  <a:lnTo>
                    <a:pt x="78" y="84"/>
                  </a:lnTo>
                  <a:lnTo>
                    <a:pt x="80" y="82"/>
                  </a:lnTo>
                  <a:lnTo>
                    <a:pt x="82" y="78"/>
                  </a:lnTo>
                  <a:lnTo>
                    <a:pt x="86" y="76"/>
                  </a:lnTo>
                  <a:lnTo>
                    <a:pt x="88" y="74"/>
                  </a:lnTo>
                  <a:lnTo>
                    <a:pt x="90" y="70"/>
                  </a:lnTo>
                  <a:lnTo>
                    <a:pt x="91" y="68"/>
                  </a:lnTo>
                  <a:lnTo>
                    <a:pt x="95" y="68"/>
                  </a:lnTo>
                  <a:lnTo>
                    <a:pt x="99" y="67"/>
                  </a:lnTo>
                  <a:lnTo>
                    <a:pt x="101" y="65"/>
                  </a:lnTo>
                  <a:lnTo>
                    <a:pt x="105" y="63"/>
                  </a:lnTo>
                  <a:lnTo>
                    <a:pt x="107" y="61"/>
                  </a:lnTo>
                  <a:lnTo>
                    <a:pt x="109" y="61"/>
                  </a:lnTo>
                  <a:lnTo>
                    <a:pt x="112" y="59"/>
                  </a:lnTo>
                  <a:lnTo>
                    <a:pt x="116" y="59"/>
                  </a:lnTo>
                  <a:lnTo>
                    <a:pt x="120" y="57"/>
                  </a:lnTo>
                  <a:lnTo>
                    <a:pt x="122" y="57"/>
                  </a:lnTo>
                  <a:lnTo>
                    <a:pt x="126" y="57"/>
                  </a:lnTo>
                  <a:lnTo>
                    <a:pt x="126" y="53"/>
                  </a:lnTo>
                  <a:lnTo>
                    <a:pt x="126" y="49"/>
                  </a:lnTo>
                  <a:lnTo>
                    <a:pt x="126" y="48"/>
                  </a:lnTo>
                  <a:lnTo>
                    <a:pt x="122" y="44"/>
                  </a:lnTo>
                  <a:lnTo>
                    <a:pt x="120" y="40"/>
                  </a:lnTo>
                  <a:lnTo>
                    <a:pt x="114" y="34"/>
                  </a:lnTo>
                  <a:lnTo>
                    <a:pt x="109" y="32"/>
                  </a:lnTo>
                  <a:lnTo>
                    <a:pt x="105" y="29"/>
                  </a:lnTo>
                  <a:lnTo>
                    <a:pt x="103" y="27"/>
                  </a:lnTo>
                  <a:lnTo>
                    <a:pt x="101" y="25"/>
                  </a:lnTo>
                  <a:lnTo>
                    <a:pt x="99" y="23"/>
                  </a:lnTo>
                  <a:lnTo>
                    <a:pt x="93" y="21"/>
                  </a:lnTo>
                  <a:lnTo>
                    <a:pt x="91" y="19"/>
                  </a:lnTo>
                  <a:lnTo>
                    <a:pt x="90" y="17"/>
                  </a:lnTo>
                  <a:lnTo>
                    <a:pt x="88" y="15"/>
                  </a:lnTo>
                  <a:lnTo>
                    <a:pt x="82" y="13"/>
                  </a:lnTo>
                  <a:lnTo>
                    <a:pt x="80" y="11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76" y="1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Freeform 8"/>
            <p:cNvSpPr>
              <a:spLocks/>
            </p:cNvSpPr>
            <p:nvPr/>
          </p:nvSpPr>
          <p:spPr bwMode="auto">
            <a:xfrm>
              <a:off x="7631113" y="3098800"/>
              <a:ext cx="61912" cy="13970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4" y="11"/>
                </a:cxn>
                <a:cxn ang="0">
                  <a:pos x="2" y="13"/>
                </a:cxn>
                <a:cxn ang="0">
                  <a:pos x="2" y="21"/>
                </a:cxn>
                <a:cxn ang="0">
                  <a:pos x="2" y="23"/>
                </a:cxn>
                <a:cxn ang="0">
                  <a:pos x="2" y="25"/>
                </a:cxn>
                <a:cxn ang="0">
                  <a:pos x="2" y="28"/>
                </a:cxn>
                <a:cxn ang="0">
                  <a:pos x="2" y="32"/>
                </a:cxn>
                <a:cxn ang="0">
                  <a:pos x="2" y="34"/>
                </a:cxn>
                <a:cxn ang="0">
                  <a:pos x="2" y="36"/>
                </a:cxn>
                <a:cxn ang="0">
                  <a:pos x="2" y="40"/>
                </a:cxn>
                <a:cxn ang="0">
                  <a:pos x="2" y="44"/>
                </a:cxn>
                <a:cxn ang="0">
                  <a:pos x="2" y="47"/>
                </a:cxn>
                <a:cxn ang="0">
                  <a:pos x="2" y="51"/>
                </a:cxn>
                <a:cxn ang="0">
                  <a:pos x="2" y="53"/>
                </a:cxn>
                <a:cxn ang="0">
                  <a:pos x="2" y="59"/>
                </a:cxn>
                <a:cxn ang="0">
                  <a:pos x="2" y="63"/>
                </a:cxn>
                <a:cxn ang="0">
                  <a:pos x="2" y="66"/>
                </a:cxn>
                <a:cxn ang="0">
                  <a:pos x="2" y="70"/>
                </a:cxn>
                <a:cxn ang="0">
                  <a:pos x="2" y="74"/>
                </a:cxn>
                <a:cxn ang="0">
                  <a:pos x="2" y="78"/>
                </a:cxn>
                <a:cxn ang="0">
                  <a:pos x="2" y="82"/>
                </a:cxn>
                <a:cxn ang="0">
                  <a:pos x="2" y="83"/>
                </a:cxn>
                <a:cxn ang="0">
                  <a:pos x="2" y="91"/>
                </a:cxn>
                <a:cxn ang="0">
                  <a:pos x="0" y="93"/>
                </a:cxn>
                <a:cxn ang="0">
                  <a:pos x="0" y="97"/>
                </a:cxn>
                <a:cxn ang="0">
                  <a:pos x="0" y="101"/>
                </a:cxn>
                <a:cxn ang="0">
                  <a:pos x="0" y="104"/>
                </a:cxn>
                <a:cxn ang="0">
                  <a:pos x="0" y="108"/>
                </a:cxn>
                <a:cxn ang="0">
                  <a:pos x="0" y="112"/>
                </a:cxn>
                <a:cxn ang="0">
                  <a:pos x="0" y="116"/>
                </a:cxn>
                <a:cxn ang="0">
                  <a:pos x="0" y="118"/>
                </a:cxn>
                <a:cxn ang="0">
                  <a:pos x="0" y="121"/>
                </a:cxn>
                <a:cxn ang="0">
                  <a:pos x="0" y="125"/>
                </a:cxn>
                <a:cxn ang="0">
                  <a:pos x="0" y="129"/>
                </a:cxn>
                <a:cxn ang="0">
                  <a:pos x="0" y="133"/>
                </a:cxn>
                <a:cxn ang="0">
                  <a:pos x="0" y="135"/>
                </a:cxn>
                <a:cxn ang="0">
                  <a:pos x="0" y="139"/>
                </a:cxn>
                <a:cxn ang="0">
                  <a:pos x="0" y="142"/>
                </a:cxn>
                <a:cxn ang="0">
                  <a:pos x="0" y="146"/>
                </a:cxn>
                <a:cxn ang="0">
                  <a:pos x="0" y="150"/>
                </a:cxn>
                <a:cxn ang="0">
                  <a:pos x="0" y="154"/>
                </a:cxn>
                <a:cxn ang="0">
                  <a:pos x="0" y="159"/>
                </a:cxn>
                <a:cxn ang="0">
                  <a:pos x="0" y="163"/>
                </a:cxn>
                <a:cxn ang="0">
                  <a:pos x="0" y="165"/>
                </a:cxn>
                <a:cxn ang="0">
                  <a:pos x="0" y="167"/>
                </a:cxn>
                <a:cxn ang="0">
                  <a:pos x="0" y="169"/>
                </a:cxn>
                <a:cxn ang="0">
                  <a:pos x="0" y="169"/>
                </a:cxn>
                <a:cxn ang="0">
                  <a:pos x="78" y="175"/>
                </a:cxn>
                <a:cxn ang="0">
                  <a:pos x="69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78" h="175">
                  <a:moveTo>
                    <a:pt x="4" y="0"/>
                  </a:moveTo>
                  <a:lnTo>
                    <a:pt x="4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4" y="11"/>
                  </a:lnTo>
                  <a:lnTo>
                    <a:pt x="2" y="13"/>
                  </a:lnTo>
                  <a:lnTo>
                    <a:pt x="2" y="21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2" y="28"/>
                  </a:lnTo>
                  <a:lnTo>
                    <a:pt x="2" y="32"/>
                  </a:lnTo>
                  <a:lnTo>
                    <a:pt x="2" y="34"/>
                  </a:lnTo>
                  <a:lnTo>
                    <a:pt x="2" y="36"/>
                  </a:lnTo>
                  <a:lnTo>
                    <a:pt x="2" y="40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2" y="51"/>
                  </a:lnTo>
                  <a:lnTo>
                    <a:pt x="2" y="53"/>
                  </a:lnTo>
                  <a:lnTo>
                    <a:pt x="2" y="59"/>
                  </a:lnTo>
                  <a:lnTo>
                    <a:pt x="2" y="63"/>
                  </a:lnTo>
                  <a:lnTo>
                    <a:pt x="2" y="66"/>
                  </a:lnTo>
                  <a:lnTo>
                    <a:pt x="2" y="70"/>
                  </a:lnTo>
                  <a:lnTo>
                    <a:pt x="2" y="74"/>
                  </a:lnTo>
                  <a:lnTo>
                    <a:pt x="2" y="78"/>
                  </a:lnTo>
                  <a:lnTo>
                    <a:pt x="2" y="82"/>
                  </a:lnTo>
                  <a:lnTo>
                    <a:pt x="2" y="83"/>
                  </a:lnTo>
                  <a:lnTo>
                    <a:pt x="2" y="91"/>
                  </a:lnTo>
                  <a:lnTo>
                    <a:pt x="0" y="93"/>
                  </a:lnTo>
                  <a:lnTo>
                    <a:pt x="0" y="97"/>
                  </a:lnTo>
                  <a:lnTo>
                    <a:pt x="0" y="101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0" y="112"/>
                  </a:lnTo>
                  <a:lnTo>
                    <a:pt x="0" y="116"/>
                  </a:lnTo>
                  <a:lnTo>
                    <a:pt x="0" y="118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0" y="129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0" y="139"/>
                  </a:lnTo>
                  <a:lnTo>
                    <a:pt x="0" y="142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0" y="154"/>
                  </a:lnTo>
                  <a:lnTo>
                    <a:pt x="0" y="159"/>
                  </a:lnTo>
                  <a:lnTo>
                    <a:pt x="0" y="163"/>
                  </a:lnTo>
                  <a:lnTo>
                    <a:pt x="0" y="165"/>
                  </a:lnTo>
                  <a:lnTo>
                    <a:pt x="0" y="167"/>
                  </a:lnTo>
                  <a:lnTo>
                    <a:pt x="0" y="169"/>
                  </a:lnTo>
                  <a:lnTo>
                    <a:pt x="0" y="169"/>
                  </a:lnTo>
                  <a:lnTo>
                    <a:pt x="78" y="175"/>
                  </a:lnTo>
                  <a:lnTo>
                    <a:pt x="69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" name="Freeform 9"/>
            <p:cNvSpPr>
              <a:spLocks/>
            </p:cNvSpPr>
            <p:nvPr/>
          </p:nvSpPr>
          <p:spPr bwMode="auto">
            <a:xfrm>
              <a:off x="7270750" y="3213100"/>
              <a:ext cx="811212" cy="806450"/>
            </a:xfrm>
            <a:custGeom>
              <a:avLst/>
              <a:gdLst/>
              <a:ahLst/>
              <a:cxnLst>
                <a:cxn ang="0">
                  <a:pos x="306" y="40"/>
                </a:cxn>
                <a:cxn ang="0">
                  <a:pos x="373" y="16"/>
                </a:cxn>
                <a:cxn ang="0">
                  <a:pos x="441" y="2"/>
                </a:cxn>
                <a:cxn ang="0">
                  <a:pos x="511" y="0"/>
                </a:cxn>
                <a:cxn ang="0">
                  <a:pos x="584" y="6"/>
                </a:cxn>
                <a:cxn ang="0">
                  <a:pos x="654" y="23"/>
                </a:cxn>
                <a:cxn ang="0">
                  <a:pos x="722" y="48"/>
                </a:cxn>
                <a:cxn ang="0">
                  <a:pos x="785" y="82"/>
                </a:cxn>
                <a:cxn ang="0">
                  <a:pos x="844" y="126"/>
                </a:cxn>
                <a:cxn ang="0">
                  <a:pos x="897" y="177"/>
                </a:cxn>
                <a:cxn ang="0">
                  <a:pos x="941" y="236"/>
                </a:cxn>
                <a:cxn ang="0">
                  <a:pos x="977" y="301"/>
                </a:cxn>
                <a:cxn ang="0">
                  <a:pos x="1002" y="373"/>
                </a:cxn>
                <a:cxn ang="0">
                  <a:pos x="1017" y="447"/>
                </a:cxn>
                <a:cxn ang="0">
                  <a:pos x="1021" y="517"/>
                </a:cxn>
                <a:cxn ang="0">
                  <a:pos x="1019" y="584"/>
                </a:cxn>
                <a:cxn ang="0">
                  <a:pos x="1008" y="646"/>
                </a:cxn>
                <a:cxn ang="0">
                  <a:pos x="989" y="705"/>
                </a:cxn>
                <a:cxn ang="0">
                  <a:pos x="964" y="759"/>
                </a:cxn>
                <a:cxn ang="0">
                  <a:pos x="933" y="808"/>
                </a:cxn>
                <a:cxn ang="0">
                  <a:pos x="899" y="855"/>
                </a:cxn>
                <a:cxn ang="0">
                  <a:pos x="857" y="893"/>
                </a:cxn>
                <a:cxn ang="0">
                  <a:pos x="812" y="928"/>
                </a:cxn>
                <a:cxn ang="0">
                  <a:pos x="764" y="956"/>
                </a:cxn>
                <a:cxn ang="0">
                  <a:pos x="713" y="979"/>
                </a:cxn>
                <a:cxn ang="0">
                  <a:pos x="662" y="996"/>
                </a:cxn>
                <a:cxn ang="0">
                  <a:pos x="606" y="1007"/>
                </a:cxn>
                <a:cxn ang="0">
                  <a:pos x="551" y="1015"/>
                </a:cxn>
                <a:cxn ang="0">
                  <a:pos x="498" y="1017"/>
                </a:cxn>
                <a:cxn ang="0">
                  <a:pos x="443" y="1013"/>
                </a:cxn>
                <a:cxn ang="0">
                  <a:pos x="390" y="1004"/>
                </a:cxn>
                <a:cxn ang="0">
                  <a:pos x="336" y="992"/>
                </a:cxn>
                <a:cxn ang="0">
                  <a:pos x="287" y="973"/>
                </a:cxn>
                <a:cxn ang="0">
                  <a:pos x="238" y="947"/>
                </a:cxn>
                <a:cxn ang="0">
                  <a:pos x="192" y="914"/>
                </a:cxn>
                <a:cxn ang="0">
                  <a:pos x="150" y="876"/>
                </a:cxn>
                <a:cxn ang="0">
                  <a:pos x="112" y="833"/>
                </a:cxn>
                <a:cxn ang="0">
                  <a:pos x="78" y="781"/>
                </a:cxn>
                <a:cxn ang="0">
                  <a:pos x="49" y="724"/>
                </a:cxn>
                <a:cxn ang="0">
                  <a:pos x="27" y="667"/>
                </a:cxn>
                <a:cxn ang="0">
                  <a:pos x="11" y="612"/>
                </a:cxn>
                <a:cxn ang="0">
                  <a:pos x="2" y="561"/>
                </a:cxn>
                <a:cxn ang="0">
                  <a:pos x="0" y="513"/>
                </a:cxn>
                <a:cxn ang="0">
                  <a:pos x="0" y="466"/>
                </a:cxn>
                <a:cxn ang="0">
                  <a:pos x="8" y="426"/>
                </a:cxn>
                <a:cxn ang="0">
                  <a:pos x="15" y="386"/>
                </a:cxn>
                <a:cxn ang="0">
                  <a:pos x="27" y="350"/>
                </a:cxn>
                <a:cxn ang="0">
                  <a:pos x="38" y="316"/>
                </a:cxn>
                <a:cxn ang="0">
                  <a:pos x="51" y="285"/>
                </a:cxn>
                <a:cxn ang="0">
                  <a:pos x="63" y="259"/>
                </a:cxn>
                <a:cxn ang="0">
                  <a:pos x="76" y="236"/>
                </a:cxn>
                <a:cxn ang="0">
                  <a:pos x="86" y="217"/>
                </a:cxn>
                <a:cxn ang="0">
                  <a:pos x="99" y="198"/>
                </a:cxn>
                <a:cxn ang="0">
                  <a:pos x="114" y="177"/>
                </a:cxn>
                <a:cxn ang="0">
                  <a:pos x="131" y="160"/>
                </a:cxn>
                <a:cxn ang="0">
                  <a:pos x="150" y="143"/>
                </a:cxn>
                <a:cxn ang="0">
                  <a:pos x="169" y="128"/>
                </a:cxn>
                <a:cxn ang="0">
                  <a:pos x="186" y="112"/>
                </a:cxn>
                <a:cxn ang="0">
                  <a:pos x="203" y="101"/>
                </a:cxn>
                <a:cxn ang="0">
                  <a:pos x="219" y="90"/>
                </a:cxn>
                <a:cxn ang="0">
                  <a:pos x="234" y="80"/>
                </a:cxn>
                <a:cxn ang="0">
                  <a:pos x="253" y="69"/>
                </a:cxn>
              </a:cxnLst>
              <a:rect l="0" t="0" r="r" b="b"/>
              <a:pathLst>
                <a:path w="1021" h="1017">
                  <a:moveTo>
                    <a:pt x="255" y="69"/>
                  </a:moveTo>
                  <a:lnTo>
                    <a:pt x="268" y="59"/>
                  </a:lnTo>
                  <a:lnTo>
                    <a:pt x="279" y="54"/>
                  </a:lnTo>
                  <a:lnTo>
                    <a:pt x="293" y="46"/>
                  </a:lnTo>
                  <a:lnTo>
                    <a:pt x="306" y="40"/>
                  </a:lnTo>
                  <a:lnTo>
                    <a:pt x="319" y="35"/>
                  </a:lnTo>
                  <a:lnTo>
                    <a:pt x="331" y="29"/>
                  </a:lnTo>
                  <a:lnTo>
                    <a:pt x="344" y="23"/>
                  </a:lnTo>
                  <a:lnTo>
                    <a:pt x="357" y="21"/>
                  </a:lnTo>
                  <a:lnTo>
                    <a:pt x="373" y="16"/>
                  </a:lnTo>
                  <a:lnTo>
                    <a:pt x="384" y="12"/>
                  </a:lnTo>
                  <a:lnTo>
                    <a:pt x="397" y="8"/>
                  </a:lnTo>
                  <a:lnTo>
                    <a:pt x="412" y="6"/>
                  </a:lnTo>
                  <a:lnTo>
                    <a:pt x="426" y="4"/>
                  </a:lnTo>
                  <a:lnTo>
                    <a:pt x="441" y="2"/>
                  </a:lnTo>
                  <a:lnTo>
                    <a:pt x="454" y="0"/>
                  </a:lnTo>
                  <a:lnTo>
                    <a:pt x="470" y="0"/>
                  </a:lnTo>
                  <a:lnTo>
                    <a:pt x="483" y="0"/>
                  </a:lnTo>
                  <a:lnTo>
                    <a:pt x="498" y="0"/>
                  </a:lnTo>
                  <a:lnTo>
                    <a:pt x="511" y="0"/>
                  </a:lnTo>
                  <a:lnTo>
                    <a:pt x="527" y="0"/>
                  </a:lnTo>
                  <a:lnTo>
                    <a:pt x="540" y="0"/>
                  </a:lnTo>
                  <a:lnTo>
                    <a:pt x="555" y="2"/>
                  </a:lnTo>
                  <a:lnTo>
                    <a:pt x="568" y="4"/>
                  </a:lnTo>
                  <a:lnTo>
                    <a:pt x="584" y="6"/>
                  </a:lnTo>
                  <a:lnTo>
                    <a:pt x="597" y="8"/>
                  </a:lnTo>
                  <a:lnTo>
                    <a:pt x="610" y="12"/>
                  </a:lnTo>
                  <a:lnTo>
                    <a:pt x="625" y="14"/>
                  </a:lnTo>
                  <a:lnTo>
                    <a:pt x="641" y="19"/>
                  </a:lnTo>
                  <a:lnTo>
                    <a:pt x="654" y="23"/>
                  </a:lnTo>
                  <a:lnTo>
                    <a:pt x="667" y="27"/>
                  </a:lnTo>
                  <a:lnTo>
                    <a:pt x="681" y="31"/>
                  </a:lnTo>
                  <a:lnTo>
                    <a:pt x="696" y="38"/>
                  </a:lnTo>
                  <a:lnTo>
                    <a:pt x="709" y="42"/>
                  </a:lnTo>
                  <a:lnTo>
                    <a:pt x="722" y="48"/>
                  </a:lnTo>
                  <a:lnTo>
                    <a:pt x="736" y="55"/>
                  </a:lnTo>
                  <a:lnTo>
                    <a:pt x="747" y="61"/>
                  </a:lnTo>
                  <a:lnTo>
                    <a:pt x="760" y="67"/>
                  </a:lnTo>
                  <a:lnTo>
                    <a:pt x="774" y="76"/>
                  </a:lnTo>
                  <a:lnTo>
                    <a:pt x="785" y="82"/>
                  </a:lnTo>
                  <a:lnTo>
                    <a:pt x="798" y="92"/>
                  </a:lnTo>
                  <a:lnTo>
                    <a:pt x="810" y="99"/>
                  </a:lnTo>
                  <a:lnTo>
                    <a:pt x="821" y="109"/>
                  </a:lnTo>
                  <a:lnTo>
                    <a:pt x="833" y="116"/>
                  </a:lnTo>
                  <a:lnTo>
                    <a:pt x="844" y="126"/>
                  </a:lnTo>
                  <a:lnTo>
                    <a:pt x="855" y="135"/>
                  </a:lnTo>
                  <a:lnTo>
                    <a:pt x="867" y="147"/>
                  </a:lnTo>
                  <a:lnTo>
                    <a:pt x="878" y="156"/>
                  </a:lnTo>
                  <a:lnTo>
                    <a:pt x="888" y="166"/>
                  </a:lnTo>
                  <a:lnTo>
                    <a:pt x="897" y="177"/>
                  </a:lnTo>
                  <a:lnTo>
                    <a:pt x="907" y="188"/>
                  </a:lnTo>
                  <a:lnTo>
                    <a:pt x="916" y="200"/>
                  </a:lnTo>
                  <a:lnTo>
                    <a:pt x="924" y="211"/>
                  </a:lnTo>
                  <a:lnTo>
                    <a:pt x="933" y="223"/>
                  </a:lnTo>
                  <a:lnTo>
                    <a:pt x="941" y="236"/>
                  </a:lnTo>
                  <a:lnTo>
                    <a:pt x="950" y="247"/>
                  </a:lnTo>
                  <a:lnTo>
                    <a:pt x="958" y="263"/>
                  </a:lnTo>
                  <a:lnTo>
                    <a:pt x="964" y="272"/>
                  </a:lnTo>
                  <a:lnTo>
                    <a:pt x="971" y="287"/>
                  </a:lnTo>
                  <a:lnTo>
                    <a:pt x="977" y="301"/>
                  </a:lnTo>
                  <a:lnTo>
                    <a:pt x="983" y="316"/>
                  </a:lnTo>
                  <a:lnTo>
                    <a:pt x="989" y="329"/>
                  </a:lnTo>
                  <a:lnTo>
                    <a:pt x="994" y="344"/>
                  </a:lnTo>
                  <a:lnTo>
                    <a:pt x="998" y="360"/>
                  </a:lnTo>
                  <a:lnTo>
                    <a:pt x="1002" y="373"/>
                  </a:lnTo>
                  <a:lnTo>
                    <a:pt x="1006" y="388"/>
                  </a:lnTo>
                  <a:lnTo>
                    <a:pt x="1009" y="403"/>
                  </a:lnTo>
                  <a:lnTo>
                    <a:pt x="1011" y="418"/>
                  </a:lnTo>
                  <a:lnTo>
                    <a:pt x="1015" y="432"/>
                  </a:lnTo>
                  <a:lnTo>
                    <a:pt x="1017" y="447"/>
                  </a:lnTo>
                  <a:lnTo>
                    <a:pt x="1019" y="462"/>
                  </a:lnTo>
                  <a:lnTo>
                    <a:pt x="1019" y="475"/>
                  </a:lnTo>
                  <a:lnTo>
                    <a:pt x="1021" y="491"/>
                  </a:lnTo>
                  <a:lnTo>
                    <a:pt x="1021" y="502"/>
                  </a:lnTo>
                  <a:lnTo>
                    <a:pt x="1021" y="517"/>
                  </a:lnTo>
                  <a:lnTo>
                    <a:pt x="1021" y="531"/>
                  </a:lnTo>
                  <a:lnTo>
                    <a:pt x="1021" y="546"/>
                  </a:lnTo>
                  <a:lnTo>
                    <a:pt x="1021" y="559"/>
                  </a:lnTo>
                  <a:lnTo>
                    <a:pt x="1021" y="570"/>
                  </a:lnTo>
                  <a:lnTo>
                    <a:pt x="1019" y="584"/>
                  </a:lnTo>
                  <a:lnTo>
                    <a:pt x="1017" y="597"/>
                  </a:lnTo>
                  <a:lnTo>
                    <a:pt x="1015" y="610"/>
                  </a:lnTo>
                  <a:lnTo>
                    <a:pt x="1013" y="622"/>
                  </a:lnTo>
                  <a:lnTo>
                    <a:pt x="1009" y="633"/>
                  </a:lnTo>
                  <a:lnTo>
                    <a:pt x="1008" y="646"/>
                  </a:lnTo>
                  <a:lnTo>
                    <a:pt x="1004" y="658"/>
                  </a:lnTo>
                  <a:lnTo>
                    <a:pt x="1000" y="669"/>
                  </a:lnTo>
                  <a:lnTo>
                    <a:pt x="998" y="683"/>
                  </a:lnTo>
                  <a:lnTo>
                    <a:pt x="994" y="694"/>
                  </a:lnTo>
                  <a:lnTo>
                    <a:pt x="989" y="705"/>
                  </a:lnTo>
                  <a:lnTo>
                    <a:pt x="985" y="717"/>
                  </a:lnTo>
                  <a:lnTo>
                    <a:pt x="979" y="726"/>
                  </a:lnTo>
                  <a:lnTo>
                    <a:pt x="975" y="738"/>
                  </a:lnTo>
                  <a:lnTo>
                    <a:pt x="969" y="749"/>
                  </a:lnTo>
                  <a:lnTo>
                    <a:pt x="964" y="759"/>
                  </a:lnTo>
                  <a:lnTo>
                    <a:pt x="958" y="770"/>
                  </a:lnTo>
                  <a:lnTo>
                    <a:pt x="952" y="779"/>
                  </a:lnTo>
                  <a:lnTo>
                    <a:pt x="947" y="791"/>
                  </a:lnTo>
                  <a:lnTo>
                    <a:pt x="939" y="800"/>
                  </a:lnTo>
                  <a:lnTo>
                    <a:pt x="933" y="808"/>
                  </a:lnTo>
                  <a:lnTo>
                    <a:pt x="928" y="819"/>
                  </a:lnTo>
                  <a:lnTo>
                    <a:pt x="918" y="827"/>
                  </a:lnTo>
                  <a:lnTo>
                    <a:pt x="912" y="836"/>
                  </a:lnTo>
                  <a:lnTo>
                    <a:pt x="905" y="844"/>
                  </a:lnTo>
                  <a:lnTo>
                    <a:pt x="899" y="855"/>
                  </a:lnTo>
                  <a:lnTo>
                    <a:pt x="890" y="863"/>
                  </a:lnTo>
                  <a:lnTo>
                    <a:pt x="882" y="871"/>
                  </a:lnTo>
                  <a:lnTo>
                    <a:pt x="874" y="878"/>
                  </a:lnTo>
                  <a:lnTo>
                    <a:pt x="865" y="888"/>
                  </a:lnTo>
                  <a:lnTo>
                    <a:pt x="857" y="893"/>
                  </a:lnTo>
                  <a:lnTo>
                    <a:pt x="848" y="901"/>
                  </a:lnTo>
                  <a:lnTo>
                    <a:pt x="840" y="909"/>
                  </a:lnTo>
                  <a:lnTo>
                    <a:pt x="831" y="914"/>
                  </a:lnTo>
                  <a:lnTo>
                    <a:pt x="821" y="922"/>
                  </a:lnTo>
                  <a:lnTo>
                    <a:pt x="812" y="928"/>
                  </a:lnTo>
                  <a:lnTo>
                    <a:pt x="802" y="933"/>
                  </a:lnTo>
                  <a:lnTo>
                    <a:pt x="795" y="941"/>
                  </a:lnTo>
                  <a:lnTo>
                    <a:pt x="783" y="947"/>
                  </a:lnTo>
                  <a:lnTo>
                    <a:pt x="774" y="952"/>
                  </a:lnTo>
                  <a:lnTo>
                    <a:pt x="764" y="956"/>
                  </a:lnTo>
                  <a:lnTo>
                    <a:pt x="755" y="962"/>
                  </a:lnTo>
                  <a:lnTo>
                    <a:pt x="745" y="966"/>
                  </a:lnTo>
                  <a:lnTo>
                    <a:pt x="736" y="971"/>
                  </a:lnTo>
                  <a:lnTo>
                    <a:pt x="724" y="975"/>
                  </a:lnTo>
                  <a:lnTo>
                    <a:pt x="713" y="979"/>
                  </a:lnTo>
                  <a:lnTo>
                    <a:pt x="703" y="983"/>
                  </a:lnTo>
                  <a:lnTo>
                    <a:pt x="692" y="987"/>
                  </a:lnTo>
                  <a:lnTo>
                    <a:pt x="681" y="990"/>
                  </a:lnTo>
                  <a:lnTo>
                    <a:pt x="671" y="994"/>
                  </a:lnTo>
                  <a:lnTo>
                    <a:pt x="662" y="996"/>
                  </a:lnTo>
                  <a:lnTo>
                    <a:pt x="650" y="1000"/>
                  </a:lnTo>
                  <a:lnTo>
                    <a:pt x="639" y="1002"/>
                  </a:lnTo>
                  <a:lnTo>
                    <a:pt x="627" y="1004"/>
                  </a:lnTo>
                  <a:lnTo>
                    <a:pt x="618" y="1006"/>
                  </a:lnTo>
                  <a:lnTo>
                    <a:pt x="606" y="1007"/>
                  </a:lnTo>
                  <a:lnTo>
                    <a:pt x="595" y="1009"/>
                  </a:lnTo>
                  <a:lnTo>
                    <a:pt x="584" y="1011"/>
                  </a:lnTo>
                  <a:lnTo>
                    <a:pt x="572" y="1013"/>
                  </a:lnTo>
                  <a:lnTo>
                    <a:pt x="563" y="1013"/>
                  </a:lnTo>
                  <a:lnTo>
                    <a:pt x="551" y="1015"/>
                  </a:lnTo>
                  <a:lnTo>
                    <a:pt x="540" y="1015"/>
                  </a:lnTo>
                  <a:lnTo>
                    <a:pt x="528" y="1015"/>
                  </a:lnTo>
                  <a:lnTo>
                    <a:pt x="517" y="1017"/>
                  </a:lnTo>
                  <a:lnTo>
                    <a:pt x="508" y="1017"/>
                  </a:lnTo>
                  <a:lnTo>
                    <a:pt x="498" y="1017"/>
                  </a:lnTo>
                  <a:lnTo>
                    <a:pt x="485" y="1017"/>
                  </a:lnTo>
                  <a:lnTo>
                    <a:pt x="475" y="1015"/>
                  </a:lnTo>
                  <a:lnTo>
                    <a:pt x="464" y="1015"/>
                  </a:lnTo>
                  <a:lnTo>
                    <a:pt x="452" y="1015"/>
                  </a:lnTo>
                  <a:lnTo>
                    <a:pt x="443" y="1013"/>
                  </a:lnTo>
                  <a:lnTo>
                    <a:pt x="432" y="1013"/>
                  </a:lnTo>
                  <a:lnTo>
                    <a:pt x="420" y="1011"/>
                  </a:lnTo>
                  <a:lnTo>
                    <a:pt x="409" y="1009"/>
                  </a:lnTo>
                  <a:lnTo>
                    <a:pt x="397" y="1006"/>
                  </a:lnTo>
                  <a:lnTo>
                    <a:pt x="390" y="1004"/>
                  </a:lnTo>
                  <a:lnTo>
                    <a:pt x="378" y="1002"/>
                  </a:lnTo>
                  <a:lnTo>
                    <a:pt x="367" y="1000"/>
                  </a:lnTo>
                  <a:lnTo>
                    <a:pt x="357" y="998"/>
                  </a:lnTo>
                  <a:lnTo>
                    <a:pt x="346" y="994"/>
                  </a:lnTo>
                  <a:lnTo>
                    <a:pt x="336" y="992"/>
                  </a:lnTo>
                  <a:lnTo>
                    <a:pt x="327" y="988"/>
                  </a:lnTo>
                  <a:lnTo>
                    <a:pt x="316" y="985"/>
                  </a:lnTo>
                  <a:lnTo>
                    <a:pt x="306" y="981"/>
                  </a:lnTo>
                  <a:lnTo>
                    <a:pt x="295" y="977"/>
                  </a:lnTo>
                  <a:lnTo>
                    <a:pt x="287" y="973"/>
                  </a:lnTo>
                  <a:lnTo>
                    <a:pt x="276" y="968"/>
                  </a:lnTo>
                  <a:lnTo>
                    <a:pt x="266" y="962"/>
                  </a:lnTo>
                  <a:lnTo>
                    <a:pt x="257" y="958"/>
                  </a:lnTo>
                  <a:lnTo>
                    <a:pt x="249" y="952"/>
                  </a:lnTo>
                  <a:lnTo>
                    <a:pt x="238" y="947"/>
                  </a:lnTo>
                  <a:lnTo>
                    <a:pt x="228" y="941"/>
                  </a:lnTo>
                  <a:lnTo>
                    <a:pt x="219" y="935"/>
                  </a:lnTo>
                  <a:lnTo>
                    <a:pt x="211" y="928"/>
                  </a:lnTo>
                  <a:lnTo>
                    <a:pt x="201" y="922"/>
                  </a:lnTo>
                  <a:lnTo>
                    <a:pt x="192" y="914"/>
                  </a:lnTo>
                  <a:lnTo>
                    <a:pt x="184" y="909"/>
                  </a:lnTo>
                  <a:lnTo>
                    <a:pt x="175" y="901"/>
                  </a:lnTo>
                  <a:lnTo>
                    <a:pt x="167" y="893"/>
                  </a:lnTo>
                  <a:lnTo>
                    <a:pt x="158" y="886"/>
                  </a:lnTo>
                  <a:lnTo>
                    <a:pt x="150" y="876"/>
                  </a:lnTo>
                  <a:lnTo>
                    <a:pt x="143" y="871"/>
                  </a:lnTo>
                  <a:lnTo>
                    <a:pt x="135" y="861"/>
                  </a:lnTo>
                  <a:lnTo>
                    <a:pt x="127" y="852"/>
                  </a:lnTo>
                  <a:lnTo>
                    <a:pt x="120" y="842"/>
                  </a:lnTo>
                  <a:lnTo>
                    <a:pt x="112" y="833"/>
                  </a:lnTo>
                  <a:lnTo>
                    <a:pt x="105" y="823"/>
                  </a:lnTo>
                  <a:lnTo>
                    <a:pt x="99" y="814"/>
                  </a:lnTo>
                  <a:lnTo>
                    <a:pt x="91" y="802"/>
                  </a:lnTo>
                  <a:lnTo>
                    <a:pt x="84" y="793"/>
                  </a:lnTo>
                  <a:lnTo>
                    <a:pt x="78" y="781"/>
                  </a:lnTo>
                  <a:lnTo>
                    <a:pt x="72" y="770"/>
                  </a:lnTo>
                  <a:lnTo>
                    <a:pt x="65" y="759"/>
                  </a:lnTo>
                  <a:lnTo>
                    <a:pt x="61" y="749"/>
                  </a:lnTo>
                  <a:lnTo>
                    <a:pt x="53" y="736"/>
                  </a:lnTo>
                  <a:lnTo>
                    <a:pt x="49" y="724"/>
                  </a:lnTo>
                  <a:lnTo>
                    <a:pt x="44" y="713"/>
                  </a:lnTo>
                  <a:lnTo>
                    <a:pt x="40" y="702"/>
                  </a:lnTo>
                  <a:lnTo>
                    <a:pt x="34" y="688"/>
                  </a:lnTo>
                  <a:lnTo>
                    <a:pt x="30" y="679"/>
                  </a:lnTo>
                  <a:lnTo>
                    <a:pt x="27" y="667"/>
                  </a:lnTo>
                  <a:lnTo>
                    <a:pt x="25" y="656"/>
                  </a:lnTo>
                  <a:lnTo>
                    <a:pt x="19" y="645"/>
                  </a:lnTo>
                  <a:lnTo>
                    <a:pt x="17" y="633"/>
                  </a:lnTo>
                  <a:lnTo>
                    <a:pt x="13" y="622"/>
                  </a:lnTo>
                  <a:lnTo>
                    <a:pt x="11" y="612"/>
                  </a:lnTo>
                  <a:lnTo>
                    <a:pt x="9" y="603"/>
                  </a:lnTo>
                  <a:lnTo>
                    <a:pt x="8" y="593"/>
                  </a:lnTo>
                  <a:lnTo>
                    <a:pt x="6" y="582"/>
                  </a:lnTo>
                  <a:lnTo>
                    <a:pt x="6" y="570"/>
                  </a:lnTo>
                  <a:lnTo>
                    <a:pt x="2" y="561"/>
                  </a:lnTo>
                  <a:lnTo>
                    <a:pt x="2" y="551"/>
                  </a:lnTo>
                  <a:lnTo>
                    <a:pt x="0" y="540"/>
                  </a:lnTo>
                  <a:lnTo>
                    <a:pt x="0" y="531"/>
                  </a:lnTo>
                  <a:lnTo>
                    <a:pt x="0" y="523"/>
                  </a:lnTo>
                  <a:lnTo>
                    <a:pt x="0" y="513"/>
                  </a:lnTo>
                  <a:lnTo>
                    <a:pt x="0" y="504"/>
                  </a:lnTo>
                  <a:lnTo>
                    <a:pt x="0" y="494"/>
                  </a:lnTo>
                  <a:lnTo>
                    <a:pt x="0" y="487"/>
                  </a:lnTo>
                  <a:lnTo>
                    <a:pt x="0" y="477"/>
                  </a:lnTo>
                  <a:lnTo>
                    <a:pt x="0" y="466"/>
                  </a:lnTo>
                  <a:lnTo>
                    <a:pt x="2" y="458"/>
                  </a:lnTo>
                  <a:lnTo>
                    <a:pt x="2" y="449"/>
                  </a:lnTo>
                  <a:lnTo>
                    <a:pt x="4" y="441"/>
                  </a:lnTo>
                  <a:lnTo>
                    <a:pt x="6" y="432"/>
                  </a:lnTo>
                  <a:lnTo>
                    <a:pt x="8" y="426"/>
                  </a:lnTo>
                  <a:lnTo>
                    <a:pt x="9" y="418"/>
                  </a:lnTo>
                  <a:lnTo>
                    <a:pt x="9" y="409"/>
                  </a:lnTo>
                  <a:lnTo>
                    <a:pt x="11" y="401"/>
                  </a:lnTo>
                  <a:lnTo>
                    <a:pt x="13" y="394"/>
                  </a:lnTo>
                  <a:lnTo>
                    <a:pt x="15" y="386"/>
                  </a:lnTo>
                  <a:lnTo>
                    <a:pt x="17" y="377"/>
                  </a:lnTo>
                  <a:lnTo>
                    <a:pt x="19" y="371"/>
                  </a:lnTo>
                  <a:lnTo>
                    <a:pt x="23" y="363"/>
                  </a:lnTo>
                  <a:lnTo>
                    <a:pt x="25" y="356"/>
                  </a:lnTo>
                  <a:lnTo>
                    <a:pt x="27" y="350"/>
                  </a:lnTo>
                  <a:lnTo>
                    <a:pt x="28" y="342"/>
                  </a:lnTo>
                  <a:lnTo>
                    <a:pt x="30" y="337"/>
                  </a:lnTo>
                  <a:lnTo>
                    <a:pt x="32" y="329"/>
                  </a:lnTo>
                  <a:lnTo>
                    <a:pt x="34" y="323"/>
                  </a:lnTo>
                  <a:lnTo>
                    <a:pt x="38" y="316"/>
                  </a:lnTo>
                  <a:lnTo>
                    <a:pt x="40" y="310"/>
                  </a:lnTo>
                  <a:lnTo>
                    <a:pt x="44" y="304"/>
                  </a:lnTo>
                  <a:lnTo>
                    <a:pt x="46" y="297"/>
                  </a:lnTo>
                  <a:lnTo>
                    <a:pt x="47" y="291"/>
                  </a:lnTo>
                  <a:lnTo>
                    <a:pt x="51" y="285"/>
                  </a:lnTo>
                  <a:lnTo>
                    <a:pt x="53" y="280"/>
                  </a:lnTo>
                  <a:lnTo>
                    <a:pt x="55" y="276"/>
                  </a:lnTo>
                  <a:lnTo>
                    <a:pt x="59" y="270"/>
                  </a:lnTo>
                  <a:lnTo>
                    <a:pt x="61" y="266"/>
                  </a:lnTo>
                  <a:lnTo>
                    <a:pt x="63" y="259"/>
                  </a:lnTo>
                  <a:lnTo>
                    <a:pt x="65" y="255"/>
                  </a:lnTo>
                  <a:lnTo>
                    <a:pt x="68" y="251"/>
                  </a:lnTo>
                  <a:lnTo>
                    <a:pt x="70" y="245"/>
                  </a:lnTo>
                  <a:lnTo>
                    <a:pt x="72" y="242"/>
                  </a:lnTo>
                  <a:lnTo>
                    <a:pt x="76" y="236"/>
                  </a:lnTo>
                  <a:lnTo>
                    <a:pt x="76" y="232"/>
                  </a:lnTo>
                  <a:lnTo>
                    <a:pt x="80" y="230"/>
                  </a:lnTo>
                  <a:lnTo>
                    <a:pt x="82" y="225"/>
                  </a:lnTo>
                  <a:lnTo>
                    <a:pt x="84" y="221"/>
                  </a:lnTo>
                  <a:lnTo>
                    <a:pt x="86" y="217"/>
                  </a:lnTo>
                  <a:lnTo>
                    <a:pt x="87" y="213"/>
                  </a:lnTo>
                  <a:lnTo>
                    <a:pt x="91" y="209"/>
                  </a:lnTo>
                  <a:lnTo>
                    <a:pt x="93" y="204"/>
                  </a:lnTo>
                  <a:lnTo>
                    <a:pt x="97" y="200"/>
                  </a:lnTo>
                  <a:lnTo>
                    <a:pt x="99" y="198"/>
                  </a:lnTo>
                  <a:lnTo>
                    <a:pt x="101" y="194"/>
                  </a:lnTo>
                  <a:lnTo>
                    <a:pt x="105" y="188"/>
                  </a:lnTo>
                  <a:lnTo>
                    <a:pt x="108" y="185"/>
                  </a:lnTo>
                  <a:lnTo>
                    <a:pt x="110" y="183"/>
                  </a:lnTo>
                  <a:lnTo>
                    <a:pt x="114" y="177"/>
                  </a:lnTo>
                  <a:lnTo>
                    <a:pt x="118" y="175"/>
                  </a:lnTo>
                  <a:lnTo>
                    <a:pt x="120" y="169"/>
                  </a:lnTo>
                  <a:lnTo>
                    <a:pt x="125" y="168"/>
                  </a:lnTo>
                  <a:lnTo>
                    <a:pt x="129" y="164"/>
                  </a:lnTo>
                  <a:lnTo>
                    <a:pt x="131" y="160"/>
                  </a:lnTo>
                  <a:lnTo>
                    <a:pt x="135" y="158"/>
                  </a:lnTo>
                  <a:lnTo>
                    <a:pt x="139" y="152"/>
                  </a:lnTo>
                  <a:lnTo>
                    <a:pt x="143" y="149"/>
                  </a:lnTo>
                  <a:lnTo>
                    <a:pt x="146" y="147"/>
                  </a:lnTo>
                  <a:lnTo>
                    <a:pt x="150" y="143"/>
                  </a:lnTo>
                  <a:lnTo>
                    <a:pt x="154" y="139"/>
                  </a:lnTo>
                  <a:lnTo>
                    <a:pt x="156" y="135"/>
                  </a:lnTo>
                  <a:lnTo>
                    <a:pt x="162" y="133"/>
                  </a:lnTo>
                  <a:lnTo>
                    <a:pt x="165" y="130"/>
                  </a:lnTo>
                  <a:lnTo>
                    <a:pt x="169" y="128"/>
                  </a:lnTo>
                  <a:lnTo>
                    <a:pt x="173" y="124"/>
                  </a:lnTo>
                  <a:lnTo>
                    <a:pt x="177" y="122"/>
                  </a:lnTo>
                  <a:lnTo>
                    <a:pt x="181" y="118"/>
                  </a:lnTo>
                  <a:lnTo>
                    <a:pt x="184" y="116"/>
                  </a:lnTo>
                  <a:lnTo>
                    <a:pt x="186" y="112"/>
                  </a:lnTo>
                  <a:lnTo>
                    <a:pt x="190" y="111"/>
                  </a:lnTo>
                  <a:lnTo>
                    <a:pt x="194" y="107"/>
                  </a:lnTo>
                  <a:lnTo>
                    <a:pt x="198" y="105"/>
                  </a:lnTo>
                  <a:lnTo>
                    <a:pt x="201" y="103"/>
                  </a:lnTo>
                  <a:lnTo>
                    <a:pt x="203" y="101"/>
                  </a:lnTo>
                  <a:lnTo>
                    <a:pt x="207" y="99"/>
                  </a:lnTo>
                  <a:lnTo>
                    <a:pt x="211" y="95"/>
                  </a:lnTo>
                  <a:lnTo>
                    <a:pt x="215" y="93"/>
                  </a:lnTo>
                  <a:lnTo>
                    <a:pt x="217" y="92"/>
                  </a:lnTo>
                  <a:lnTo>
                    <a:pt x="219" y="90"/>
                  </a:lnTo>
                  <a:lnTo>
                    <a:pt x="222" y="88"/>
                  </a:lnTo>
                  <a:lnTo>
                    <a:pt x="224" y="84"/>
                  </a:lnTo>
                  <a:lnTo>
                    <a:pt x="228" y="84"/>
                  </a:lnTo>
                  <a:lnTo>
                    <a:pt x="230" y="82"/>
                  </a:lnTo>
                  <a:lnTo>
                    <a:pt x="234" y="80"/>
                  </a:lnTo>
                  <a:lnTo>
                    <a:pt x="238" y="78"/>
                  </a:lnTo>
                  <a:lnTo>
                    <a:pt x="241" y="76"/>
                  </a:lnTo>
                  <a:lnTo>
                    <a:pt x="247" y="73"/>
                  </a:lnTo>
                  <a:lnTo>
                    <a:pt x="251" y="71"/>
                  </a:lnTo>
                  <a:lnTo>
                    <a:pt x="253" y="69"/>
                  </a:lnTo>
                  <a:lnTo>
                    <a:pt x="255" y="69"/>
                  </a:lnTo>
                  <a:lnTo>
                    <a:pt x="255" y="69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" name="Freeform 10"/>
            <p:cNvSpPr>
              <a:spLocks/>
            </p:cNvSpPr>
            <p:nvPr/>
          </p:nvSpPr>
          <p:spPr bwMode="auto">
            <a:xfrm>
              <a:off x="7373938" y="3314700"/>
              <a:ext cx="606425" cy="612775"/>
            </a:xfrm>
            <a:custGeom>
              <a:avLst/>
              <a:gdLst/>
              <a:ahLst/>
              <a:cxnLst>
                <a:cxn ang="0">
                  <a:pos x="236" y="28"/>
                </a:cxn>
                <a:cxn ang="0">
                  <a:pos x="293" y="9"/>
                </a:cxn>
                <a:cxn ang="0">
                  <a:pos x="352" y="0"/>
                </a:cxn>
                <a:cxn ang="0">
                  <a:pos x="409" y="0"/>
                </a:cxn>
                <a:cxn ang="0">
                  <a:pos x="466" y="9"/>
                </a:cxn>
                <a:cxn ang="0">
                  <a:pos x="519" y="22"/>
                </a:cxn>
                <a:cxn ang="0">
                  <a:pos x="569" y="45"/>
                </a:cxn>
                <a:cxn ang="0">
                  <a:pos x="616" y="74"/>
                </a:cxn>
                <a:cxn ang="0">
                  <a:pos x="656" y="108"/>
                </a:cxn>
                <a:cxn ang="0">
                  <a:pos x="692" y="148"/>
                </a:cxn>
                <a:cxn ang="0">
                  <a:pos x="723" y="192"/>
                </a:cxn>
                <a:cxn ang="0">
                  <a:pos x="744" y="239"/>
                </a:cxn>
                <a:cxn ang="0">
                  <a:pos x="757" y="292"/>
                </a:cxn>
                <a:cxn ang="0">
                  <a:pos x="763" y="344"/>
                </a:cxn>
                <a:cxn ang="0">
                  <a:pos x="764" y="395"/>
                </a:cxn>
                <a:cxn ang="0">
                  <a:pos x="759" y="444"/>
                </a:cxn>
                <a:cxn ang="0">
                  <a:pos x="751" y="490"/>
                </a:cxn>
                <a:cxn ang="0">
                  <a:pos x="738" y="534"/>
                </a:cxn>
                <a:cxn ang="0">
                  <a:pos x="721" y="575"/>
                </a:cxn>
                <a:cxn ang="0">
                  <a:pos x="702" y="613"/>
                </a:cxn>
                <a:cxn ang="0">
                  <a:pos x="677" y="649"/>
                </a:cxn>
                <a:cxn ang="0">
                  <a:pos x="650" y="678"/>
                </a:cxn>
                <a:cxn ang="0">
                  <a:pos x="620" y="706"/>
                </a:cxn>
                <a:cxn ang="0">
                  <a:pos x="586" y="727"/>
                </a:cxn>
                <a:cxn ang="0">
                  <a:pos x="552" y="746"/>
                </a:cxn>
                <a:cxn ang="0">
                  <a:pos x="515" y="758"/>
                </a:cxn>
                <a:cxn ang="0">
                  <a:pos x="475" y="765"/>
                </a:cxn>
                <a:cxn ang="0">
                  <a:pos x="434" y="769"/>
                </a:cxn>
                <a:cxn ang="0">
                  <a:pos x="392" y="771"/>
                </a:cxn>
                <a:cxn ang="0">
                  <a:pos x="348" y="769"/>
                </a:cxn>
                <a:cxn ang="0">
                  <a:pos x="306" y="762"/>
                </a:cxn>
                <a:cxn ang="0">
                  <a:pos x="264" y="750"/>
                </a:cxn>
                <a:cxn ang="0">
                  <a:pos x="225" y="735"/>
                </a:cxn>
                <a:cxn ang="0">
                  <a:pos x="183" y="716"/>
                </a:cxn>
                <a:cxn ang="0">
                  <a:pos x="147" y="693"/>
                </a:cxn>
                <a:cxn ang="0">
                  <a:pos x="112" y="665"/>
                </a:cxn>
                <a:cxn ang="0">
                  <a:pos x="82" y="630"/>
                </a:cxn>
                <a:cxn ang="0">
                  <a:pos x="55" y="592"/>
                </a:cxn>
                <a:cxn ang="0">
                  <a:pos x="36" y="551"/>
                </a:cxn>
                <a:cxn ang="0">
                  <a:pos x="21" y="507"/>
                </a:cxn>
                <a:cxn ang="0">
                  <a:pos x="10" y="467"/>
                </a:cxn>
                <a:cxn ang="0">
                  <a:pos x="4" y="427"/>
                </a:cxn>
                <a:cxn ang="0">
                  <a:pos x="0" y="389"/>
                </a:cxn>
                <a:cxn ang="0">
                  <a:pos x="2" y="355"/>
                </a:cxn>
                <a:cxn ang="0">
                  <a:pos x="4" y="323"/>
                </a:cxn>
                <a:cxn ang="0">
                  <a:pos x="10" y="290"/>
                </a:cxn>
                <a:cxn ang="0">
                  <a:pos x="17" y="262"/>
                </a:cxn>
                <a:cxn ang="0">
                  <a:pos x="25" y="235"/>
                </a:cxn>
                <a:cxn ang="0">
                  <a:pos x="34" y="211"/>
                </a:cxn>
                <a:cxn ang="0">
                  <a:pos x="42" y="190"/>
                </a:cxn>
                <a:cxn ang="0">
                  <a:pos x="52" y="173"/>
                </a:cxn>
                <a:cxn ang="0">
                  <a:pos x="59" y="159"/>
                </a:cxn>
                <a:cxn ang="0">
                  <a:pos x="69" y="144"/>
                </a:cxn>
                <a:cxn ang="0">
                  <a:pos x="82" y="127"/>
                </a:cxn>
                <a:cxn ang="0">
                  <a:pos x="97" y="112"/>
                </a:cxn>
                <a:cxn ang="0">
                  <a:pos x="112" y="98"/>
                </a:cxn>
                <a:cxn ang="0">
                  <a:pos x="126" y="87"/>
                </a:cxn>
                <a:cxn ang="0">
                  <a:pos x="149" y="72"/>
                </a:cxn>
                <a:cxn ang="0">
                  <a:pos x="173" y="57"/>
                </a:cxn>
                <a:cxn ang="0">
                  <a:pos x="187" y="47"/>
                </a:cxn>
              </a:cxnLst>
              <a:rect l="0" t="0" r="r" b="b"/>
              <a:pathLst>
                <a:path w="764" h="771">
                  <a:moveTo>
                    <a:pt x="190" y="47"/>
                  </a:moveTo>
                  <a:lnTo>
                    <a:pt x="200" y="41"/>
                  </a:lnTo>
                  <a:lnTo>
                    <a:pt x="211" y="36"/>
                  </a:lnTo>
                  <a:lnTo>
                    <a:pt x="225" y="32"/>
                  </a:lnTo>
                  <a:lnTo>
                    <a:pt x="236" y="28"/>
                  </a:lnTo>
                  <a:lnTo>
                    <a:pt x="245" y="20"/>
                  </a:lnTo>
                  <a:lnTo>
                    <a:pt x="259" y="19"/>
                  </a:lnTo>
                  <a:lnTo>
                    <a:pt x="268" y="15"/>
                  </a:lnTo>
                  <a:lnTo>
                    <a:pt x="282" y="11"/>
                  </a:lnTo>
                  <a:lnTo>
                    <a:pt x="293" y="9"/>
                  </a:lnTo>
                  <a:lnTo>
                    <a:pt x="304" y="5"/>
                  </a:lnTo>
                  <a:lnTo>
                    <a:pt x="318" y="3"/>
                  </a:lnTo>
                  <a:lnTo>
                    <a:pt x="329" y="3"/>
                  </a:lnTo>
                  <a:lnTo>
                    <a:pt x="339" y="1"/>
                  </a:lnTo>
                  <a:lnTo>
                    <a:pt x="352" y="0"/>
                  </a:lnTo>
                  <a:lnTo>
                    <a:pt x="363" y="0"/>
                  </a:lnTo>
                  <a:lnTo>
                    <a:pt x="375" y="0"/>
                  </a:lnTo>
                  <a:lnTo>
                    <a:pt x="386" y="0"/>
                  </a:lnTo>
                  <a:lnTo>
                    <a:pt x="398" y="0"/>
                  </a:lnTo>
                  <a:lnTo>
                    <a:pt x="409" y="0"/>
                  </a:lnTo>
                  <a:lnTo>
                    <a:pt x="420" y="1"/>
                  </a:lnTo>
                  <a:lnTo>
                    <a:pt x="432" y="3"/>
                  </a:lnTo>
                  <a:lnTo>
                    <a:pt x="443" y="3"/>
                  </a:lnTo>
                  <a:lnTo>
                    <a:pt x="455" y="5"/>
                  </a:lnTo>
                  <a:lnTo>
                    <a:pt x="466" y="9"/>
                  </a:lnTo>
                  <a:lnTo>
                    <a:pt x="475" y="11"/>
                  </a:lnTo>
                  <a:lnTo>
                    <a:pt x="487" y="13"/>
                  </a:lnTo>
                  <a:lnTo>
                    <a:pt x="498" y="17"/>
                  </a:lnTo>
                  <a:lnTo>
                    <a:pt x="508" y="20"/>
                  </a:lnTo>
                  <a:lnTo>
                    <a:pt x="519" y="22"/>
                  </a:lnTo>
                  <a:lnTo>
                    <a:pt x="529" y="28"/>
                  </a:lnTo>
                  <a:lnTo>
                    <a:pt x="540" y="32"/>
                  </a:lnTo>
                  <a:lnTo>
                    <a:pt x="550" y="36"/>
                  </a:lnTo>
                  <a:lnTo>
                    <a:pt x="559" y="41"/>
                  </a:lnTo>
                  <a:lnTo>
                    <a:pt x="569" y="45"/>
                  </a:lnTo>
                  <a:lnTo>
                    <a:pt x="580" y="51"/>
                  </a:lnTo>
                  <a:lnTo>
                    <a:pt x="590" y="57"/>
                  </a:lnTo>
                  <a:lnTo>
                    <a:pt x="597" y="62"/>
                  </a:lnTo>
                  <a:lnTo>
                    <a:pt x="607" y="68"/>
                  </a:lnTo>
                  <a:lnTo>
                    <a:pt x="616" y="74"/>
                  </a:lnTo>
                  <a:lnTo>
                    <a:pt x="626" y="81"/>
                  </a:lnTo>
                  <a:lnTo>
                    <a:pt x="633" y="87"/>
                  </a:lnTo>
                  <a:lnTo>
                    <a:pt x="643" y="95"/>
                  </a:lnTo>
                  <a:lnTo>
                    <a:pt x="650" y="102"/>
                  </a:lnTo>
                  <a:lnTo>
                    <a:pt x="656" y="108"/>
                  </a:lnTo>
                  <a:lnTo>
                    <a:pt x="666" y="115"/>
                  </a:lnTo>
                  <a:lnTo>
                    <a:pt x="671" y="123"/>
                  </a:lnTo>
                  <a:lnTo>
                    <a:pt x="679" y="133"/>
                  </a:lnTo>
                  <a:lnTo>
                    <a:pt x="687" y="140"/>
                  </a:lnTo>
                  <a:lnTo>
                    <a:pt x="692" y="148"/>
                  </a:lnTo>
                  <a:lnTo>
                    <a:pt x="700" y="155"/>
                  </a:lnTo>
                  <a:lnTo>
                    <a:pt x="706" y="163"/>
                  </a:lnTo>
                  <a:lnTo>
                    <a:pt x="711" y="173"/>
                  </a:lnTo>
                  <a:lnTo>
                    <a:pt x="717" y="184"/>
                  </a:lnTo>
                  <a:lnTo>
                    <a:pt x="723" y="192"/>
                  </a:lnTo>
                  <a:lnTo>
                    <a:pt x="726" y="203"/>
                  </a:lnTo>
                  <a:lnTo>
                    <a:pt x="732" y="211"/>
                  </a:lnTo>
                  <a:lnTo>
                    <a:pt x="736" y="220"/>
                  </a:lnTo>
                  <a:lnTo>
                    <a:pt x="740" y="230"/>
                  </a:lnTo>
                  <a:lnTo>
                    <a:pt x="744" y="239"/>
                  </a:lnTo>
                  <a:lnTo>
                    <a:pt x="747" y="250"/>
                  </a:lnTo>
                  <a:lnTo>
                    <a:pt x="749" y="260"/>
                  </a:lnTo>
                  <a:lnTo>
                    <a:pt x="753" y="271"/>
                  </a:lnTo>
                  <a:lnTo>
                    <a:pt x="755" y="281"/>
                  </a:lnTo>
                  <a:lnTo>
                    <a:pt x="757" y="292"/>
                  </a:lnTo>
                  <a:lnTo>
                    <a:pt x="759" y="302"/>
                  </a:lnTo>
                  <a:lnTo>
                    <a:pt x="759" y="313"/>
                  </a:lnTo>
                  <a:lnTo>
                    <a:pt x="761" y="325"/>
                  </a:lnTo>
                  <a:lnTo>
                    <a:pt x="763" y="334"/>
                  </a:lnTo>
                  <a:lnTo>
                    <a:pt x="763" y="344"/>
                  </a:lnTo>
                  <a:lnTo>
                    <a:pt x="764" y="353"/>
                  </a:lnTo>
                  <a:lnTo>
                    <a:pt x="764" y="364"/>
                  </a:lnTo>
                  <a:lnTo>
                    <a:pt x="764" y="374"/>
                  </a:lnTo>
                  <a:lnTo>
                    <a:pt x="764" y="383"/>
                  </a:lnTo>
                  <a:lnTo>
                    <a:pt x="764" y="395"/>
                  </a:lnTo>
                  <a:lnTo>
                    <a:pt x="763" y="404"/>
                  </a:lnTo>
                  <a:lnTo>
                    <a:pt x="763" y="414"/>
                  </a:lnTo>
                  <a:lnTo>
                    <a:pt x="763" y="423"/>
                  </a:lnTo>
                  <a:lnTo>
                    <a:pt x="761" y="433"/>
                  </a:lnTo>
                  <a:lnTo>
                    <a:pt x="759" y="444"/>
                  </a:lnTo>
                  <a:lnTo>
                    <a:pt x="759" y="454"/>
                  </a:lnTo>
                  <a:lnTo>
                    <a:pt x="757" y="463"/>
                  </a:lnTo>
                  <a:lnTo>
                    <a:pt x="755" y="473"/>
                  </a:lnTo>
                  <a:lnTo>
                    <a:pt x="753" y="480"/>
                  </a:lnTo>
                  <a:lnTo>
                    <a:pt x="751" y="490"/>
                  </a:lnTo>
                  <a:lnTo>
                    <a:pt x="749" y="499"/>
                  </a:lnTo>
                  <a:lnTo>
                    <a:pt x="747" y="509"/>
                  </a:lnTo>
                  <a:lnTo>
                    <a:pt x="744" y="516"/>
                  </a:lnTo>
                  <a:lnTo>
                    <a:pt x="742" y="526"/>
                  </a:lnTo>
                  <a:lnTo>
                    <a:pt x="738" y="534"/>
                  </a:lnTo>
                  <a:lnTo>
                    <a:pt x="736" y="543"/>
                  </a:lnTo>
                  <a:lnTo>
                    <a:pt x="732" y="551"/>
                  </a:lnTo>
                  <a:lnTo>
                    <a:pt x="728" y="560"/>
                  </a:lnTo>
                  <a:lnTo>
                    <a:pt x="725" y="568"/>
                  </a:lnTo>
                  <a:lnTo>
                    <a:pt x="721" y="575"/>
                  </a:lnTo>
                  <a:lnTo>
                    <a:pt x="717" y="585"/>
                  </a:lnTo>
                  <a:lnTo>
                    <a:pt x="715" y="592"/>
                  </a:lnTo>
                  <a:lnTo>
                    <a:pt x="709" y="598"/>
                  </a:lnTo>
                  <a:lnTo>
                    <a:pt x="706" y="606"/>
                  </a:lnTo>
                  <a:lnTo>
                    <a:pt x="702" y="613"/>
                  </a:lnTo>
                  <a:lnTo>
                    <a:pt x="696" y="621"/>
                  </a:lnTo>
                  <a:lnTo>
                    <a:pt x="690" y="627"/>
                  </a:lnTo>
                  <a:lnTo>
                    <a:pt x="687" y="636"/>
                  </a:lnTo>
                  <a:lnTo>
                    <a:pt x="681" y="642"/>
                  </a:lnTo>
                  <a:lnTo>
                    <a:pt x="677" y="649"/>
                  </a:lnTo>
                  <a:lnTo>
                    <a:pt x="671" y="655"/>
                  </a:lnTo>
                  <a:lnTo>
                    <a:pt x="666" y="661"/>
                  </a:lnTo>
                  <a:lnTo>
                    <a:pt x="662" y="667"/>
                  </a:lnTo>
                  <a:lnTo>
                    <a:pt x="656" y="674"/>
                  </a:lnTo>
                  <a:lnTo>
                    <a:pt x="650" y="678"/>
                  </a:lnTo>
                  <a:lnTo>
                    <a:pt x="645" y="684"/>
                  </a:lnTo>
                  <a:lnTo>
                    <a:pt x="637" y="689"/>
                  </a:lnTo>
                  <a:lnTo>
                    <a:pt x="633" y="695"/>
                  </a:lnTo>
                  <a:lnTo>
                    <a:pt x="628" y="701"/>
                  </a:lnTo>
                  <a:lnTo>
                    <a:pt x="620" y="706"/>
                  </a:lnTo>
                  <a:lnTo>
                    <a:pt x="614" y="710"/>
                  </a:lnTo>
                  <a:lnTo>
                    <a:pt x="607" y="714"/>
                  </a:lnTo>
                  <a:lnTo>
                    <a:pt x="599" y="720"/>
                  </a:lnTo>
                  <a:lnTo>
                    <a:pt x="593" y="724"/>
                  </a:lnTo>
                  <a:lnTo>
                    <a:pt x="586" y="727"/>
                  </a:lnTo>
                  <a:lnTo>
                    <a:pt x="580" y="731"/>
                  </a:lnTo>
                  <a:lnTo>
                    <a:pt x="574" y="735"/>
                  </a:lnTo>
                  <a:lnTo>
                    <a:pt x="567" y="741"/>
                  </a:lnTo>
                  <a:lnTo>
                    <a:pt x="559" y="741"/>
                  </a:lnTo>
                  <a:lnTo>
                    <a:pt x="552" y="746"/>
                  </a:lnTo>
                  <a:lnTo>
                    <a:pt x="546" y="748"/>
                  </a:lnTo>
                  <a:lnTo>
                    <a:pt x="538" y="750"/>
                  </a:lnTo>
                  <a:lnTo>
                    <a:pt x="531" y="754"/>
                  </a:lnTo>
                  <a:lnTo>
                    <a:pt x="523" y="758"/>
                  </a:lnTo>
                  <a:lnTo>
                    <a:pt x="515" y="758"/>
                  </a:lnTo>
                  <a:lnTo>
                    <a:pt x="508" y="760"/>
                  </a:lnTo>
                  <a:lnTo>
                    <a:pt x="500" y="762"/>
                  </a:lnTo>
                  <a:lnTo>
                    <a:pt x="493" y="763"/>
                  </a:lnTo>
                  <a:lnTo>
                    <a:pt x="485" y="765"/>
                  </a:lnTo>
                  <a:lnTo>
                    <a:pt x="475" y="765"/>
                  </a:lnTo>
                  <a:lnTo>
                    <a:pt x="468" y="767"/>
                  </a:lnTo>
                  <a:lnTo>
                    <a:pt x="460" y="769"/>
                  </a:lnTo>
                  <a:lnTo>
                    <a:pt x="453" y="769"/>
                  </a:lnTo>
                  <a:lnTo>
                    <a:pt x="443" y="769"/>
                  </a:lnTo>
                  <a:lnTo>
                    <a:pt x="434" y="769"/>
                  </a:lnTo>
                  <a:lnTo>
                    <a:pt x="426" y="771"/>
                  </a:lnTo>
                  <a:lnTo>
                    <a:pt x="418" y="771"/>
                  </a:lnTo>
                  <a:lnTo>
                    <a:pt x="409" y="771"/>
                  </a:lnTo>
                  <a:lnTo>
                    <a:pt x="399" y="771"/>
                  </a:lnTo>
                  <a:lnTo>
                    <a:pt x="392" y="771"/>
                  </a:lnTo>
                  <a:lnTo>
                    <a:pt x="384" y="771"/>
                  </a:lnTo>
                  <a:lnTo>
                    <a:pt x="375" y="771"/>
                  </a:lnTo>
                  <a:lnTo>
                    <a:pt x="365" y="771"/>
                  </a:lnTo>
                  <a:lnTo>
                    <a:pt x="358" y="769"/>
                  </a:lnTo>
                  <a:lnTo>
                    <a:pt x="348" y="769"/>
                  </a:lnTo>
                  <a:lnTo>
                    <a:pt x="341" y="767"/>
                  </a:lnTo>
                  <a:lnTo>
                    <a:pt x="333" y="767"/>
                  </a:lnTo>
                  <a:lnTo>
                    <a:pt x="323" y="765"/>
                  </a:lnTo>
                  <a:lnTo>
                    <a:pt x="314" y="763"/>
                  </a:lnTo>
                  <a:lnTo>
                    <a:pt x="306" y="762"/>
                  </a:lnTo>
                  <a:lnTo>
                    <a:pt x="297" y="760"/>
                  </a:lnTo>
                  <a:lnTo>
                    <a:pt x="289" y="760"/>
                  </a:lnTo>
                  <a:lnTo>
                    <a:pt x="280" y="756"/>
                  </a:lnTo>
                  <a:lnTo>
                    <a:pt x="272" y="754"/>
                  </a:lnTo>
                  <a:lnTo>
                    <a:pt x="264" y="750"/>
                  </a:lnTo>
                  <a:lnTo>
                    <a:pt x="255" y="748"/>
                  </a:lnTo>
                  <a:lnTo>
                    <a:pt x="247" y="746"/>
                  </a:lnTo>
                  <a:lnTo>
                    <a:pt x="238" y="743"/>
                  </a:lnTo>
                  <a:lnTo>
                    <a:pt x="230" y="741"/>
                  </a:lnTo>
                  <a:lnTo>
                    <a:pt x="225" y="735"/>
                  </a:lnTo>
                  <a:lnTo>
                    <a:pt x="215" y="733"/>
                  </a:lnTo>
                  <a:lnTo>
                    <a:pt x="207" y="729"/>
                  </a:lnTo>
                  <a:lnTo>
                    <a:pt x="198" y="725"/>
                  </a:lnTo>
                  <a:lnTo>
                    <a:pt x="192" y="722"/>
                  </a:lnTo>
                  <a:lnTo>
                    <a:pt x="183" y="716"/>
                  </a:lnTo>
                  <a:lnTo>
                    <a:pt x="175" y="712"/>
                  </a:lnTo>
                  <a:lnTo>
                    <a:pt x="168" y="708"/>
                  </a:lnTo>
                  <a:lnTo>
                    <a:pt x="160" y="703"/>
                  </a:lnTo>
                  <a:lnTo>
                    <a:pt x="154" y="697"/>
                  </a:lnTo>
                  <a:lnTo>
                    <a:pt x="147" y="693"/>
                  </a:lnTo>
                  <a:lnTo>
                    <a:pt x="141" y="687"/>
                  </a:lnTo>
                  <a:lnTo>
                    <a:pt x="133" y="682"/>
                  </a:lnTo>
                  <a:lnTo>
                    <a:pt x="126" y="676"/>
                  </a:lnTo>
                  <a:lnTo>
                    <a:pt x="120" y="670"/>
                  </a:lnTo>
                  <a:lnTo>
                    <a:pt x="112" y="665"/>
                  </a:lnTo>
                  <a:lnTo>
                    <a:pt x="107" y="659"/>
                  </a:lnTo>
                  <a:lnTo>
                    <a:pt x="99" y="651"/>
                  </a:lnTo>
                  <a:lnTo>
                    <a:pt x="95" y="644"/>
                  </a:lnTo>
                  <a:lnTo>
                    <a:pt x="88" y="638"/>
                  </a:lnTo>
                  <a:lnTo>
                    <a:pt x="82" y="630"/>
                  </a:lnTo>
                  <a:lnTo>
                    <a:pt x="76" y="625"/>
                  </a:lnTo>
                  <a:lnTo>
                    <a:pt x="72" y="615"/>
                  </a:lnTo>
                  <a:lnTo>
                    <a:pt x="65" y="608"/>
                  </a:lnTo>
                  <a:lnTo>
                    <a:pt x="61" y="602"/>
                  </a:lnTo>
                  <a:lnTo>
                    <a:pt x="55" y="592"/>
                  </a:lnTo>
                  <a:lnTo>
                    <a:pt x="52" y="585"/>
                  </a:lnTo>
                  <a:lnTo>
                    <a:pt x="48" y="575"/>
                  </a:lnTo>
                  <a:lnTo>
                    <a:pt x="44" y="568"/>
                  </a:lnTo>
                  <a:lnTo>
                    <a:pt x="40" y="558"/>
                  </a:lnTo>
                  <a:lnTo>
                    <a:pt x="36" y="551"/>
                  </a:lnTo>
                  <a:lnTo>
                    <a:pt x="33" y="541"/>
                  </a:lnTo>
                  <a:lnTo>
                    <a:pt x="29" y="534"/>
                  </a:lnTo>
                  <a:lnTo>
                    <a:pt x="25" y="524"/>
                  </a:lnTo>
                  <a:lnTo>
                    <a:pt x="23" y="516"/>
                  </a:lnTo>
                  <a:lnTo>
                    <a:pt x="21" y="507"/>
                  </a:lnTo>
                  <a:lnTo>
                    <a:pt x="17" y="499"/>
                  </a:lnTo>
                  <a:lnTo>
                    <a:pt x="15" y="490"/>
                  </a:lnTo>
                  <a:lnTo>
                    <a:pt x="14" y="482"/>
                  </a:lnTo>
                  <a:lnTo>
                    <a:pt x="12" y="475"/>
                  </a:lnTo>
                  <a:lnTo>
                    <a:pt x="10" y="467"/>
                  </a:lnTo>
                  <a:lnTo>
                    <a:pt x="8" y="458"/>
                  </a:lnTo>
                  <a:lnTo>
                    <a:pt x="6" y="450"/>
                  </a:lnTo>
                  <a:lnTo>
                    <a:pt x="4" y="442"/>
                  </a:lnTo>
                  <a:lnTo>
                    <a:pt x="4" y="435"/>
                  </a:lnTo>
                  <a:lnTo>
                    <a:pt x="4" y="427"/>
                  </a:lnTo>
                  <a:lnTo>
                    <a:pt x="2" y="420"/>
                  </a:lnTo>
                  <a:lnTo>
                    <a:pt x="2" y="412"/>
                  </a:lnTo>
                  <a:lnTo>
                    <a:pt x="2" y="404"/>
                  </a:lnTo>
                  <a:lnTo>
                    <a:pt x="0" y="397"/>
                  </a:lnTo>
                  <a:lnTo>
                    <a:pt x="0" y="389"/>
                  </a:lnTo>
                  <a:lnTo>
                    <a:pt x="0" y="382"/>
                  </a:lnTo>
                  <a:lnTo>
                    <a:pt x="0" y="376"/>
                  </a:lnTo>
                  <a:lnTo>
                    <a:pt x="0" y="368"/>
                  </a:lnTo>
                  <a:lnTo>
                    <a:pt x="0" y="361"/>
                  </a:lnTo>
                  <a:lnTo>
                    <a:pt x="2" y="355"/>
                  </a:lnTo>
                  <a:lnTo>
                    <a:pt x="2" y="347"/>
                  </a:lnTo>
                  <a:lnTo>
                    <a:pt x="2" y="340"/>
                  </a:lnTo>
                  <a:lnTo>
                    <a:pt x="4" y="334"/>
                  </a:lnTo>
                  <a:lnTo>
                    <a:pt x="4" y="328"/>
                  </a:lnTo>
                  <a:lnTo>
                    <a:pt x="4" y="323"/>
                  </a:lnTo>
                  <a:lnTo>
                    <a:pt x="6" y="315"/>
                  </a:lnTo>
                  <a:lnTo>
                    <a:pt x="6" y="309"/>
                  </a:lnTo>
                  <a:lnTo>
                    <a:pt x="6" y="302"/>
                  </a:lnTo>
                  <a:lnTo>
                    <a:pt x="10" y="296"/>
                  </a:lnTo>
                  <a:lnTo>
                    <a:pt x="10" y="290"/>
                  </a:lnTo>
                  <a:lnTo>
                    <a:pt x="12" y="285"/>
                  </a:lnTo>
                  <a:lnTo>
                    <a:pt x="12" y="277"/>
                  </a:lnTo>
                  <a:lnTo>
                    <a:pt x="15" y="271"/>
                  </a:lnTo>
                  <a:lnTo>
                    <a:pt x="15" y="266"/>
                  </a:lnTo>
                  <a:lnTo>
                    <a:pt x="17" y="262"/>
                  </a:lnTo>
                  <a:lnTo>
                    <a:pt x="19" y="256"/>
                  </a:lnTo>
                  <a:lnTo>
                    <a:pt x="21" y="250"/>
                  </a:lnTo>
                  <a:lnTo>
                    <a:pt x="21" y="245"/>
                  </a:lnTo>
                  <a:lnTo>
                    <a:pt x="23" y="241"/>
                  </a:lnTo>
                  <a:lnTo>
                    <a:pt x="25" y="235"/>
                  </a:lnTo>
                  <a:lnTo>
                    <a:pt x="27" y="230"/>
                  </a:lnTo>
                  <a:lnTo>
                    <a:pt x="29" y="226"/>
                  </a:lnTo>
                  <a:lnTo>
                    <a:pt x="29" y="220"/>
                  </a:lnTo>
                  <a:lnTo>
                    <a:pt x="33" y="216"/>
                  </a:lnTo>
                  <a:lnTo>
                    <a:pt x="34" y="211"/>
                  </a:lnTo>
                  <a:lnTo>
                    <a:pt x="36" y="207"/>
                  </a:lnTo>
                  <a:lnTo>
                    <a:pt x="38" y="203"/>
                  </a:lnTo>
                  <a:lnTo>
                    <a:pt x="38" y="197"/>
                  </a:lnTo>
                  <a:lnTo>
                    <a:pt x="40" y="195"/>
                  </a:lnTo>
                  <a:lnTo>
                    <a:pt x="42" y="190"/>
                  </a:lnTo>
                  <a:lnTo>
                    <a:pt x="44" y="188"/>
                  </a:lnTo>
                  <a:lnTo>
                    <a:pt x="44" y="184"/>
                  </a:lnTo>
                  <a:lnTo>
                    <a:pt x="48" y="180"/>
                  </a:lnTo>
                  <a:lnTo>
                    <a:pt x="50" y="176"/>
                  </a:lnTo>
                  <a:lnTo>
                    <a:pt x="52" y="173"/>
                  </a:lnTo>
                  <a:lnTo>
                    <a:pt x="52" y="171"/>
                  </a:lnTo>
                  <a:lnTo>
                    <a:pt x="53" y="167"/>
                  </a:lnTo>
                  <a:lnTo>
                    <a:pt x="55" y="167"/>
                  </a:lnTo>
                  <a:lnTo>
                    <a:pt x="55" y="161"/>
                  </a:lnTo>
                  <a:lnTo>
                    <a:pt x="59" y="159"/>
                  </a:lnTo>
                  <a:lnTo>
                    <a:pt x="61" y="155"/>
                  </a:lnTo>
                  <a:lnTo>
                    <a:pt x="61" y="154"/>
                  </a:lnTo>
                  <a:lnTo>
                    <a:pt x="63" y="150"/>
                  </a:lnTo>
                  <a:lnTo>
                    <a:pt x="65" y="146"/>
                  </a:lnTo>
                  <a:lnTo>
                    <a:pt x="69" y="144"/>
                  </a:lnTo>
                  <a:lnTo>
                    <a:pt x="71" y="140"/>
                  </a:lnTo>
                  <a:lnTo>
                    <a:pt x="72" y="138"/>
                  </a:lnTo>
                  <a:lnTo>
                    <a:pt x="74" y="136"/>
                  </a:lnTo>
                  <a:lnTo>
                    <a:pt x="76" y="133"/>
                  </a:lnTo>
                  <a:lnTo>
                    <a:pt x="82" y="127"/>
                  </a:lnTo>
                  <a:lnTo>
                    <a:pt x="88" y="123"/>
                  </a:lnTo>
                  <a:lnTo>
                    <a:pt x="90" y="119"/>
                  </a:lnTo>
                  <a:lnTo>
                    <a:pt x="91" y="115"/>
                  </a:lnTo>
                  <a:lnTo>
                    <a:pt x="95" y="114"/>
                  </a:lnTo>
                  <a:lnTo>
                    <a:pt x="97" y="112"/>
                  </a:lnTo>
                  <a:lnTo>
                    <a:pt x="99" y="108"/>
                  </a:lnTo>
                  <a:lnTo>
                    <a:pt x="103" y="106"/>
                  </a:lnTo>
                  <a:lnTo>
                    <a:pt x="107" y="102"/>
                  </a:lnTo>
                  <a:lnTo>
                    <a:pt x="111" y="102"/>
                  </a:lnTo>
                  <a:lnTo>
                    <a:pt x="112" y="98"/>
                  </a:lnTo>
                  <a:lnTo>
                    <a:pt x="116" y="98"/>
                  </a:lnTo>
                  <a:lnTo>
                    <a:pt x="120" y="95"/>
                  </a:lnTo>
                  <a:lnTo>
                    <a:pt x="122" y="91"/>
                  </a:lnTo>
                  <a:lnTo>
                    <a:pt x="124" y="89"/>
                  </a:lnTo>
                  <a:lnTo>
                    <a:pt x="126" y="87"/>
                  </a:lnTo>
                  <a:lnTo>
                    <a:pt x="130" y="85"/>
                  </a:lnTo>
                  <a:lnTo>
                    <a:pt x="133" y="85"/>
                  </a:lnTo>
                  <a:lnTo>
                    <a:pt x="137" y="79"/>
                  </a:lnTo>
                  <a:lnTo>
                    <a:pt x="143" y="74"/>
                  </a:lnTo>
                  <a:lnTo>
                    <a:pt x="149" y="72"/>
                  </a:lnTo>
                  <a:lnTo>
                    <a:pt x="154" y="68"/>
                  </a:lnTo>
                  <a:lnTo>
                    <a:pt x="158" y="66"/>
                  </a:lnTo>
                  <a:lnTo>
                    <a:pt x="164" y="62"/>
                  </a:lnTo>
                  <a:lnTo>
                    <a:pt x="168" y="58"/>
                  </a:lnTo>
                  <a:lnTo>
                    <a:pt x="173" y="57"/>
                  </a:lnTo>
                  <a:lnTo>
                    <a:pt x="175" y="55"/>
                  </a:lnTo>
                  <a:lnTo>
                    <a:pt x="179" y="53"/>
                  </a:lnTo>
                  <a:lnTo>
                    <a:pt x="181" y="51"/>
                  </a:lnTo>
                  <a:lnTo>
                    <a:pt x="185" y="51"/>
                  </a:lnTo>
                  <a:lnTo>
                    <a:pt x="187" y="47"/>
                  </a:lnTo>
                  <a:lnTo>
                    <a:pt x="190" y="47"/>
                  </a:lnTo>
                  <a:lnTo>
                    <a:pt x="190" y="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" name="Freeform 11"/>
            <p:cNvSpPr>
              <a:spLocks/>
            </p:cNvSpPr>
            <p:nvPr/>
          </p:nvSpPr>
          <p:spPr bwMode="auto">
            <a:xfrm>
              <a:off x="7286625" y="2308225"/>
              <a:ext cx="746125" cy="59055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42"/>
                </a:cxn>
                <a:cxn ang="0">
                  <a:pos x="6" y="74"/>
                </a:cxn>
                <a:cxn ang="0">
                  <a:pos x="11" y="109"/>
                </a:cxn>
                <a:cxn ang="0">
                  <a:pos x="17" y="145"/>
                </a:cxn>
                <a:cxn ang="0">
                  <a:pos x="27" y="186"/>
                </a:cxn>
                <a:cxn ang="0">
                  <a:pos x="36" y="226"/>
                </a:cxn>
                <a:cxn ang="0">
                  <a:pos x="49" y="270"/>
                </a:cxn>
                <a:cxn ang="0">
                  <a:pos x="63" y="310"/>
                </a:cxn>
                <a:cxn ang="0">
                  <a:pos x="78" y="352"/>
                </a:cxn>
                <a:cxn ang="0">
                  <a:pos x="95" y="394"/>
                </a:cxn>
                <a:cxn ang="0">
                  <a:pos x="114" y="432"/>
                </a:cxn>
                <a:cxn ang="0">
                  <a:pos x="133" y="468"/>
                </a:cxn>
                <a:cxn ang="0">
                  <a:pos x="154" y="502"/>
                </a:cxn>
                <a:cxn ang="0">
                  <a:pos x="179" y="532"/>
                </a:cxn>
                <a:cxn ang="0">
                  <a:pos x="201" y="559"/>
                </a:cxn>
                <a:cxn ang="0">
                  <a:pos x="228" y="578"/>
                </a:cxn>
                <a:cxn ang="0">
                  <a:pos x="251" y="599"/>
                </a:cxn>
                <a:cxn ang="0">
                  <a:pos x="274" y="616"/>
                </a:cxn>
                <a:cxn ang="0">
                  <a:pos x="295" y="637"/>
                </a:cxn>
                <a:cxn ang="0">
                  <a:pos x="314" y="650"/>
                </a:cxn>
                <a:cxn ang="0">
                  <a:pos x="335" y="667"/>
                </a:cxn>
                <a:cxn ang="0">
                  <a:pos x="354" y="681"/>
                </a:cxn>
                <a:cxn ang="0">
                  <a:pos x="371" y="694"/>
                </a:cxn>
                <a:cxn ang="0">
                  <a:pos x="386" y="703"/>
                </a:cxn>
                <a:cxn ang="0">
                  <a:pos x="399" y="715"/>
                </a:cxn>
                <a:cxn ang="0">
                  <a:pos x="413" y="722"/>
                </a:cxn>
                <a:cxn ang="0">
                  <a:pos x="426" y="730"/>
                </a:cxn>
                <a:cxn ang="0">
                  <a:pos x="437" y="736"/>
                </a:cxn>
                <a:cxn ang="0">
                  <a:pos x="449" y="739"/>
                </a:cxn>
                <a:cxn ang="0">
                  <a:pos x="466" y="743"/>
                </a:cxn>
                <a:cxn ang="0">
                  <a:pos x="481" y="743"/>
                </a:cxn>
                <a:cxn ang="0">
                  <a:pos x="492" y="741"/>
                </a:cxn>
                <a:cxn ang="0">
                  <a:pos x="504" y="736"/>
                </a:cxn>
                <a:cxn ang="0">
                  <a:pos x="517" y="730"/>
                </a:cxn>
                <a:cxn ang="0">
                  <a:pos x="534" y="722"/>
                </a:cxn>
                <a:cxn ang="0">
                  <a:pos x="551" y="713"/>
                </a:cxn>
                <a:cxn ang="0">
                  <a:pos x="570" y="701"/>
                </a:cxn>
                <a:cxn ang="0">
                  <a:pos x="587" y="688"/>
                </a:cxn>
                <a:cxn ang="0">
                  <a:pos x="608" y="673"/>
                </a:cxn>
                <a:cxn ang="0">
                  <a:pos x="629" y="656"/>
                </a:cxn>
                <a:cxn ang="0">
                  <a:pos x="652" y="637"/>
                </a:cxn>
                <a:cxn ang="0">
                  <a:pos x="677" y="614"/>
                </a:cxn>
                <a:cxn ang="0">
                  <a:pos x="700" y="593"/>
                </a:cxn>
                <a:cxn ang="0">
                  <a:pos x="724" y="568"/>
                </a:cxn>
                <a:cxn ang="0">
                  <a:pos x="747" y="542"/>
                </a:cxn>
                <a:cxn ang="0">
                  <a:pos x="772" y="513"/>
                </a:cxn>
                <a:cxn ang="0">
                  <a:pos x="797" y="481"/>
                </a:cxn>
                <a:cxn ang="0">
                  <a:pos x="817" y="443"/>
                </a:cxn>
                <a:cxn ang="0">
                  <a:pos x="836" y="403"/>
                </a:cxn>
                <a:cxn ang="0">
                  <a:pos x="854" y="361"/>
                </a:cxn>
                <a:cxn ang="0">
                  <a:pos x="869" y="318"/>
                </a:cxn>
                <a:cxn ang="0">
                  <a:pos x="882" y="274"/>
                </a:cxn>
                <a:cxn ang="0">
                  <a:pos x="895" y="232"/>
                </a:cxn>
                <a:cxn ang="0">
                  <a:pos x="905" y="190"/>
                </a:cxn>
                <a:cxn ang="0">
                  <a:pos x="914" y="148"/>
                </a:cxn>
                <a:cxn ang="0">
                  <a:pos x="920" y="112"/>
                </a:cxn>
                <a:cxn ang="0">
                  <a:pos x="926" y="82"/>
                </a:cxn>
                <a:cxn ang="0">
                  <a:pos x="931" y="53"/>
                </a:cxn>
                <a:cxn ang="0">
                  <a:pos x="933" y="31"/>
                </a:cxn>
                <a:cxn ang="0">
                  <a:pos x="937" y="15"/>
                </a:cxn>
                <a:cxn ang="0">
                  <a:pos x="939" y="8"/>
                </a:cxn>
              </a:cxnLst>
              <a:rect l="0" t="0" r="r" b="b"/>
              <a:pathLst>
                <a:path w="939" h="745">
                  <a:moveTo>
                    <a:pt x="0" y="0"/>
                  </a:moveTo>
                  <a:lnTo>
                    <a:pt x="0" y="4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21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4" y="52"/>
                  </a:lnTo>
                  <a:lnTo>
                    <a:pt x="4" y="59"/>
                  </a:lnTo>
                  <a:lnTo>
                    <a:pt x="6" y="67"/>
                  </a:lnTo>
                  <a:lnTo>
                    <a:pt x="6" y="74"/>
                  </a:lnTo>
                  <a:lnTo>
                    <a:pt x="8" y="84"/>
                  </a:lnTo>
                  <a:lnTo>
                    <a:pt x="8" y="91"/>
                  </a:lnTo>
                  <a:lnTo>
                    <a:pt x="9" y="99"/>
                  </a:lnTo>
                  <a:lnTo>
                    <a:pt x="11" y="109"/>
                  </a:lnTo>
                  <a:lnTo>
                    <a:pt x="11" y="118"/>
                  </a:lnTo>
                  <a:lnTo>
                    <a:pt x="15" y="128"/>
                  </a:lnTo>
                  <a:lnTo>
                    <a:pt x="15" y="137"/>
                  </a:lnTo>
                  <a:lnTo>
                    <a:pt x="17" y="145"/>
                  </a:lnTo>
                  <a:lnTo>
                    <a:pt x="21" y="156"/>
                  </a:lnTo>
                  <a:lnTo>
                    <a:pt x="21" y="166"/>
                  </a:lnTo>
                  <a:lnTo>
                    <a:pt x="25" y="175"/>
                  </a:lnTo>
                  <a:lnTo>
                    <a:pt x="27" y="186"/>
                  </a:lnTo>
                  <a:lnTo>
                    <a:pt x="28" y="196"/>
                  </a:lnTo>
                  <a:lnTo>
                    <a:pt x="30" y="205"/>
                  </a:lnTo>
                  <a:lnTo>
                    <a:pt x="34" y="217"/>
                  </a:lnTo>
                  <a:lnTo>
                    <a:pt x="36" y="226"/>
                  </a:lnTo>
                  <a:lnTo>
                    <a:pt x="40" y="238"/>
                  </a:lnTo>
                  <a:lnTo>
                    <a:pt x="44" y="249"/>
                  </a:lnTo>
                  <a:lnTo>
                    <a:pt x="46" y="259"/>
                  </a:lnTo>
                  <a:lnTo>
                    <a:pt x="49" y="270"/>
                  </a:lnTo>
                  <a:lnTo>
                    <a:pt x="53" y="280"/>
                  </a:lnTo>
                  <a:lnTo>
                    <a:pt x="57" y="291"/>
                  </a:lnTo>
                  <a:lnTo>
                    <a:pt x="59" y="300"/>
                  </a:lnTo>
                  <a:lnTo>
                    <a:pt x="63" y="310"/>
                  </a:lnTo>
                  <a:lnTo>
                    <a:pt x="67" y="321"/>
                  </a:lnTo>
                  <a:lnTo>
                    <a:pt x="68" y="331"/>
                  </a:lnTo>
                  <a:lnTo>
                    <a:pt x="74" y="342"/>
                  </a:lnTo>
                  <a:lnTo>
                    <a:pt x="78" y="352"/>
                  </a:lnTo>
                  <a:lnTo>
                    <a:pt x="82" y="363"/>
                  </a:lnTo>
                  <a:lnTo>
                    <a:pt x="86" y="371"/>
                  </a:lnTo>
                  <a:lnTo>
                    <a:pt x="91" y="382"/>
                  </a:lnTo>
                  <a:lnTo>
                    <a:pt x="95" y="394"/>
                  </a:lnTo>
                  <a:lnTo>
                    <a:pt x="99" y="403"/>
                  </a:lnTo>
                  <a:lnTo>
                    <a:pt x="103" y="413"/>
                  </a:lnTo>
                  <a:lnTo>
                    <a:pt x="108" y="422"/>
                  </a:lnTo>
                  <a:lnTo>
                    <a:pt x="114" y="432"/>
                  </a:lnTo>
                  <a:lnTo>
                    <a:pt x="120" y="441"/>
                  </a:lnTo>
                  <a:lnTo>
                    <a:pt x="124" y="451"/>
                  </a:lnTo>
                  <a:lnTo>
                    <a:pt x="127" y="458"/>
                  </a:lnTo>
                  <a:lnTo>
                    <a:pt x="133" y="468"/>
                  </a:lnTo>
                  <a:lnTo>
                    <a:pt x="139" y="477"/>
                  </a:lnTo>
                  <a:lnTo>
                    <a:pt x="144" y="485"/>
                  </a:lnTo>
                  <a:lnTo>
                    <a:pt x="148" y="492"/>
                  </a:lnTo>
                  <a:lnTo>
                    <a:pt x="154" y="502"/>
                  </a:lnTo>
                  <a:lnTo>
                    <a:pt x="162" y="509"/>
                  </a:lnTo>
                  <a:lnTo>
                    <a:pt x="165" y="517"/>
                  </a:lnTo>
                  <a:lnTo>
                    <a:pt x="171" y="525"/>
                  </a:lnTo>
                  <a:lnTo>
                    <a:pt x="179" y="532"/>
                  </a:lnTo>
                  <a:lnTo>
                    <a:pt x="184" y="538"/>
                  </a:lnTo>
                  <a:lnTo>
                    <a:pt x="190" y="544"/>
                  </a:lnTo>
                  <a:lnTo>
                    <a:pt x="196" y="551"/>
                  </a:lnTo>
                  <a:lnTo>
                    <a:pt x="201" y="559"/>
                  </a:lnTo>
                  <a:lnTo>
                    <a:pt x="209" y="563"/>
                  </a:lnTo>
                  <a:lnTo>
                    <a:pt x="217" y="568"/>
                  </a:lnTo>
                  <a:lnTo>
                    <a:pt x="221" y="574"/>
                  </a:lnTo>
                  <a:lnTo>
                    <a:pt x="228" y="578"/>
                  </a:lnTo>
                  <a:lnTo>
                    <a:pt x="234" y="585"/>
                  </a:lnTo>
                  <a:lnTo>
                    <a:pt x="240" y="589"/>
                  </a:lnTo>
                  <a:lnTo>
                    <a:pt x="245" y="593"/>
                  </a:lnTo>
                  <a:lnTo>
                    <a:pt x="251" y="599"/>
                  </a:lnTo>
                  <a:lnTo>
                    <a:pt x="257" y="604"/>
                  </a:lnTo>
                  <a:lnTo>
                    <a:pt x="264" y="608"/>
                  </a:lnTo>
                  <a:lnTo>
                    <a:pt x="268" y="612"/>
                  </a:lnTo>
                  <a:lnTo>
                    <a:pt x="274" y="616"/>
                  </a:lnTo>
                  <a:lnTo>
                    <a:pt x="279" y="623"/>
                  </a:lnTo>
                  <a:lnTo>
                    <a:pt x="285" y="627"/>
                  </a:lnTo>
                  <a:lnTo>
                    <a:pt x="291" y="631"/>
                  </a:lnTo>
                  <a:lnTo>
                    <a:pt x="295" y="637"/>
                  </a:lnTo>
                  <a:lnTo>
                    <a:pt x="300" y="641"/>
                  </a:lnTo>
                  <a:lnTo>
                    <a:pt x="304" y="644"/>
                  </a:lnTo>
                  <a:lnTo>
                    <a:pt x="310" y="648"/>
                  </a:lnTo>
                  <a:lnTo>
                    <a:pt x="314" y="650"/>
                  </a:lnTo>
                  <a:lnTo>
                    <a:pt x="321" y="658"/>
                  </a:lnTo>
                  <a:lnTo>
                    <a:pt x="325" y="660"/>
                  </a:lnTo>
                  <a:lnTo>
                    <a:pt x="329" y="663"/>
                  </a:lnTo>
                  <a:lnTo>
                    <a:pt x="335" y="667"/>
                  </a:lnTo>
                  <a:lnTo>
                    <a:pt x="340" y="671"/>
                  </a:lnTo>
                  <a:lnTo>
                    <a:pt x="342" y="675"/>
                  </a:lnTo>
                  <a:lnTo>
                    <a:pt x="348" y="679"/>
                  </a:lnTo>
                  <a:lnTo>
                    <a:pt x="354" y="681"/>
                  </a:lnTo>
                  <a:lnTo>
                    <a:pt x="357" y="684"/>
                  </a:lnTo>
                  <a:lnTo>
                    <a:pt x="361" y="688"/>
                  </a:lnTo>
                  <a:lnTo>
                    <a:pt x="365" y="692"/>
                  </a:lnTo>
                  <a:lnTo>
                    <a:pt x="371" y="694"/>
                  </a:lnTo>
                  <a:lnTo>
                    <a:pt x="374" y="698"/>
                  </a:lnTo>
                  <a:lnTo>
                    <a:pt x="376" y="700"/>
                  </a:lnTo>
                  <a:lnTo>
                    <a:pt x="382" y="701"/>
                  </a:lnTo>
                  <a:lnTo>
                    <a:pt x="386" y="703"/>
                  </a:lnTo>
                  <a:lnTo>
                    <a:pt x="390" y="707"/>
                  </a:lnTo>
                  <a:lnTo>
                    <a:pt x="393" y="709"/>
                  </a:lnTo>
                  <a:lnTo>
                    <a:pt x="395" y="713"/>
                  </a:lnTo>
                  <a:lnTo>
                    <a:pt x="399" y="715"/>
                  </a:lnTo>
                  <a:lnTo>
                    <a:pt x="403" y="717"/>
                  </a:lnTo>
                  <a:lnTo>
                    <a:pt x="407" y="719"/>
                  </a:lnTo>
                  <a:lnTo>
                    <a:pt x="411" y="720"/>
                  </a:lnTo>
                  <a:lnTo>
                    <a:pt x="413" y="722"/>
                  </a:lnTo>
                  <a:lnTo>
                    <a:pt x="416" y="726"/>
                  </a:lnTo>
                  <a:lnTo>
                    <a:pt x="420" y="726"/>
                  </a:lnTo>
                  <a:lnTo>
                    <a:pt x="424" y="728"/>
                  </a:lnTo>
                  <a:lnTo>
                    <a:pt x="426" y="730"/>
                  </a:lnTo>
                  <a:lnTo>
                    <a:pt x="430" y="732"/>
                  </a:lnTo>
                  <a:lnTo>
                    <a:pt x="432" y="732"/>
                  </a:lnTo>
                  <a:lnTo>
                    <a:pt x="433" y="734"/>
                  </a:lnTo>
                  <a:lnTo>
                    <a:pt x="437" y="736"/>
                  </a:lnTo>
                  <a:lnTo>
                    <a:pt x="441" y="738"/>
                  </a:lnTo>
                  <a:lnTo>
                    <a:pt x="443" y="738"/>
                  </a:lnTo>
                  <a:lnTo>
                    <a:pt x="447" y="738"/>
                  </a:lnTo>
                  <a:lnTo>
                    <a:pt x="449" y="739"/>
                  </a:lnTo>
                  <a:lnTo>
                    <a:pt x="451" y="741"/>
                  </a:lnTo>
                  <a:lnTo>
                    <a:pt x="456" y="741"/>
                  </a:lnTo>
                  <a:lnTo>
                    <a:pt x="462" y="743"/>
                  </a:lnTo>
                  <a:lnTo>
                    <a:pt x="466" y="743"/>
                  </a:lnTo>
                  <a:lnTo>
                    <a:pt x="470" y="745"/>
                  </a:lnTo>
                  <a:lnTo>
                    <a:pt x="475" y="743"/>
                  </a:lnTo>
                  <a:lnTo>
                    <a:pt x="479" y="743"/>
                  </a:lnTo>
                  <a:lnTo>
                    <a:pt x="481" y="743"/>
                  </a:lnTo>
                  <a:lnTo>
                    <a:pt x="483" y="743"/>
                  </a:lnTo>
                  <a:lnTo>
                    <a:pt x="485" y="743"/>
                  </a:lnTo>
                  <a:lnTo>
                    <a:pt x="490" y="741"/>
                  </a:lnTo>
                  <a:lnTo>
                    <a:pt x="492" y="741"/>
                  </a:lnTo>
                  <a:lnTo>
                    <a:pt x="494" y="739"/>
                  </a:lnTo>
                  <a:lnTo>
                    <a:pt x="496" y="738"/>
                  </a:lnTo>
                  <a:lnTo>
                    <a:pt x="502" y="738"/>
                  </a:lnTo>
                  <a:lnTo>
                    <a:pt x="504" y="736"/>
                  </a:lnTo>
                  <a:lnTo>
                    <a:pt x="508" y="736"/>
                  </a:lnTo>
                  <a:lnTo>
                    <a:pt x="511" y="734"/>
                  </a:lnTo>
                  <a:lnTo>
                    <a:pt x="515" y="732"/>
                  </a:lnTo>
                  <a:lnTo>
                    <a:pt x="517" y="730"/>
                  </a:lnTo>
                  <a:lnTo>
                    <a:pt x="523" y="728"/>
                  </a:lnTo>
                  <a:lnTo>
                    <a:pt x="527" y="728"/>
                  </a:lnTo>
                  <a:lnTo>
                    <a:pt x="530" y="726"/>
                  </a:lnTo>
                  <a:lnTo>
                    <a:pt x="534" y="722"/>
                  </a:lnTo>
                  <a:lnTo>
                    <a:pt x="538" y="720"/>
                  </a:lnTo>
                  <a:lnTo>
                    <a:pt x="544" y="717"/>
                  </a:lnTo>
                  <a:lnTo>
                    <a:pt x="547" y="717"/>
                  </a:lnTo>
                  <a:lnTo>
                    <a:pt x="551" y="713"/>
                  </a:lnTo>
                  <a:lnTo>
                    <a:pt x="555" y="711"/>
                  </a:lnTo>
                  <a:lnTo>
                    <a:pt x="561" y="707"/>
                  </a:lnTo>
                  <a:lnTo>
                    <a:pt x="565" y="703"/>
                  </a:lnTo>
                  <a:lnTo>
                    <a:pt x="570" y="701"/>
                  </a:lnTo>
                  <a:lnTo>
                    <a:pt x="574" y="698"/>
                  </a:lnTo>
                  <a:lnTo>
                    <a:pt x="580" y="696"/>
                  </a:lnTo>
                  <a:lnTo>
                    <a:pt x="584" y="692"/>
                  </a:lnTo>
                  <a:lnTo>
                    <a:pt x="587" y="688"/>
                  </a:lnTo>
                  <a:lnTo>
                    <a:pt x="595" y="684"/>
                  </a:lnTo>
                  <a:lnTo>
                    <a:pt x="599" y="681"/>
                  </a:lnTo>
                  <a:lnTo>
                    <a:pt x="603" y="677"/>
                  </a:lnTo>
                  <a:lnTo>
                    <a:pt x="608" y="673"/>
                  </a:lnTo>
                  <a:lnTo>
                    <a:pt x="614" y="669"/>
                  </a:lnTo>
                  <a:lnTo>
                    <a:pt x="618" y="663"/>
                  </a:lnTo>
                  <a:lnTo>
                    <a:pt x="625" y="660"/>
                  </a:lnTo>
                  <a:lnTo>
                    <a:pt x="629" y="656"/>
                  </a:lnTo>
                  <a:lnTo>
                    <a:pt x="635" y="650"/>
                  </a:lnTo>
                  <a:lnTo>
                    <a:pt x="641" y="646"/>
                  </a:lnTo>
                  <a:lnTo>
                    <a:pt x="648" y="641"/>
                  </a:lnTo>
                  <a:lnTo>
                    <a:pt x="652" y="637"/>
                  </a:lnTo>
                  <a:lnTo>
                    <a:pt x="658" y="631"/>
                  </a:lnTo>
                  <a:lnTo>
                    <a:pt x="663" y="625"/>
                  </a:lnTo>
                  <a:lnTo>
                    <a:pt x="671" y="622"/>
                  </a:lnTo>
                  <a:lnTo>
                    <a:pt x="677" y="614"/>
                  </a:lnTo>
                  <a:lnTo>
                    <a:pt x="682" y="610"/>
                  </a:lnTo>
                  <a:lnTo>
                    <a:pt x="686" y="604"/>
                  </a:lnTo>
                  <a:lnTo>
                    <a:pt x="694" y="599"/>
                  </a:lnTo>
                  <a:lnTo>
                    <a:pt x="700" y="593"/>
                  </a:lnTo>
                  <a:lnTo>
                    <a:pt x="705" y="587"/>
                  </a:lnTo>
                  <a:lnTo>
                    <a:pt x="711" y="580"/>
                  </a:lnTo>
                  <a:lnTo>
                    <a:pt x="719" y="574"/>
                  </a:lnTo>
                  <a:lnTo>
                    <a:pt x="724" y="568"/>
                  </a:lnTo>
                  <a:lnTo>
                    <a:pt x="730" y="561"/>
                  </a:lnTo>
                  <a:lnTo>
                    <a:pt x="736" y="555"/>
                  </a:lnTo>
                  <a:lnTo>
                    <a:pt x="741" y="547"/>
                  </a:lnTo>
                  <a:lnTo>
                    <a:pt x="747" y="542"/>
                  </a:lnTo>
                  <a:lnTo>
                    <a:pt x="755" y="536"/>
                  </a:lnTo>
                  <a:lnTo>
                    <a:pt x="760" y="527"/>
                  </a:lnTo>
                  <a:lnTo>
                    <a:pt x="766" y="521"/>
                  </a:lnTo>
                  <a:lnTo>
                    <a:pt x="772" y="513"/>
                  </a:lnTo>
                  <a:lnTo>
                    <a:pt x="779" y="506"/>
                  </a:lnTo>
                  <a:lnTo>
                    <a:pt x="785" y="496"/>
                  </a:lnTo>
                  <a:lnTo>
                    <a:pt x="791" y="489"/>
                  </a:lnTo>
                  <a:lnTo>
                    <a:pt x="797" y="481"/>
                  </a:lnTo>
                  <a:lnTo>
                    <a:pt x="802" y="471"/>
                  </a:lnTo>
                  <a:lnTo>
                    <a:pt x="808" y="462"/>
                  </a:lnTo>
                  <a:lnTo>
                    <a:pt x="814" y="454"/>
                  </a:lnTo>
                  <a:lnTo>
                    <a:pt x="817" y="443"/>
                  </a:lnTo>
                  <a:lnTo>
                    <a:pt x="823" y="433"/>
                  </a:lnTo>
                  <a:lnTo>
                    <a:pt x="827" y="424"/>
                  </a:lnTo>
                  <a:lnTo>
                    <a:pt x="833" y="413"/>
                  </a:lnTo>
                  <a:lnTo>
                    <a:pt x="836" y="403"/>
                  </a:lnTo>
                  <a:lnTo>
                    <a:pt x="840" y="394"/>
                  </a:lnTo>
                  <a:lnTo>
                    <a:pt x="846" y="382"/>
                  </a:lnTo>
                  <a:lnTo>
                    <a:pt x="850" y="371"/>
                  </a:lnTo>
                  <a:lnTo>
                    <a:pt x="854" y="361"/>
                  </a:lnTo>
                  <a:lnTo>
                    <a:pt x="859" y="350"/>
                  </a:lnTo>
                  <a:lnTo>
                    <a:pt x="861" y="338"/>
                  </a:lnTo>
                  <a:lnTo>
                    <a:pt x="867" y="329"/>
                  </a:lnTo>
                  <a:lnTo>
                    <a:pt x="869" y="318"/>
                  </a:lnTo>
                  <a:lnTo>
                    <a:pt x="873" y="308"/>
                  </a:lnTo>
                  <a:lnTo>
                    <a:pt x="876" y="297"/>
                  </a:lnTo>
                  <a:lnTo>
                    <a:pt x="880" y="285"/>
                  </a:lnTo>
                  <a:lnTo>
                    <a:pt x="882" y="274"/>
                  </a:lnTo>
                  <a:lnTo>
                    <a:pt x="886" y="262"/>
                  </a:lnTo>
                  <a:lnTo>
                    <a:pt x="888" y="253"/>
                  </a:lnTo>
                  <a:lnTo>
                    <a:pt x="893" y="242"/>
                  </a:lnTo>
                  <a:lnTo>
                    <a:pt x="895" y="232"/>
                  </a:lnTo>
                  <a:lnTo>
                    <a:pt x="897" y="221"/>
                  </a:lnTo>
                  <a:lnTo>
                    <a:pt x="899" y="209"/>
                  </a:lnTo>
                  <a:lnTo>
                    <a:pt x="903" y="200"/>
                  </a:lnTo>
                  <a:lnTo>
                    <a:pt x="905" y="190"/>
                  </a:lnTo>
                  <a:lnTo>
                    <a:pt x="907" y="179"/>
                  </a:lnTo>
                  <a:lnTo>
                    <a:pt x="909" y="169"/>
                  </a:lnTo>
                  <a:lnTo>
                    <a:pt x="911" y="158"/>
                  </a:lnTo>
                  <a:lnTo>
                    <a:pt x="914" y="148"/>
                  </a:lnTo>
                  <a:lnTo>
                    <a:pt x="916" y="141"/>
                  </a:lnTo>
                  <a:lnTo>
                    <a:pt x="916" y="129"/>
                  </a:lnTo>
                  <a:lnTo>
                    <a:pt x="918" y="122"/>
                  </a:lnTo>
                  <a:lnTo>
                    <a:pt x="920" y="112"/>
                  </a:lnTo>
                  <a:lnTo>
                    <a:pt x="922" y="103"/>
                  </a:lnTo>
                  <a:lnTo>
                    <a:pt x="922" y="95"/>
                  </a:lnTo>
                  <a:lnTo>
                    <a:pt x="926" y="88"/>
                  </a:lnTo>
                  <a:lnTo>
                    <a:pt x="926" y="82"/>
                  </a:lnTo>
                  <a:lnTo>
                    <a:pt x="928" y="72"/>
                  </a:lnTo>
                  <a:lnTo>
                    <a:pt x="930" y="67"/>
                  </a:lnTo>
                  <a:lnTo>
                    <a:pt x="931" y="59"/>
                  </a:lnTo>
                  <a:lnTo>
                    <a:pt x="931" y="53"/>
                  </a:lnTo>
                  <a:lnTo>
                    <a:pt x="931" y="48"/>
                  </a:lnTo>
                  <a:lnTo>
                    <a:pt x="933" y="40"/>
                  </a:lnTo>
                  <a:lnTo>
                    <a:pt x="933" y="36"/>
                  </a:lnTo>
                  <a:lnTo>
                    <a:pt x="933" y="31"/>
                  </a:lnTo>
                  <a:lnTo>
                    <a:pt x="935" y="27"/>
                  </a:lnTo>
                  <a:lnTo>
                    <a:pt x="935" y="21"/>
                  </a:lnTo>
                  <a:lnTo>
                    <a:pt x="937" y="19"/>
                  </a:lnTo>
                  <a:lnTo>
                    <a:pt x="937" y="15"/>
                  </a:lnTo>
                  <a:lnTo>
                    <a:pt x="937" y="14"/>
                  </a:lnTo>
                  <a:lnTo>
                    <a:pt x="939" y="12"/>
                  </a:lnTo>
                  <a:lnTo>
                    <a:pt x="939" y="8"/>
                  </a:lnTo>
                  <a:lnTo>
                    <a:pt x="939" y="8"/>
                  </a:lnTo>
                  <a:lnTo>
                    <a:pt x="939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Freeform 12"/>
            <p:cNvSpPr>
              <a:spLocks/>
            </p:cNvSpPr>
            <p:nvPr/>
          </p:nvSpPr>
          <p:spPr bwMode="auto">
            <a:xfrm>
              <a:off x="7380312" y="2348880"/>
              <a:ext cx="557212" cy="454025"/>
            </a:xfrm>
            <a:custGeom>
              <a:avLst/>
              <a:gdLst/>
              <a:ahLst/>
              <a:cxnLst>
                <a:cxn ang="0">
                  <a:pos x="2" y="28"/>
                </a:cxn>
                <a:cxn ang="0">
                  <a:pos x="9" y="65"/>
                </a:cxn>
                <a:cxn ang="0">
                  <a:pos x="17" y="104"/>
                </a:cxn>
                <a:cxn ang="0">
                  <a:pos x="28" y="142"/>
                </a:cxn>
                <a:cxn ang="0">
                  <a:pos x="44" y="180"/>
                </a:cxn>
                <a:cxn ang="0">
                  <a:pos x="59" y="218"/>
                </a:cxn>
                <a:cxn ang="0">
                  <a:pos x="76" y="256"/>
                </a:cxn>
                <a:cxn ang="0">
                  <a:pos x="95" y="293"/>
                </a:cxn>
                <a:cxn ang="0">
                  <a:pos x="114" y="325"/>
                </a:cxn>
                <a:cxn ang="0">
                  <a:pos x="133" y="355"/>
                </a:cxn>
                <a:cxn ang="0">
                  <a:pos x="154" y="386"/>
                </a:cxn>
                <a:cxn ang="0">
                  <a:pos x="175" y="410"/>
                </a:cxn>
                <a:cxn ang="0">
                  <a:pos x="194" y="431"/>
                </a:cxn>
                <a:cxn ang="0">
                  <a:pos x="213" y="448"/>
                </a:cxn>
                <a:cxn ang="0">
                  <a:pos x="232" y="465"/>
                </a:cxn>
                <a:cxn ang="0">
                  <a:pos x="251" y="483"/>
                </a:cxn>
                <a:cxn ang="0">
                  <a:pos x="272" y="498"/>
                </a:cxn>
                <a:cxn ang="0">
                  <a:pos x="289" y="511"/>
                </a:cxn>
                <a:cxn ang="0">
                  <a:pos x="308" y="524"/>
                </a:cxn>
                <a:cxn ang="0">
                  <a:pos x="323" y="538"/>
                </a:cxn>
                <a:cxn ang="0">
                  <a:pos x="338" y="547"/>
                </a:cxn>
                <a:cxn ang="0">
                  <a:pos x="361" y="562"/>
                </a:cxn>
                <a:cxn ang="0">
                  <a:pos x="376" y="570"/>
                </a:cxn>
                <a:cxn ang="0">
                  <a:pos x="390" y="561"/>
                </a:cxn>
                <a:cxn ang="0">
                  <a:pos x="403" y="551"/>
                </a:cxn>
                <a:cxn ang="0">
                  <a:pos x="418" y="540"/>
                </a:cxn>
                <a:cxn ang="0">
                  <a:pos x="435" y="526"/>
                </a:cxn>
                <a:cxn ang="0">
                  <a:pos x="454" y="511"/>
                </a:cxn>
                <a:cxn ang="0">
                  <a:pos x="473" y="494"/>
                </a:cxn>
                <a:cxn ang="0">
                  <a:pos x="496" y="477"/>
                </a:cxn>
                <a:cxn ang="0">
                  <a:pos x="515" y="454"/>
                </a:cxn>
                <a:cxn ang="0">
                  <a:pos x="536" y="431"/>
                </a:cxn>
                <a:cxn ang="0">
                  <a:pos x="559" y="405"/>
                </a:cxn>
                <a:cxn ang="0">
                  <a:pos x="578" y="378"/>
                </a:cxn>
                <a:cxn ang="0">
                  <a:pos x="597" y="346"/>
                </a:cxn>
                <a:cxn ang="0">
                  <a:pos x="614" y="312"/>
                </a:cxn>
                <a:cxn ang="0">
                  <a:pos x="631" y="274"/>
                </a:cxn>
                <a:cxn ang="0">
                  <a:pos x="644" y="234"/>
                </a:cxn>
                <a:cxn ang="0">
                  <a:pos x="658" y="194"/>
                </a:cxn>
                <a:cxn ang="0">
                  <a:pos x="671" y="156"/>
                </a:cxn>
                <a:cxn ang="0">
                  <a:pos x="680" y="118"/>
                </a:cxn>
                <a:cxn ang="0">
                  <a:pos x="690" y="85"/>
                </a:cxn>
                <a:cxn ang="0">
                  <a:pos x="696" y="55"/>
                </a:cxn>
                <a:cxn ang="0">
                  <a:pos x="699" y="30"/>
                </a:cxn>
                <a:cxn ang="0">
                  <a:pos x="701" y="13"/>
                </a:cxn>
                <a:cxn ang="0">
                  <a:pos x="699" y="4"/>
                </a:cxn>
                <a:cxn ang="0">
                  <a:pos x="680" y="4"/>
                </a:cxn>
                <a:cxn ang="0">
                  <a:pos x="640" y="4"/>
                </a:cxn>
                <a:cxn ang="0">
                  <a:pos x="587" y="4"/>
                </a:cxn>
                <a:cxn ang="0">
                  <a:pos x="519" y="4"/>
                </a:cxn>
                <a:cxn ang="0">
                  <a:pos x="441" y="2"/>
                </a:cxn>
                <a:cxn ang="0">
                  <a:pos x="363" y="2"/>
                </a:cxn>
                <a:cxn ang="0">
                  <a:pos x="279" y="2"/>
                </a:cxn>
                <a:cxn ang="0">
                  <a:pos x="203" y="0"/>
                </a:cxn>
                <a:cxn ang="0">
                  <a:pos x="133" y="0"/>
                </a:cxn>
                <a:cxn ang="0">
                  <a:pos x="72" y="0"/>
                </a:cxn>
                <a:cxn ang="0">
                  <a:pos x="28" y="0"/>
                </a:cxn>
                <a:cxn ang="0">
                  <a:pos x="4" y="0"/>
                </a:cxn>
              </a:cxnLst>
              <a:rect l="0" t="0" r="r" b="b"/>
              <a:pathLst>
                <a:path w="701" h="570">
                  <a:moveTo>
                    <a:pt x="0" y="0"/>
                  </a:moveTo>
                  <a:lnTo>
                    <a:pt x="0" y="6"/>
                  </a:lnTo>
                  <a:lnTo>
                    <a:pt x="0" y="13"/>
                  </a:lnTo>
                  <a:lnTo>
                    <a:pt x="0" y="21"/>
                  </a:lnTo>
                  <a:lnTo>
                    <a:pt x="2" y="28"/>
                  </a:lnTo>
                  <a:lnTo>
                    <a:pt x="2" y="36"/>
                  </a:lnTo>
                  <a:lnTo>
                    <a:pt x="4" y="42"/>
                  </a:lnTo>
                  <a:lnTo>
                    <a:pt x="6" y="51"/>
                  </a:lnTo>
                  <a:lnTo>
                    <a:pt x="7" y="59"/>
                  </a:lnTo>
                  <a:lnTo>
                    <a:pt x="9" y="65"/>
                  </a:lnTo>
                  <a:lnTo>
                    <a:pt x="11" y="74"/>
                  </a:lnTo>
                  <a:lnTo>
                    <a:pt x="11" y="82"/>
                  </a:lnTo>
                  <a:lnTo>
                    <a:pt x="13" y="87"/>
                  </a:lnTo>
                  <a:lnTo>
                    <a:pt x="15" y="95"/>
                  </a:lnTo>
                  <a:lnTo>
                    <a:pt x="17" y="104"/>
                  </a:lnTo>
                  <a:lnTo>
                    <a:pt x="21" y="112"/>
                  </a:lnTo>
                  <a:lnTo>
                    <a:pt x="23" y="120"/>
                  </a:lnTo>
                  <a:lnTo>
                    <a:pt x="25" y="127"/>
                  </a:lnTo>
                  <a:lnTo>
                    <a:pt x="26" y="135"/>
                  </a:lnTo>
                  <a:lnTo>
                    <a:pt x="28" y="142"/>
                  </a:lnTo>
                  <a:lnTo>
                    <a:pt x="32" y="150"/>
                  </a:lnTo>
                  <a:lnTo>
                    <a:pt x="34" y="158"/>
                  </a:lnTo>
                  <a:lnTo>
                    <a:pt x="38" y="165"/>
                  </a:lnTo>
                  <a:lnTo>
                    <a:pt x="40" y="175"/>
                  </a:lnTo>
                  <a:lnTo>
                    <a:pt x="44" y="180"/>
                  </a:lnTo>
                  <a:lnTo>
                    <a:pt x="47" y="190"/>
                  </a:lnTo>
                  <a:lnTo>
                    <a:pt x="49" y="198"/>
                  </a:lnTo>
                  <a:lnTo>
                    <a:pt x="53" y="203"/>
                  </a:lnTo>
                  <a:lnTo>
                    <a:pt x="55" y="213"/>
                  </a:lnTo>
                  <a:lnTo>
                    <a:pt x="59" y="218"/>
                  </a:lnTo>
                  <a:lnTo>
                    <a:pt x="63" y="226"/>
                  </a:lnTo>
                  <a:lnTo>
                    <a:pt x="66" y="234"/>
                  </a:lnTo>
                  <a:lnTo>
                    <a:pt x="70" y="243"/>
                  </a:lnTo>
                  <a:lnTo>
                    <a:pt x="72" y="249"/>
                  </a:lnTo>
                  <a:lnTo>
                    <a:pt x="76" y="256"/>
                  </a:lnTo>
                  <a:lnTo>
                    <a:pt x="80" y="264"/>
                  </a:lnTo>
                  <a:lnTo>
                    <a:pt x="83" y="272"/>
                  </a:lnTo>
                  <a:lnTo>
                    <a:pt x="87" y="277"/>
                  </a:lnTo>
                  <a:lnTo>
                    <a:pt x="91" y="285"/>
                  </a:lnTo>
                  <a:lnTo>
                    <a:pt x="95" y="293"/>
                  </a:lnTo>
                  <a:lnTo>
                    <a:pt x="99" y="298"/>
                  </a:lnTo>
                  <a:lnTo>
                    <a:pt x="102" y="306"/>
                  </a:lnTo>
                  <a:lnTo>
                    <a:pt x="106" y="312"/>
                  </a:lnTo>
                  <a:lnTo>
                    <a:pt x="110" y="319"/>
                  </a:lnTo>
                  <a:lnTo>
                    <a:pt x="114" y="325"/>
                  </a:lnTo>
                  <a:lnTo>
                    <a:pt x="118" y="332"/>
                  </a:lnTo>
                  <a:lnTo>
                    <a:pt x="122" y="338"/>
                  </a:lnTo>
                  <a:lnTo>
                    <a:pt x="125" y="344"/>
                  </a:lnTo>
                  <a:lnTo>
                    <a:pt x="131" y="351"/>
                  </a:lnTo>
                  <a:lnTo>
                    <a:pt x="133" y="355"/>
                  </a:lnTo>
                  <a:lnTo>
                    <a:pt x="137" y="363"/>
                  </a:lnTo>
                  <a:lnTo>
                    <a:pt x="141" y="369"/>
                  </a:lnTo>
                  <a:lnTo>
                    <a:pt x="146" y="374"/>
                  </a:lnTo>
                  <a:lnTo>
                    <a:pt x="150" y="378"/>
                  </a:lnTo>
                  <a:lnTo>
                    <a:pt x="154" y="386"/>
                  </a:lnTo>
                  <a:lnTo>
                    <a:pt x="158" y="389"/>
                  </a:lnTo>
                  <a:lnTo>
                    <a:pt x="161" y="395"/>
                  </a:lnTo>
                  <a:lnTo>
                    <a:pt x="165" y="401"/>
                  </a:lnTo>
                  <a:lnTo>
                    <a:pt x="169" y="405"/>
                  </a:lnTo>
                  <a:lnTo>
                    <a:pt x="175" y="410"/>
                  </a:lnTo>
                  <a:lnTo>
                    <a:pt x="177" y="414"/>
                  </a:lnTo>
                  <a:lnTo>
                    <a:pt x="180" y="420"/>
                  </a:lnTo>
                  <a:lnTo>
                    <a:pt x="186" y="424"/>
                  </a:lnTo>
                  <a:lnTo>
                    <a:pt x="190" y="427"/>
                  </a:lnTo>
                  <a:lnTo>
                    <a:pt x="194" y="431"/>
                  </a:lnTo>
                  <a:lnTo>
                    <a:pt x="196" y="435"/>
                  </a:lnTo>
                  <a:lnTo>
                    <a:pt x="201" y="439"/>
                  </a:lnTo>
                  <a:lnTo>
                    <a:pt x="205" y="443"/>
                  </a:lnTo>
                  <a:lnTo>
                    <a:pt x="209" y="445"/>
                  </a:lnTo>
                  <a:lnTo>
                    <a:pt x="213" y="448"/>
                  </a:lnTo>
                  <a:lnTo>
                    <a:pt x="215" y="454"/>
                  </a:lnTo>
                  <a:lnTo>
                    <a:pt x="220" y="456"/>
                  </a:lnTo>
                  <a:lnTo>
                    <a:pt x="224" y="460"/>
                  </a:lnTo>
                  <a:lnTo>
                    <a:pt x="228" y="462"/>
                  </a:lnTo>
                  <a:lnTo>
                    <a:pt x="232" y="465"/>
                  </a:lnTo>
                  <a:lnTo>
                    <a:pt x="236" y="469"/>
                  </a:lnTo>
                  <a:lnTo>
                    <a:pt x="239" y="473"/>
                  </a:lnTo>
                  <a:lnTo>
                    <a:pt x="243" y="477"/>
                  </a:lnTo>
                  <a:lnTo>
                    <a:pt x="247" y="479"/>
                  </a:lnTo>
                  <a:lnTo>
                    <a:pt x="251" y="483"/>
                  </a:lnTo>
                  <a:lnTo>
                    <a:pt x="255" y="486"/>
                  </a:lnTo>
                  <a:lnTo>
                    <a:pt x="260" y="488"/>
                  </a:lnTo>
                  <a:lnTo>
                    <a:pt x="262" y="492"/>
                  </a:lnTo>
                  <a:lnTo>
                    <a:pt x="266" y="494"/>
                  </a:lnTo>
                  <a:lnTo>
                    <a:pt x="272" y="498"/>
                  </a:lnTo>
                  <a:lnTo>
                    <a:pt x="274" y="500"/>
                  </a:lnTo>
                  <a:lnTo>
                    <a:pt x="277" y="503"/>
                  </a:lnTo>
                  <a:lnTo>
                    <a:pt x="283" y="507"/>
                  </a:lnTo>
                  <a:lnTo>
                    <a:pt x="287" y="509"/>
                  </a:lnTo>
                  <a:lnTo>
                    <a:pt x="289" y="511"/>
                  </a:lnTo>
                  <a:lnTo>
                    <a:pt x="294" y="515"/>
                  </a:lnTo>
                  <a:lnTo>
                    <a:pt x="296" y="517"/>
                  </a:lnTo>
                  <a:lnTo>
                    <a:pt x="300" y="521"/>
                  </a:lnTo>
                  <a:lnTo>
                    <a:pt x="304" y="522"/>
                  </a:lnTo>
                  <a:lnTo>
                    <a:pt x="308" y="524"/>
                  </a:lnTo>
                  <a:lnTo>
                    <a:pt x="310" y="528"/>
                  </a:lnTo>
                  <a:lnTo>
                    <a:pt x="314" y="530"/>
                  </a:lnTo>
                  <a:lnTo>
                    <a:pt x="317" y="532"/>
                  </a:lnTo>
                  <a:lnTo>
                    <a:pt x="319" y="534"/>
                  </a:lnTo>
                  <a:lnTo>
                    <a:pt x="323" y="538"/>
                  </a:lnTo>
                  <a:lnTo>
                    <a:pt x="327" y="540"/>
                  </a:lnTo>
                  <a:lnTo>
                    <a:pt x="331" y="540"/>
                  </a:lnTo>
                  <a:lnTo>
                    <a:pt x="333" y="543"/>
                  </a:lnTo>
                  <a:lnTo>
                    <a:pt x="334" y="543"/>
                  </a:lnTo>
                  <a:lnTo>
                    <a:pt x="338" y="547"/>
                  </a:lnTo>
                  <a:lnTo>
                    <a:pt x="344" y="549"/>
                  </a:lnTo>
                  <a:lnTo>
                    <a:pt x="348" y="553"/>
                  </a:lnTo>
                  <a:lnTo>
                    <a:pt x="352" y="557"/>
                  </a:lnTo>
                  <a:lnTo>
                    <a:pt x="357" y="559"/>
                  </a:lnTo>
                  <a:lnTo>
                    <a:pt x="361" y="562"/>
                  </a:lnTo>
                  <a:lnTo>
                    <a:pt x="365" y="564"/>
                  </a:lnTo>
                  <a:lnTo>
                    <a:pt x="367" y="564"/>
                  </a:lnTo>
                  <a:lnTo>
                    <a:pt x="369" y="566"/>
                  </a:lnTo>
                  <a:lnTo>
                    <a:pt x="372" y="568"/>
                  </a:lnTo>
                  <a:lnTo>
                    <a:pt x="376" y="570"/>
                  </a:lnTo>
                  <a:lnTo>
                    <a:pt x="376" y="568"/>
                  </a:lnTo>
                  <a:lnTo>
                    <a:pt x="380" y="566"/>
                  </a:lnTo>
                  <a:lnTo>
                    <a:pt x="382" y="564"/>
                  </a:lnTo>
                  <a:lnTo>
                    <a:pt x="384" y="562"/>
                  </a:lnTo>
                  <a:lnTo>
                    <a:pt x="390" y="561"/>
                  </a:lnTo>
                  <a:lnTo>
                    <a:pt x="393" y="559"/>
                  </a:lnTo>
                  <a:lnTo>
                    <a:pt x="395" y="557"/>
                  </a:lnTo>
                  <a:lnTo>
                    <a:pt x="397" y="555"/>
                  </a:lnTo>
                  <a:lnTo>
                    <a:pt x="399" y="551"/>
                  </a:lnTo>
                  <a:lnTo>
                    <a:pt x="403" y="551"/>
                  </a:lnTo>
                  <a:lnTo>
                    <a:pt x="405" y="549"/>
                  </a:lnTo>
                  <a:lnTo>
                    <a:pt x="409" y="545"/>
                  </a:lnTo>
                  <a:lnTo>
                    <a:pt x="412" y="543"/>
                  </a:lnTo>
                  <a:lnTo>
                    <a:pt x="416" y="541"/>
                  </a:lnTo>
                  <a:lnTo>
                    <a:pt x="418" y="540"/>
                  </a:lnTo>
                  <a:lnTo>
                    <a:pt x="420" y="538"/>
                  </a:lnTo>
                  <a:lnTo>
                    <a:pt x="424" y="534"/>
                  </a:lnTo>
                  <a:lnTo>
                    <a:pt x="428" y="532"/>
                  </a:lnTo>
                  <a:lnTo>
                    <a:pt x="431" y="528"/>
                  </a:lnTo>
                  <a:lnTo>
                    <a:pt x="435" y="526"/>
                  </a:lnTo>
                  <a:lnTo>
                    <a:pt x="439" y="524"/>
                  </a:lnTo>
                  <a:lnTo>
                    <a:pt x="443" y="522"/>
                  </a:lnTo>
                  <a:lnTo>
                    <a:pt x="447" y="517"/>
                  </a:lnTo>
                  <a:lnTo>
                    <a:pt x="450" y="515"/>
                  </a:lnTo>
                  <a:lnTo>
                    <a:pt x="454" y="511"/>
                  </a:lnTo>
                  <a:lnTo>
                    <a:pt x="458" y="509"/>
                  </a:lnTo>
                  <a:lnTo>
                    <a:pt x="462" y="505"/>
                  </a:lnTo>
                  <a:lnTo>
                    <a:pt x="466" y="503"/>
                  </a:lnTo>
                  <a:lnTo>
                    <a:pt x="469" y="498"/>
                  </a:lnTo>
                  <a:lnTo>
                    <a:pt x="473" y="494"/>
                  </a:lnTo>
                  <a:lnTo>
                    <a:pt x="479" y="492"/>
                  </a:lnTo>
                  <a:lnTo>
                    <a:pt x="483" y="488"/>
                  </a:lnTo>
                  <a:lnTo>
                    <a:pt x="486" y="483"/>
                  </a:lnTo>
                  <a:lnTo>
                    <a:pt x="490" y="481"/>
                  </a:lnTo>
                  <a:lnTo>
                    <a:pt x="496" y="477"/>
                  </a:lnTo>
                  <a:lnTo>
                    <a:pt x="500" y="471"/>
                  </a:lnTo>
                  <a:lnTo>
                    <a:pt x="504" y="467"/>
                  </a:lnTo>
                  <a:lnTo>
                    <a:pt x="507" y="464"/>
                  </a:lnTo>
                  <a:lnTo>
                    <a:pt x="513" y="460"/>
                  </a:lnTo>
                  <a:lnTo>
                    <a:pt x="515" y="454"/>
                  </a:lnTo>
                  <a:lnTo>
                    <a:pt x="519" y="450"/>
                  </a:lnTo>
                  <a:lnTo>
                    <a:pt x="525" y="445"/>
                  </a:lnTo>
                  <a:lnTo>
                    <a:pt x="530" y="441"/>
                  </a:lnTo>
                  <a:lnTo>
                    <a:pt x="534" y="437"/>
                  </a:lnTo>
                  <a:lnTo>
                    <a:pt x="536" y="431"/>
                  </a:lnTo>
                  <a:lnTo>
                    <a:pt x="542" y="426"/>
                  </a:lnTo>
                  <a:lnTo>
                    <a:pt x="545" y="422"/>
                  </a:lnTo>
                  <a:lnTo>
                    <a:pt x="549" y="416"/>
                  </a:lnTo>
                  <a:lnTo>
                    <a:pt x="553" y="410"/>
                  </a:lnTo>
                  <a:lnTo>
                    <a:pt x="559" y="405"/>
                  </a:lnTo>
                  <a:lnTo>
                    <a:pt x="561" y="401"/>
                  </a:lnTo>
                  <a:lnTo>
                    <a:pt x="566" y="395"/>
                  </a:lnTo>
                  <a:lnTo>
                    <a:pt x="570" y="389"/>
                  </a:lnTo>
                  <a:lnTo>
                    <a:pt x="574" y="386"/>
                  </a:lnTo>
                  <a:lnTo>
                    <a:pt x="578" y="378"/>
                  </a:lnTo>
                  <a:lnTo>
                    <a:pt x="582" y="372"/>
                  </a:lnTo>
                  <a:lnTo>
                    <a:pt x="585" y="367"/>
                  </a:lnTo>
                  <a:lnTo>
                    <a:pt x="589" y="361"/>
                  </a:lnTo>
                  <a:lnTo>
                    <a:pt x="593" y="353"/>
                  </a:lnTo>
                  <a:lnTo>
                    <a:pt x="597" y="346"/>
                  </a:lnTo>
                  <a:lnTo>
                    <a:pt x="601" y="340"/>
                  </a:lnTo>
                  <a:lnTo>
                    <a:pt x="604" y="332"/>
                  </a:lnTo>
                  <a:lnTo>
                    <a:pt x="606" y="325"/>
                  </a:lnTo>
                  <a:lnTo>
                    <a:pt x="610" y="319"/>
                  </a:lnTo>
                  <a:lnTo>
                    <a:pt x="614" y="312"/>
                  </a:lnTo>
                  <a:lnTo>
                    <a:pt x="618" y="304"/>
                  </a:lnTo>
                  <a:lnTo>
                    <a:pt x="620" y="296"/>
                  </a:lnTo>
                  <a:lnTo>
                    <a:pt x="623" y="289"/>
                  </a:lnTo>
                  <a:lnTo>
                    <a:pt x="627" y="281"/>
                  </a:lnTo>
                  <a:lnTo>
                    <a:pt x="631" y="274"/>
                  </a:lnTo>
                  <a:lnTo>
                    <a:pt x="633" y="266"/>
                  </a:lnTo>
                  <a:lnTo>
                    <a:pt x="637" y="258"/>
                  </a:lnTo>
                  <a:lnTo>
                    <a:pt x="640" y="249"/>
                  </a:lnTo>
                  <a:lnTo>
                    <a:pt x="642" y="243"/>
                  </a:lnTo>
                  <a:lnTo>
                    <a:pt x="644" y="234"/>
                  </a:lnTo>
                  <a:lnTo>
                    <a:pt x="648" y="226"/>
                  </a:lnTo>
                  <a:lnTo>
                    <a:pt x="652" y="217"/>
                  </a:lnTo>
                  <a:lnTo>
                    <a:pt x="654" y="211"/>
                  </a:lnTo>
                  <a:lnTo>
                    <a:pt x="656" y="201"/>
                  </a:lnTo>
                  <a:lnTo>
                    <a:pt x="658" y="194"/>
                  </a:lnTo>
                  <a:lnTo>
                    <a:pt x="661" y="184"/>
                  </a:lnTo>
                  <a:lnTo>
                    <a:pt x="663" y="179"/>
                  </a:lnTo>
                  <a:lnTo>
                    <a:pt x="665" y="171"/>
                  </a:lnTo>
                  <a:lnTo>
                    <a:pt x="667" y="163"/>
                  </a:lnTo>
                  <a:lnTo>
                    <a:pt x="671" y="156"/>
                  </a:lnTo>
                  <a:lnTo>
                    <a:pt x="673" y="148"/>
                  </a:lnTo>
                  <a:lnTo>
                    <a:pt x="675" y="141"/>
                  </a:lnTo>
                  <a:lnTo>
                    <a:pt x="677" y="133"/>
                  </a:lnTo>
                  <a:lnTo>
                    <a:pt x="678" y="127"/>
                  </a:lnTo>
                  <a:lnTo>
                    <a:pt x="680" y="118"/>
                  </a:lnTo>
                  <a:lnTo>
                    <a:pt x="682" y="110"/>
                  </a:lnTo>
                  <a:lnTo>
                    <a:pt x="684" y="104"/>
                  </a:lnTo>
                  <a:lnTo>
                    <a:pt x="686" y="97"/>
                  </a:lnTo>
                  <a:lnTo>
                    <a:pt x="688" y="93"/>
                  </a:lnTo>
                  <a:lnTo>
                    <a:pt x="690" y="85"/>
                  </a:lnTo>
                  <a:lnTo>
                    <a:pt x="690" y="80"/>
                  </a:lnTo>
                  <a:lnTo>
                    <a:pt x="692" y="72"/>
                  </a:lnTo>
                  <a:lnTo>
                    <a:pt x="694" y="66"/>
                  </a:lnTo>
                  <a:lnTo>
                    <a:pt x="694" y="61"/>
                  </a:lnTo>
                  <a:lnTo>
                    <a:pt x="696" y="55"/>
                  </a:lnTo>
                  <a:lnTo>
                    <a:pt x="698" y="51"/>
                  </a:lnTo>
                  <a:lnTo>
                    <a:pt x="698" y="46"/>
                  </a:lnTo>
                  <a:lnTo>
                    <a:pt x="698" y="40"/>
                  </a:lnTo>
                  <a:lnTo>
                    <a:pt x="699" y="36"/>
                  </a:lnTo>
                  <a:lnTo>
                    <a:pt x="699" y="30"/>
                  </a:lnTo>
                  <a:lnTo>
                    <a:pt x="699" y="27"/>
                  </a:lnTo>
                  <a:lnTo>
                    <a:pt x="699" y="23"/>
                  </a:lnTo>
                  <a:lnTo>
                    <a:pt x="701" y="19"/>
                  </a:lnTo>
                  <a:lnTo>
                    <a:pt x="701" y="17"/>
                  </a:lnTo>
                  <a:lnTo>
                    <a:pt x="701" y="13"/>
                  </a:lnTo>
                  <a:lnTo>
                    <a:pt x="701" y="9"/>
                  </a:lnTo>
                  <a:lnTo>
                    <a:pt x="701" y="6"/>
                  </a:lnTo>
                  <a:lnTo>
                    <a:pt x="701" y="4"/>
                  </a:lnTo>
                  <a:lnTo>
                    <a:pt x="701" y="4"/>
                  </a:lnTo>
                  <a:lnTo>
                    <a:pt x="699" y="4"/>
                  </a:lnTo>
                  <a:lnTo>
                    <a:pt x="698" y="4"/>
                  </a:lnTo>
                  <a:lnTo>
                    <a:pt x="694" y="4"/>
                  </a:lnTo>
                  <a:lnTo>
                    <a:pt x="692" y="4"/>
                  </a:lnTo>
                  <a:lnTo>
                    <a:pt x="686" y="4"/>
                  </a:lnTo>
                  <a:lnTo>
                    <a:pt x="680" y="4"/>
                  </a:lnTo>
                  <a:lnTo>
                    <a:pt x="673" y="4"/>
                  </a:lnTo>
                  <a:lnTo>
                    <a:pt x="667" y="4"/>
                  </a:lnTo>
                  <a:lnTo>
                    <a:pt x="659" y="4"/>
                  </a:lnTo>
                  <a:lnTo>
                    <a:pt x="652" y="4"/>
                  </a:lnTo>
                  <a:lnTo>
                    <a:pt x="640" y="4"/>
                  </a:lnTo>
                  <a:lnTo>
                    <a:pt x="631" y="4"/>
                  </a:lnTo>
                  <a:lnTo>
                    <a:pt x="621" y="4"/>
                  </a:lnTo>
                  <a:lnTo>
                    <a:pt x="610" y="4"/>
                  </a:lnTo>
                  <a:lnTo>
                    <a:pt x="597" y="4"/>
                  </a:lnTo>
                  <a:lnTo>
                    <a:pt x="587" y="4"/>
                  </a:lnTo>
                  <a:lnTo>
                    <a:pt x="572" y="4"/>
                  </a:lnTo>
                  <a:lnTo>
                    <a:pt x="559" y="4"/>
                  </a:lnTo>
                  <a:lnTo>
                    <a:pt x="545" y="4"/>
                  </a:lnTo>
                  <a:lnTo>
                    <a:pt x="532" y="4"/>
                  </a:lnTo>
                  <a:lnTo>
                    <a:pt x="519" y="4"/>
                  </a:lnTo>
                  <a:lnTo>
                    <a:pt x="504" y="4"/>
                  </a:lnTo>
                  <a:lnTo>
                    <a:pt x="488" y="4"/>
                  </a:lnTo>
                  <a:lnTo>
                    <a:pt x="473" y="4"/>
                  </a:lnTo>
                  <a:lnTo>
                    <a:pt x="458" y="2"/>
                  </a:lnTo>
                  <a:lnTo>
                    <a:pt x="441" y="2"/>
                  </a:lnTo>
                  <a:lnTo>
                    <a:pt x="428" y="2"/>
                  </a:lnTo>
                  <a:lnTo>
                    <a:pt x="410" y="2"/>
                  </a:lnTo>
                  <a:lnTo>
                    <a:pt x="393" y="2"/>
                  </a:lnTo>
                  <a:lnTo>
                    <a:pt x="378" y="2"/>
                  </a:lnTo>
                  <a:lnTo>
                    <a:pt x="363" y="2"/>
                  </a:lnTo>
                  <a:lnTo>
                    <a:pt x="346" y="2"/>
                  </a:lnTo>
                  <a:lnTo>
                    <a:pt x="331" y="2"/>
                  </a:lnTo>
                  <a:lnTo>
                    <a:pt x="314" y="2"/>
                  </a:lnTo>
                  <a:lnTo>
                    <a:pt x="296" y="2"/>
                  </a:lnTo>
                  <a:lnTo>
                    <a:pt x="279" y="2"/>
                  </a:lnTo>
                  <a:lnTo>
                    <a:pt x="264" y="2"/>
                  </a:lnTo>
                  <a:lnTo>
                    <a:pt x="249" y="2"/>
                  </a:lnTo>
                  <a:lnTo>
                    <a:pt x="232" y="2"/>
                  </a:lnTo>
                  <a:lnTo>
                    <a:pt x="218" y="2"/>
                  </a:lnTo>
                  <a:lnTo>
                    <a:pt x="203" y="0"/>
                  </a:lnTo>
                  <a:lnTo>
                    <a:pt x="188" y="0"/>
                  </a:lnTo>
                  <a:lnTo>
                    <a:pt x="173" y="0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33" y="0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95" y="0"/>
                  </a:lnTo>
                  <a:lnTo>
                    <a:pt x="83" y="0"/>
                  </a:lnTo>
                  <a:lnTo>
                    <a:pt x="72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5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FFC000"/>
                </a:solidFill>
              </a:endParaRPr>
            </a:p>
          </p:txBody>
        </p:sp>
        <p:sp>
          <p:nvSpPr>
            <p:cNvPr id="106" name="Freeform 13"/>
            <p:cNvSpPr>
              <a:spLocks/>
            </p:cNvSpPr>
            <p:nvPr/>
          </p:nvSpPr>
          <p:spPr bwMode="auto">
            <a:xfrm>
              <a:off x="7446963" y="3394075"/>
              <a:ext cx="465137" cy="454025"/>
            </a:xfrm>
            <a:custGeom>
              <a:avLst/>
              <a:gdLst/>
              <a:ahLst/>
              <a:cxnLst>
                <a:cxn ang="0">
                  <a:pos x="88" y="69"/>
                </a:cxn>
                <a:cxn ang="0">
                  <a:pos x="61" y="94"/>
                </a:cxn>
                <a:cxn ang="0">
                  <a:pos x="39" y="124"/>
                </a:cxn>
                <a:cxn ang="0">
                  <a:pos x="21" y="158"/>
                </a:cxn>
                <a:cxn ang="0">
                  <a:pos x="10" y="198"/>
                </a:cxn>
                <a:cxn ang="0">
                  <a:pos x="4" y="236"/>
                </a:cxn>
                <a:cxn ang="0">
                  <a:pos x="0" y="278"/>
                </a:cxn>
                <a:cxn ang="0">
                  <a:pos x="4" y="320"/>
                </a:cxn>
                <a:cxn ang="0">
                  <a:pos x="12" y="360"/>
                </a:cxn>
                <a:cxn ang="0">
                  <a:pos x="23" y="399"/>
                </a:cxn>
                <a:cxn ang="0">
                  <a:pos x="40" y="437"/>
                </a:cxn>
                <a:cxn ang="0">
                  <a:pos x="63" y="470"/>
                </a:cxn>
                <a:cxn ang="0">
                  <a:pos x="88" y="500"/>
                </a:cxn>
                <a:cxn ang="0">
                  <a:pos x="118" y="523"/>
                </a:cxn>
                <a:cxn ang="0">
                  <a:pos x="151" y="542"/>
                </a:cxn>
                <a:cxn ang="0">
                  <a:pos x="185" y="557"/>
                </a:cxn>
                <a:cxn ang="0">
                  <a:pos x="221" y="567"/>
                </a:cxn>
                <a:cxn ang="0">
                  <a:pos x="257" y="572"/>
                </a:cxn>
                <a:cxn ang="0">
                  <a:pos x="295" y="572"/>
                </a:cxn>
                <a:cxn ang="0">
                  <a:pos x="331" y="567"/>
                </a:cxn>
                <a:cxn ang="0">
                  <a:pos x="369" y="561"/>
                </a:cxn>
                <a:cxn ang="0">
                  <a:pos x="404" y="550"/>
                </a:cxn>
                <a:cxn ang="0">
                  <a:pos x="438" y="534"/>
                </a:cxn>
                <a:cxn ang="0">
                  <a:pos x="468" y="517"/>
                </a:cxn>
                <a:cxn ang="0">
                  <a:pos x="497" y="496"/>
                </a:cxn>
                <a:cxn ang="0">
                  <a:pos x="523" y="475"/>
                </a:cxn>
                <a:cxn ang="0">
                  <a:pos x="542" y="447"/>
                </a:cxn>
                <a:cxn ang="0">
                  <a:pos x="559" y="418"/>
                </a:cxn>
                <a:cxn ang="0">
                  <a:pos x="571" y="388"/>
                </a:cxn>
                <a:cxn ang="0">
                  <a:pos x="578" y="352"/>
                </a:cxn>
                <a:cxn ang="0">
                  <a:pos x="586" y="318"/>
                </a:cxn>
                <a:cxn ang="0">
                  <a:pos x="586" y="282"/>
                </a:cxn>
                <a:cxn ang="0">
                  <a:pos x="582" y="246"/>
                </a:cxn>
                <a:cxn ang="0">
                  <a:pos x="576" y="209"/>
                </a:cxn>
                <a:cxn ang="0">
                  <a:pos x="565" y="177"/>
                </a:cxn>
                <a:cxn ang="0">
                  <a:pos x="552" y="145"/>
                </a:cxn>
                <a:cxn ang="0">
                  <a:pos x="533" y="114"/>
                </a:cxn>
                <a:cxn ang="0">
                  <a:pos x="512" y="90"/>
                </a:cxn>
                <a:cxn ang="0">
                  <a:pos x="485" y="69"/>
                </a:cxn>
                <a:cxn ang="0">
                  <a:pos x="459" y="48"/>
                </a:cxn>
                <a:cxn ang="0">
                  <a:pos x="434" y="35"/>
                </a:cxn>
                <a:cxn ang="0">
                  <a:pos x="404" y="19"/>
                </a:cxn>
                <a:cxn ang="0">
                  <a:pos x="377" y="10"/>
                </a:cxn>
                <a:cxn ang="0">
                  <a:pos x="348" y="4"/>
                </a:cxn>
                <a:cxn ang="0">
                  <a:pos x="318" y="2"/>
                </a:cxn>
                <a:cxn ang="0">
                  <a:pos x="289" y="0"/>
                </a:cxn>
                <a:cxn ang="0">
                  <a:pos x="257" y="2"/>
                </a:cxn>
                <a:cxn ang="0">
                  <a:pos x="227" y="8"/>
                </a:cxn>
                <a:cxn ang="0">
                  <a:pos x="194" y="17"/>
                </a:cxn>
                <a:cxn ang="0">
                  <a:pos x="160" y="29"/>
                </a:cxn>
                <a:cxn ang="0">
                  <a:pos x="128" y="44"/>
                </a:cxn>
              </a:cxnLst>
              <a:rect l="0" t="0" r="r" b="b"/>
              <a:pathLst>
                <a:path w="586" h="572">
                  <a:moveTo>
                    <a:pt x="115" y="52"/>
                  </a:moveTo>
                  <a:lnTo>
                    <a:pt x="107" y="56"/>
                  </a:lnTo>
                  <a:lnTo>
                    <a:pt x="101" y="59"/>
                  </a:lnTo>
                  <a:lnTo>
                    <a:pt x="94" y="63"/>
                  </a:lnTo>
                  <a:lnTo>
                    <a:pt x="88" y="69"/>
                  </a:lnTo>
                  <a:lnTo>
                    <a:pt x="82" y="73"/>
                  </a:lnTo>
                  <a:lnTo>
                    <a:pt x="77" y="76"/>
                  </a:lnTo>
                  <a:lnTo>
                    <a:pt x="71" y="82"/>
                  </a:lnTo>
                  <a:lnTo>
                    <a:pt x="67" y="88"/>
                  </a:lnTo>
                  <a:lnTo>
                    <a:pt x="61" y="94"/>
                  </a:lnTo>
                  <a:lnTo>
                    <a:pt x="56" y="99"/>
                  </a:lnTo>
                  <a:lnTo>
                    <a:pt x="52" y="107"/>
                  </a:lnTo>
                  <a:lnTo>
                    <a:pt x="48" y="111"/>
                  </a:lnTo>
                  <a:lnTo>
                    <a:pt x="42" y="118"/>
                  </a:lnTo>
                  <a:lnTo>
                    <a:pt x="39" y="124"/>
                  </a:lnTo>
                  <a:lnTo>
                    <a:pt x="35" y="132"/>
                  </a:lnTo>
                  <a:lnTo>
                    <a:pt x="33" y="139"/>
                  </a:lnTo>
                  <a:lnTo>
                    <a:pt x="29" y="145"/>
                  </a:lnTo>
                  <a:lnTo>
                    <a:pt x="25" y="152"/>
                  </a:lnTo>
                  <a:lnTo>
                    <a:pt x="21" y="158"/>
                  </a:lnTo>
                  <a:lnTo>
                    <a:pt x="20" y="166"/>
                  </a:lnTo>
                  <a:lnTo>
                    <a:pt x="16" y="173"/>
                  </a:lnTo>
                  <a:lnTo>
                    <a:pt x="16" y="181"/>
                  </a:lnTo>
                  <a:lnTo>
                    <a:pt x="12" y="190"/>
                  </a:lnTo>
                  <a:lnTo>
                    <a:pt x="10" y="198"/>
                  </a:lnTo>
                  <a:lnTo>
                    <a:pt x="8" y="204"/>
                  </a:lnTo>
                  <a:lnTo>
                    <a:pt x="6" y="213"/>
                  </a:lnTo>
                  <a:lnTo>
                    <a:pt x="4" y="221"/>
                  </a:lnTo>
                  <a:lnTo>
                    <a:pt x="4" y="228"/>
                  </a:lnTo>
                  <a:lnTo>
                    <a:pt x="4" y="236"/>
                  </a:lnTo>
                  <a:lnTo>
                    <a:pt x="2" y="246"/>
                  </a:lnTo>
                  <a:lnTo>
                    <a:pt x="2" y="253"/>
                  </a:lnTo>
                  <a:lnTo>
                    <a:pt x="2" y="263"/>
                  </a:lnTo>
                  <a:lnTo>
                    <a:pt x="0" y="270"/>
                  </a:lnTo>
                  <a:lnTo>
                    <a:pt x="0" y="278"/>
                  </a:lnTo>
                  <a:lnTo>
                    <a:pt x="0" y="285"/>
                  </a:lnTo>
                  <a:lnTo>
                    <a:pt x="2" y="295"/>
                  </a:lnTo>
                  <a:lnTo>
                    <a:pt x="2" y="303"/>
                  </a:lnTo>
                  <a:lnTo>
                    <a:pt x="4" y="312"/>
                  </a:lnTo>
                  <a:lnTo>
                    <a:pt x="4" y="320"/>
                  </a:lnTo>
                  <a:lnTo>
                    <a:pt x="4" y="329"/>
                  </a:lnTo>
                  <a:lnTo>
                    <a:pt x="6" y="335"/>
                  </a:lnTo>
                  <a:lnTo>
                    <a:pt x="8" y="342"/>
                  </a:lnTo>
                  <a:lnTo>
                    <a:pt x="8" y="352"/>
                  </a:lnTo>
                  <a:lnTo>
                    <a:pt x="12" y="360"/>
                  </a:lnTo>
                  <a:lnTo>
                    <a:pt x="14" y="367"/>
                  </a:lnTo>
                  <a:lnTo>
                    <a:pt x="16" y="377"/>
                  </a:lnTo>
                  <a:lnTo>
                    <a:pt x="18" y="384"/>
                  </a:lnTo>
                  <a:lnTo>
                    <a:pt x="21" y="392"/>
                  </a:lnTo>
                  <a:lnTo>
                    <a:pt x="23" y="399"/>
                  </a:lnTo>
                  <a:lnTo>
                    <a:pt x="27" y="407"/>
                  </a:lnTo>
                  <a:lnTo>
                    <a:pt x="31" y="415"/>
                  </a:lnTo>
                  <a:lnTo>
                    <a:pt x="33" y="422"/>
                  </a:lnTo>
                  <a:lnTo>
                    <a:pt x="37" y="428"/>
                  </a:lnTo>
                  <a:lnTo>
                    <a:pt x="40" y="437"/>
                  </a:lnTo>
                  <a:lnTo>
                    <a:pt x="44" y="443"/>
                  </a:lnTo>
                  <a:lnTo>
                    <a:pt x="50" y="451"/>
                  </a:lnTo>
                  <a:lnTo>
                    <a:pt x="54" y="458"/>
                  </a:lnTo>
                  <a:lnTo>
                    <a:pt x="58" y="464"/>
                  </a:lnTo>
                  <a:lnTo>
                    <a:pt x="63" y="470"/>
                  </a:lnTo>
                  <a:lnTo>
                    <a:pt x="67" y="475"/>
                  </a:lnTo>
                  <a:lnTo>
                    <a:pt x="73" y="481"/>
                  </a:lnTo>
                  <a:lnTo>
                    <a:pt x="77" y="489"/>
                  </a:lnTo>
                  <a:lnTo>
                    <a:pt x="82" y="494"/>
                  </a:lnTo>
                  <a:lnTo>
                    <a:pt x="88" y="500"/>
                  </a:lnTo>
                  <a:lnTo>
                    <a:pt x="94" y="506"/>
                  </a:lnTo>
                  <a:lnTo>
                    <a:pt x="99" y="510"/>
                  </a:lnTo>
                  <a:lnTo>
                    <a:pt x="107" y="515"/>
                  </a:lnTo>
                  <a:lnTo>
                    <a:pt x="111" y="519"/>
                  </a:lnTo>
                  <a:lnTo>
                    <a:pt x="118" y="523"/>
                  </a:lnTo>
                  <a:lnTo>
                    <a:pt x="124" y="529"/>
                  </a:lnTo>
                  <a:lnTo>
                    <a:pt x="130" y="532"/>
                  </a:lnTo>
                  <a:lnTo>
                    <a:pt x="137" y="534"/>
                  </a:lnTo>
                  <a:lnTo>
                    <a:pt x="141" y="540"/>
                  </a:lnTo>
                  <a:lnTo>
                    <a:pt x="151" y="542"/>
                  </a:lnTo>
                  <a:lnTo>
                    <a:pt x="156" y="546"/>
                  </a:lnTo>
                  <a:lnTo>
                    <a:pt x="162" y="550"/>
                  </a:lnTo>
                  <a:lnTo>
                    <a:pt x="172" y="551"/>
                  </a:lnTo>
                  <a:lnTo>
                    <a:pt x="177" y="555"/>
                  </a:lnTo>
                  <a:lnTo>
                    <a:pt x="185" y="557"/>
                  </a:lnTo>
                  <a:lnTo>
                    <a:pt x="192" y="561"/>
                  </a:lnTo>
                  <a:lnTo>
                    <a:pt x="198" y="561"/>
                  </a:lnTo>
                  <a:lnTo>
                    <a:pt x="206" y="563"/>
                  </a:lnTo>
                  <a:lnTo>
                    <a:pt x="212" y="565"/>
                  </a:lnTo>
                  <a:lnTo>
                    <a:pt x="221" y="567"/>
                  </a:lnTo>
                  <a:lnTo>
                    <a:pt x="229" y="567"/>
                  </a:lnTo>
                  <a:lnTo>
                    <a:pt x="234" y="567"/>
                  </a:lnTo>
                  <a:lnTo>
                    <a:pt x="244" y="569"/>
                  </a:lnTo>
                  <a:lnTo>
                    <a:pt x="250" y="569"/>
                  </a:lnTo>
                  <a:lnTo>
                    <a:pt x="257" y="572"/>
                  </a:lnTo>
                  <a:lnTo>
                    <a:pt x="265" y="572"/>
                  </a:lnTo>
                  <a:lnTo>
                    <a:pt x="274" y="572"/>
                  </a:lnTo>
                  <a:lnTo>
                    <a:pt x="280" y="572"/>
                  </a:lnTo>
                  <a:lnTo>
                    <a:pt x="288" y="572"/>
                  </a:lnTo>
                  <a:lnTo>
                    <a:pt x="295" y="572"/>
                  </a:lnTo>
                  <a:lnTo>
                    <a:pt x="303" y="572"/>
                  </a:lnTo>
                  <a:lnTo>
                    <a:pt x="310" y="572"/>
                  </a:lnTo>
                  <a:lnTo>
                    <a:pt x="318" y="569"/>
                  </a:lnTo>
                  <a:lnTo>
                    <a:pt x="326" y="569"/>
                  </a:lnTo>
                  <a:lnTo>
                    <a:pt x="331" y="567"/>
                  </a:lnTo>
                  <a:lnTo>
                    <a:pt x="339" y="567"/>
                  </a:lnTo>
                  <a:lnTo>
                    <a:pt x="346" y="565"/>
                  </a:lnTo>
                  <a:lnTo>
                    <a:pt x="354" y="563"/>
                  </a:lnTo>
                  <a:lnTo>
                    <a:pt x="362" y="563"/>
                  </a:lnTo>
                  <a:lnTo>
                    <a:pt x="369" y="561"/>
                  </a:lnTo>
                  <a:lnTo>
                    <a:pt x="377" y="557"/>
                  </a:lnTo>
                  <a:lnTo>
                    <a:pt x="383" y="555"/>
                  </a:lnTo>
                  <a:lnTo>
                    <a:pt x="390" y="553"/>
                  </a:lnTo>
                  <a:lnTo>
                    <a:pt x="398" y="551"/>
                  </a:lnTo>
                  <a:lnTo>
                    <a:pt x="404" y="550"/>
                  </a:lnTo>
                  <a:lnTo>
                    <a:pt x="411" y="546"/>
                  </a:lnTo>
                  <a:lnTo>
                    <a:pt x="417" y="544"/>
                  </a:lnTo>
                  <a:lnTo>
                    <a:pt x="424" y="542"/>
                  </a:lnTo>
                  <a:lnTo>
                    <a:pt x="432" y="538"/>
                  </a:lnTo>
                  <a:lnTo>
                    <a:pt x="438" y="534"/>
                  </a:lnTo>
                  <a:lnTo>
                    <a:pt x="443" y="531"/>
                  </a:lnTo>
                  <a:lnTo>
                    <a:pt x="451" y="529"/>
                  </a:lnTo>
                  <a:lnTo>
                    <a:pt x="457" y="525"/>
                  </a:lnTo>
                  <a:lnTo>
                    <a:pt x="462" y="521"/>
                  </a:lnTo>
                  <a:lnTo>
                    <a:pt x="468" y="517"/>
                  </a:lnTo>
                  <a:lnTo>
                    <a:pt x="476" y="513"/>
                  </a:lnTo>
                  <a:lnTo>
                    <a:pt x="481" y="510"/>
                  </a:lnTo>
                  <a:lnTo>
                    <a:pt x="485" y="506"/>
                  </a:lnTo>
                  <a:lnTo>
                    <a:pt x="491" y="502"/>
                  </a:lnTo>
                  <a:lnTo>
                    <a:pt x="497" y="496"/>
                  </a:lnTo>
                  <a:lnTo>
                    <a:pt x="502" y="493"/>
                  </a:lnTo>
                  <a:lnTo>
                    <a:pt x="508" y="489"/>
                  </a:lnTo>
                  <a:lnTo>
                    <a:pt x="514" y="485"/>
                  </a:lnTo>
                  <a:lnTo>
                    <a:pt x="519" y="479"/>
                  </a:lnTo>
                  <a:lnTo>
                    <a:pt x="523" y="475"/>
                  </a:lnTo>
                  <a:lnTo>
                    <a:pt x="527" y="470"/>
                  </a:lnTo>
                  <a:lnTo>
                    <a:pt x="531" y="464"/>
                  </a:lnTo>
                  <a:lnTo>
                    <a:pt x="537" y="458"/>
                  </a:lnTo>
                  <a:lnTo>
                    <a:pt x="538" y="453"/>
                  </a:lnTo>
                  <a:lnTo>
                    <a:pt x="542" y="447"/>
                  </a:lnTo>
                  <a:lnTo>
                    <a:pt x="546" y="441"/>
                  </a:lnTo>
                  <a:lnTo>
                    <a:pt x="550" y="437"/>
                  </a:lnTo>
                  <a:lnTo>
                    <a:pt x="554" y="430"/>
                  </a:lnTo>
                  <a:lnTo>
                    <a:pt x="556" y="424"/>
                  </a:lnTo>
                  <a:lnTo>
                    <a:pt x="559" y="418"/>
                  </a:lnTo>
                  <a:lnTo>
                    <a:pt x="561" y="413"/>
                  </a:lnTo>
                  <a:lnTo>
                    <a:pt x="565" y="405"/>
                  </a:lnTo>
                  <a:lnTo>
                    <a:pt x="567" y="399"/>
                  </a:lnTo>
                  <a:lnTo>
                    <a:pt x="571" y="392"/>
                  </a:lnTo>
                  <a:lnTo>
                    <a:pt x="571" y="388"/>
                  </a:lnTo>
                  <a:lnTo>
                    <a:pt x="575" y="380"/>
                  </a:lnTo>
                  <a:lnTo>
                    <a:pt x="576" y="373"/>
                  </a:lnTo>
                  <a:lnTo>
                    <a:pt x="576" y="365"/>
                  </a:lnTo>
                  <a:lnTo>
                    <a:pt x="578" y="358"/>
                  </a:lnTo>
                  <a:lnTo>
                    <a:pt x="578" y="352"/>
                  </a:lnTo>
                  <a:lnTo>
                    <a:pt x="580" y="346"/>
                  </a:lnTo>
                  <a:lnTo>
                    <a:pt x="582" y="337"/>
                  </a:lnTo>
                  <a:lnTo>
                    <a:pt x="584" y="331"/>
                  </a:lnTo>
                  <a:lnTo>
                    <a:pt x="584" y="323"/>
                  </a:lnTo>
                  <a:lnTo>
                    <a:pt x="586" y="318"/>
                  </a:lnTo>
                  <a:lnTo>
                    <a:pt x="586" y="308"/>
                  </a:lnTo>
                  <a:lnTo>
                    <a:pt x="586" y="303"/>
                  </a:lnTo>
                  <a:lnTo>
                    <a:pt x="586" y="297"/>
                  </a:lnTo>
                  <a:lnTo>
                    <a:pt x="586" y="289"/>
                  </a:lnTo>
                  <a:lnTo>
                    <a:pt x="586" y="282"/>
                  </a:lnTo>
                  <a:lnTo>
                    <a:pt x="586" y="274"/>
                  </a:lnTo>
                  <a:lnTo>
                    <a:pt x="586" y="266"/>
                  </a:lnTo>
                  <a:lnTo>
                    <a:pt x="584" y="261"/>
                  </a:lnTo>
                  <a:lnTo>
                    <a:pt x="582" y="251"/>
                  </a:lnTo>
                  <a:lnTo>
                    <a:pt x="582" y="246"/>
                  </a:lnTo>
                  <a:lnTo>
                    <a:pt x="580" y="238"/>
                  </a:lnTo>
                  <a:lnTo>
                    <a:pt x="580" y="230"/>
                  </a:lnTo>
                  <a:lnTo>
                    <a:pt x="578" y="225"/>
                  </a:lnTo>
                  <a:lnTo>
                    <a:pt x="576" y="217"/>
                  </a:lnTo>
                  <a:lnTo>
                    <a:pt x="576" y="209"/>
                  </a:lnTo>
                  <a:lnTo>
                    <a:pt x="575" y="202"/>
                  </a:lnTo>
                  <a:lnTo>
                    <a:pt x="571" y="196"/>
                  </a:lnTo>
                  <a:lnTo>
                    <a:pt x="571" y="190"/>
                  </a:lnTo>
                  <a:lnTo>
                    <a:pt x="567" y="183"/>
                  </a:lnTo>
                  <a:lnTo>
                    <a:pt x="565" y="177"/>
                  </a:lnTo>
                  <a:lnTo>
                    <a:pt x="563" y="170"/>
                  </a:lnTo>
                  <a:lnTo>
                    <a:pt x="559" y="164"/>
                  </a:lnTo>
                  <a:lnTo>
                    <a:pt x="556" y="156"/>
                  </a:lnTo>
                  <a:lnTo>
                    <a:pt x="554" y="149"/>
                  </a:lnTo>
                  <a:lnTo>
                    <a:pt x="552" y="145"/>
                  </a:lnTo>
                  <a:lnTo>
                    <a:pt x="546" y="139"/>
                  </a:lnTo>
                  <a:lnTo>
                    <a:pt x="542" y="132"/>
                  </a:lnTo>
                  <a:lnTo>
                    <a:pt x="540" y="126"/>
                  </a:lnTo>
                  <a:lnTo>
                    <a:pt x="537" y="120"/>
                  </a:lnTo>
                  <a:lnTo>
                    <a:pt x="533" y="114"/>
                  </a:lnTo>
                  <a:lnTo>
                    <a:pt x="529" y="109"/>
                  </a:lnTo>
                  <a:lnTo>
                    <a:pt x="525" y="105"/>
                  </a:lnTo>
                  <a:lnTo>
                    <a:pt x="519" y="97"/>
                  </a:lnTo>
                  <a:lnTo>
                    <a:pt x="516" y="94"/>
                  </a:lnTo>
                  <a:lnTo>
                    <a:pt x="512" y="90"/>
                  </a:lnTo>
                  <a:lnTo>
                    <a:pt x="506" y="86"/>
                  </a:lnTo>
                  <a:lnTo>
                    <a:pt x="502" y="80"/>
                  </a:lnTo>
                  <a:lnTo>
                    <a:pt x="497" y="76"/>
                  </a:lnTo>
                  <a:lnTo>
                    <a:pt x="491" y="73"/>
                  </a:lnTo>
                  <a:lnTo>
                    <a:pt x="485" y="69"/>
                  </a:lnTo>
                  <a:lnTo>
                    <a:pt x="481" y="63"/>
                  </a:lnTo>
                  <a:lnTo>
                    <a:pt x="476" y="59"/>
                  </a:lnTo>
                  <a:lnTo>
                    <a:pt x="470" y="57"/>
                  </a:lnTo>
                  <a:lnTo>
                    <a:pt x="466" y="52"/>
                  </a:lnTo>
                  <a:lnTo>
                    <a:pt x="459" y="48"/>
                  </a:lnTo>
                  <a:lnTo>
                    <a:pt x="455" y="44"/>
                  </a:lnTo>
                  <a:lnTo>
                    <a:pt x="449" y="42"/>
                  </a:lnTo>
                  <a:lnTo>
                    <a:pt x="443" y="38"/>
                  </a:lnTo>
                  <a:lnTo>
                    <a:pt x="438" y="37"/>
                  </a:lnTo>
                  <a:lnTo>
                    <a:pt x="434" y="35"/>
                  </a:lnTo>
                  <a:lnTo>
                    <a:pt x="428" y="29"/>
                  </a:lnTo>
                  <a:lnTo>
                    <a:pt x="423" y="27"/>
                  </a:lnTo>
                  <a:lnTo>
                    <a:pt x="417" y="25"/>
                  </a:lnTo>
                  <a:lnTo>
                    <a:pt x="411" y="23"/>
                  </a:lnTo>
                  <a:lnTo>
                    <a:pt x="404" y="19"/>
                  </a:lnTo>
                  <a:lnTo>
                    <a:pt x="400" y="17"/>
                  </a:lnTo>
                  <a:lnTo>
                    <a:pt x="394" y="16"/>
                  </a:lnTo>
                  <a:lnTo>
                    <a:pt x="388" y="16"/>
                  </a:lnTo>
                  <a:lnTo>
                    <a:pt x="383" y="12"/>
                  </a:lnTo>
                  <a:lnTo>
                    <a:pt x="377" y="10"/>
                  </a:lnTo>
                  <a:lnTo>
                    <a:pt x="371" y="8"/>
                  </a:lnTo>
                  <a:lnTo>
                    <a:pt x="365" y="8"/>
                  </a:lnTo>
                  <a:lnTo>
                    <a:pt x="360" y="6"/>
                  </a:lnTo>
                  <a:lnTo>
                    <a:pt x="352" y="4"/>
                  </a:lnTo>
                  <a:lnTo>
                    <a:pt x="348" y="4"/>
                  </a:lnTo>
                  <a:lnTo>
                    <a:pt x="343" y="4"/>
                  </a:lnTo>
                  <a:lnTo>
                    <a:pt x="337" y="2"/>
                  </a:lnTo>
                  <a:lnTo>
                    <a:pt x="331" y="2"/>
                  </a:lnTo>
                  <a:lnTo>
                    <a:pt x="326" y="2"/>
                  </a:lnTo>
                  <a:lnTo>
                    <a:pt x="318" y="2"/>
                  </a:lnTo>
                  <a:lnTo>
                    <a:pt x="312" y="0"/>
                  </a:lnTo>
                  <a:lnTo>
                    <a:pt x="307" y="0"/>
                  </a:lnTo>
                  <a:lnTo>
                    <a:pt x="301" y="0"/>
                  </a:lnTo>
                  <a:lnTo>
                    <a:pt x="295" y="0"/>
                  </a:lnTo>
                  <a:lnTo>
                    <a:pt x="289" y="0"/>
                  </a:lnTo>
                  <a:lnTo>
                    <a:pt x="282" y="0"/>
                  </a:lnTo>
                  <a:lnTo>
                    <a:pt x="276" y="0"/>
                  </a:lnTo>
                  <a:lnTo>
                    <a:pt x="269" y="2"/>
                  </a:lnTo>
                  <a:lnTo>
                    <a:pt x="263" y="2"/>
                  </a:lnTo>
                  <a:lnTo>
                    <a:pt x="257" y="2"/>
                  </a:lnTo>
                  <a:lnTo>
                    <a:pt x="250" y="4"/>
                  </a:lnTo>
                  <a:lnTo>
                    <a:pt x="246" y="4"/>
                  </a:lnTo>
                  <a:lnTo>
                    <a:pt x="240" y="6"/>
                  </a:lnTo>
                  <a:lnTo>
                    <a:pt x="232" y="6"/>
                  </a:lnTo>
                  <a:lnTo>
                    <a:pt x="227" y="8"/>
                  </a:lnTo>
                  <a:lnTo>
                    <a:pt x="221" y="10"/>
                  </a:lnTo>
                  <a:lnTo>
                    <a:pt x="212" y="12"/>
                  </a:lnTo>
                  <a:lnTo>
                    <a:pt x="208" y="14"/>
                  </a:lnTo>
                  <a:lnTo>
                    <a:pt x="198" y="16"/>
                  </a:lnTo>
                  <a:lnTo>
                    <a:pt x="194" y="17"/>
                  </a:lnTo>
                  <a:lnTo>
                    <a:pt x="187" y="19"/>
                  </a:lnTo>
                  <a:lnTo>
                    <a:pt x="181" y="23"/>
                  </a:lnTo>
                  <a:lnTo>
                    <a:pt x="173" y="25"/>
                  </a:lnTo>
                  <a:lnTo>
                    <a:pt x="168" y="27"/>
                  </a:lnTo>
                  <a:lnTo>
                    <a:pt x="160" y="29"/>
                  </a:lnTo>
                  <a:lnTo>
                    <a:pt x="154" y="31"/>
                  </a:lnTo>
                  <a:lnTo>
                    <a:pt x="147" y="37"/>
                  </a:lnTo>
                  <a:lnTo>
                    <a:pt x="141" y="38"/>
                  </a:lnTo>
                  <a:lnTo>
                    <a:pt x="135" y="42"/>
                  </a:lnTo>
                  <a:lnTo>
                    <a:pt x="128" y="44"/>
                  </a:lnTo>
                  <a:lnTo>
                    <a:pt x="120" y="48"/>
                  </a:lnTo>
                  <a:lnTo>
                    <a:pt x="115" y="52"/>
                  </a:lnTo>
                  <a:lnTo>
                    <a:pt x="115" y="5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" dirty="0" smtClean="0">
                <a:solidFill>
                  <a:schemeClr val="bg1"/>
                </a:solidFill>
              </a:endParaRPr>
            </a:p>
            <a:p>
              <a:r>
                <a:rPr lang="fr-FR" sz="1000" i="1" dirty="0" smtClean="0">
                  <a:solidFill>
                    <a:schemeClr val="bg1"/>
                  </a:solidFill>
                  <a:latin typeface="Bauhaus 93" pitchFamily="82" charset="0"/>
                  <a:ea typeface="Verdana" pitchFamily="34" charset="0"/>
                  <a:cs typeface="Verdana" pitchFamily="34" charset="0"/>
                </a:rPr>
                <a:t>BS</a:t>
              </a:r>
              <a:endParaRPr lang="fr-FR" sz="1000" i="1" dirty="0">
                <a:solidFill>
                  <a:schemeClr val="bg1"/>
                </a:solidFill>
                <a:latin typeface="Bauhaus 93" pitchFamily="8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07" name="Freeform 14"/>
            <p:cNvSpPr>
              <a:spLocks/>
            </p:cNvSpPr>
            <p:nvPr/>
          </p:nvSpPr>
          <p:spPr bwMode="auto">
            <a:xfrm>
              <a:off x="7780338" y="2338388"/>
              <a:ext cx="219075" cy="174625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15" y="2"/>
                </a:cxn>
                <a:cxn ang="0">
                  <a:pos x="26" y="2"/>
                </a:cxn>
                <a:cxn ang="0">
                  <a:pos x="38" y="2"/>
                </a:cxn>
                <a:cxn ang="0">
                  <a:pos x="53" y="2"/>
                </a:cxn>
                <a:cxn ang="0">
                  <a:pos x="68" y="0"/>
                </a:cxn>
                <a:cxn ang="0">
                  <a:pos x="85" y="0"/>
                </a:cxn>
                <a:cxn ang="0">
                  <a:pos x="102" y="0"/>
                </a:cxn>
                <a:cxn ang="0">
                  <a:pos x="121" y="0"/>
                </a:cxn>
                <a:cxn ang="0">
                  <a:pos x="138" y="0"/>
                </a:cxn>
                <a:cxn ang="0">
                  <a:pos x="157" y="2"/>
                </a:cxn>
                <a:cxn ang="0">
                  <a:pos x="175" y="2"/>
                </a:cxn>
                <a:cxn ang="0">
                  <a:pos x="194" y="2"/>
                </a:cxn>
                <a:cxn ang="0">
                  <a:pos x="211" y="2"/>
                </a:cxn>
                <a:cxn ang="0">
                  <a:pos x="226" y="2"/>
                </a:cxn>
                <a:cxn ang="0">
                  <a:pos x="239" y="2"/>
                </a:cxn>
                <a:cxn ang="0">
                  <a:pos x="252" y="2"/>
                </a:cxn>
                <a:cxn ang="0">
                  <a:pos x="262" y="2"/>
                </a:cxn>
                <a:cxn ang="0">
                  <a:pos x="273" y="2"/>
                </a:cxn>
                <a:cxn ang="0">
                  <a:pos x="275" y="4"/>
                </a:cxn>
                <a:cxn ang="0">
                  <a:pos x="273" y="12"/>
                </a:cxn>
                <a:cxn ang="0">
                  <a:pos x="271" y="23"/>
                </a:cxn>
                <a:cxn ang="0">
                  <a:pos x="266" y="36"/>
                </a:cxn>
                <a:cxn ang="0">
                  <a:pos x="264" y="50"/>
                </a:cxn>
                <a:cxn ang="0">
                  <a:pos x="262" y="57"/>
                </a:cxn>
                <a:cxn ang="0">
                  <a:pos x="260" y="65"/>
                </a:cxn>
                <a:cxn ang="0">
                  <a:pos x="258" y="74"/>
                </a:cxn>
                <a:cxn ang="0">
                  <a:pos x="256" y="84"/>
                </a:cxn>
                <a:cxn ang="0">
                  <a:pos x="254" y="91"/>
                </a:cxn>
                <a:cxn ang="0">
                  <a:pos x="252" y="103"/>
                </a:cxn>
                <a:cxn ang="0">
                  <a:pos x="251" y="109"/>
                </a:cxn>
                <a:cxn ang="0">
                  <a:pos x="247" y="118"/>
                </a:cxn>
                <a:cxn ang="0">
                  <a:pos x="247" y="126"/>
                </a:cxn>
                <a:cxn ang="0">
                  <a:pos x="243" y="141"/>
                </a:cxn>
                <a:cxn ang="0">
                  <a:pos x="239" y="154"/>
                </a:cxn>
                <a:cxn ang="0">
                  <a:pos x="235" y="166"/>
                </a:cxn>
                <a:cxn ang="0">
                  <a:pos x="228" y="177"/>
                </a:cxn>
                <a:cxn ang="0">
                  <a:pos x="224" y="186"/>
                </a:cxn>
                <a:cxn ang="0">
                  <a:pos x="218" y="194"/>
                </a:cxn>
                <a:cxn ang="0">
                  <a:pos x="211" y="205"/>
                </a:cxn>
                <a:cxn ang="0">
                  <a:pos x="201" y="215"/>
                </a:cxn>
                <a:cxn ang="0">
                  <a:pos x="195" y="221"/>
                </a:cxn>
                <a:cxn ang="0">
                  <a:pos x="235" y="23"/>
                </a:cxn>
                <a:cxn ang="0">
                  <a:pos x="226" y="23"/>
                </a:cxn>
                <a:cxn ang="0">
                  <a:pos x="216" y="23"/>
                </a:cxn>
                <a:cxn ang="0">
                  <a:pos x="205" y="21"/>
                </a:cxn>
                <a:cxn ang="0">
                  <a:pos x="192" y="21"/>
                </a:cxn>
                <a:cxn ang="0">
                  <a:pos x="176" y="21"/>
                </a:cxn>
                <a:cxn ang="0">
                  <a:pos x="161" y="21"/>
                </a:cxn>
                <a:cxn ang="0">
                  <a:pos x="144" y="19"/>
                </a:cxn>
                <a:cxn ang="0">
                  <a:pos x="129" y="17"/>
                </a:cxn>
                <a:cxn ang="0">
                  <a:pos x="112" y="17"/>
                </a:cxn>
                <a:cxn ang="0">
                  <a:pos x="95" y="17"/>
                </a:cxn>
                <a:cxn ang="0">
                  <a:pos x="78" y="15"/>
                </a:cxn>
                <a:cxn ang="0">
                  <a:pos x="62" y="15"/>
                </a:cxn>
                <a:cxn ang="0">
                  <a:pos x="47" y="14"/>
                </a:cxn>
                <a:cxn ang="0">
                  <a:pos x="34" y="14"/>
                </a:cxn>
                <a:cxn ang="0">
                  <a:pos x="22" y="12"/>
                </a:cxn>
                <a:cxn ang="0">
                  <a:pos x="13" y="12"/>
                </a:cxn>
                <a:cxn ang="0">
                  <a:pos x="7" y="10"/>
                </a:cxn>
                <a:cxn ang="0">
                  <a:pos x="0" y="8"/>
                </a:cxn>
              </a:cxnLst>
              <a:rect l="0" t="0" r="r" b="b"/>
              <a:pathLst>
                <a:path w="275" h="221">
                  <a:moveTo>
                    <a:pt x="2" y="8"/>
                  </a:moveTo>
                  <a:lnTo>
                    <a:pt x="3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1" y="2"/>
                  </a:lnTo>
                  <a:lnTo>
                    <a:pt x="47" y="2"/>
                  </a:lnTo>
                  <a:lnTo>
                    <a:pt x="53" y="2"/>
                  </a:lnTo>
                  <a:lnTo>
                    <a:pt x="57" y="2"/>
                  </a:lnTo>
                  <a:lnTo>
                    <a:pt x="62" y="2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78" y="0"/>
                  </a:lnTo>
                  <a:lnTo>
                    <a:pt x="85" y="0"/>
                  </a:lnTo>
                  <a:lnTo>
                    <a:pt x="91" y="0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8" y="0"/>
                  </a:lnTo>
                  <a:lnTo>
                    <a:pt x="116" y="0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33" y="0"/>
                  </a:lnTo>
                  <a:lnTo>
                    <a:pt x="138" y="0"/>
                  </a:lnTo>
                  <a:lnTo>
                    <a:pt x="144" y="2"/>
                  </a:lnTo>
                  <a:lnTo>
                    <a:pt x="152" y="2"/>
                  </a:lnTo>
                  <a:lnTo>
                    <a:pt x="157" y="2"/>
                  </a:lnTo>
                  <a:lnTo>
                    <a:pt x="165" y="2"/>
                  </a:lnTo>
                  <a:lnTo>
                    <a:pt x="169" y="2"/>
                  </a:lnTo>
                  <a:lnTo>
                    <a:pt x="175" y="2"/>
                  </a:lnTo>
                  <a:lnTo>
                    <a:pt x="182" y="2"/>
                  </a:lnTo>
                  <a:lnTo>
                    <a:pt x="188" y="2"/>
                  </a:lnTo>
                  <a:lnTo>
                    <a:pt x="194" y="2"/>
                  </a:lnTo>
                  <a:lnTo>
                    <a:pt x="199" y="2"/>
                  </a:lnTo>
                  <a:lnTo>
                    <a:pt x="205" y="2"/>
                  </a:lnTo>
                  <a:lnTo>
                    <a:pt x="211" y="2"/>
                  </a:lnTo>
                  <a:lnTo>
                    <a:pt x="216" y="2"/>
                  </a:lnTo>
                  <a:lnTo>
                    <a:pt x="220" y="2"/>
                  </a:lnTo>
                  <a:lnTo>
                    <a:pt x="226" y="2"/>
                  </a:lnTo>
                  <a:lnTo>
                    <a:pt x="230" y="2"/>
                  </a:lnTo>
                  <a:lnTo>
                    <a:pt x="235" y="2"/>
                  </a:lnTo>
                  <a:lnTo>
                    <a:pt x="239" y="2"/>
                  </a:lnTo>
                  <a:lnTo>
                    <a:pt x="245" y="2"/>
                  </a:lnTo>
                  <a:lnTo>
                    <a:pt x="247" y="2"/>
                  </a:lnTo>
                  <a:lnTo>
                    <a:pt x="252" y="2"/>
                  </a:lnTo>
                  <a:lnTo>
                    <a:pt x="256" y="2"/>
                  </a:lnTo>
                  <a:lnTo>
                    <a:pt x="258" y="2"/>
                  </a:lnTo>
                  <a:lnTo>
                    <a:pt x="262" y="2"/>
                  </a:lnTo>
                  <a:lnTo>
                    <a:pt x="264" y="2"/>
                  </a:lnTo>
                  <a:lnTo>
                    <a:pt x="270" y="2"/>
                  </a:lnTo>
                  <a:lnTo>
                    <a:pt x="273" y="2"/>
                  </a:lnTo>
                  <a:lnTo>
                    <a:pt x="275" y="2"/>
                  </a:lnTo>
                  <a:lnTo>
                    <a:pt x="275" y="2"/>
                  </a:lnTo>
                  <a:lnTo>
                    <a:pt x="275" y="4"/>
                  </a:lnTo>
                  <a:lnTo>
                    <a:pt x="273" y="8"/>
                  </a:lnTo>
                  <a:lnTo>
                    <a:pt x="273" y="10"/>
                  </a:lnTo>
                  <a:lnTo>
                    <a:pt x="273" y="12"/>
                  </a:lnTo>
                  <a:lnTo>
                    <a:pt x="271" y="15"/>
                  </a:lnTo>
                  <a:lnTo>
                    <a:pt x="271" y="19"/>
                  </a:lnTo>
                  <a:lnTo>
                    <a:pt x="271" y="23"/>
                  </a:lnTo>
                  <a:lnTo>
                    <a:pt x="270" y="27"/>
                  </a:lnTo>
                  <a:lnTo>
                    <a:pt x="270" y="33"/>
                  </a:lnTo>
                  <a:lnTo>
                    <a:pt x="266" y="36"/>
                  </a:lnTo>
                  <a:lnTo>
                    <a:pt x="266" y="40"/>
                  </a:lnTo>
                  <a:lnTo>
                    <a:pt x="264" y="46"/>
                  </a:lnTo>
                  <a:lnTo>
                    <a:pt x="264" y="50"/>
                  </a:lnTo>
                  <a:lnTo>
                    <a:pt x="264" y="52"/>
                  </a:lnTo>
                  <a:lnTo>
                    <a:pt x="262" y="55"/>
                  </a:lnTo>
                  <a:lnTo>
                    <a:pt x="262" y="57"/>
                  </a:lnTo>
                  <a:lnTo>
                    <a:pt x="262" y="61"/>
                  </a:lnTo>
                  <a:lnTo>
                    <a:pt x="262" y="63"/>
                  </a:lnTo>
                  <a:lnTo>
                    <a:pt x="260" y="65"/>
                  </a:lnTo>
                  <a:lnTo>
                    <a:pt x="260" y="69"/>
                  </a:lnTo>
                  <a:lnTo>
                    <a:pt x="260" y="72"/>
                  </a:lnTo>
                  <a:lnTo>
                    <a:pt x="258" y="74"/>
                  </a:lnTo>
                  <a:lnTo>
                    <a:pt x="258" y="78"/>
                  </a:lnTo>
                  <a:lnTo>
                    <a:pt x="258" y="82"/>
                  </a:lnTo>
                  <a:lnTo>
                    <a:pt x="256" y="84"/>
                  </a:lnTo>
                  <a:lnTo>
                    <a:pt x="256" y="86"/>
                  </a:lnTo>
                  <a:lnTo>
                    <a:pt x="256" y="90"/>
                  </a:lnTo>
                  <a:lnTo>
                    <a:pt x="254" y="91"/>
                  </a:lnTo>
                  <a:lnTo>
                    <a:pt x="252" y="95"/>
                  </a:lnTo>
                  <a:lnTo>
                    <a:pt x="252" y="99"/>
                  </a:lnTo>
                  <a:lnTo>
                    <a:pt x="252" y="103"/>
                  </a:lnTo>
                  <a:lnTo>
                    <a:pt x="252" y="105"/>
                  </a:lnTo>
                  <a:lnTo>
                    <a:pt x="251" y="107"/>
                  </a:lnTo>
                  <a:lnTo>
                    <a:pt x="251" y="109"/>
                  </a:lnTo>
                  <a:lnTo>
                    <a:pt x="251" y="114"/>
                  </a:lnTo>
                  <a:lnTo>
                    <a:pt x="249" y="116"/>
                  </a:lnTo>
                  <a:lnTo>
                    <a:pt x="247" y="118"/>
                  </a:lnTo>
                  <a:lnTo>
                    <a:pt x="247" y="120"/>
                  </a:lnTo>
                  <a:lnTo>
                    <a:pt x="247" y="124"/>
                  </a:lnTo>
                  <a:lnTo>
                    <a:pt x="247" y="126"/>
                  </a:lnTo>
                  <a:lnTo>
                    <a:pt x="245" y="131"/>
                  </a:lnTo>
                  <a:lnTo>
                    <a:pt x="245" y="137"/>
                  </a:lnTo>
                  <a:lnTo>
                    <a:pt x="243" y="141"/>
                  </a:lnTo>
                  <a:lnTo>
                    <a:pt x="241" y="147"/>
                  </a:lnTo>
                  <a:lnTo>
                    <a:pt x="241" y="150"/>
                  </a:lnTo>
                  <a:lnTo>
                    <a:pt x="239" y="154"/>
                  </a:lnTo>
                  <a:lnTo>
                    <a:pt x="237" y="158"/>
                  </a:lnTo>
                  <a:lnTo>
                    <a:pt x="237" y="162"/>
                  </a:lnTo>
                  <a:lnTo>
                    <a:pt x="235" y="166"/>
                  </a:lnTo>
                  <a:lnTo>
                    <a:pt x="232" y="169"/>
                  </a:lnTo>
                  <a:lnTo>
                    <a:pt x="230" y="173"/>
                  </a:lnTo>
                  <a:lnTo>
                    <a:pt x="228" y="177"/>
                  </a:lnTo>
                  <a:lnTo>
                    <a:pt x="226" y="179"/>
                  </a:lnTo>
                  <a:lnTo>
                    <a:pt x="224" y="183"/>
                  </a:lnTo>
                  <a:lnTo>
                    <a:pt x="224" y="186"/>
                  </a:lnTo>
                  <a:lnTo>
                    <a:pt x="222" y="188"/>
                  </a:lnTo>
                  <a:lnTo>
                    <a:pt x="218" y="190"/>
                  </a:lnTo>
                  <a:lnTo>
                    <a:pt x="218" y="194"/>
                  </a:lnTo>
                  <a:lnTo>
                    <a:pt x="216" y="196"/>
                  </a:lnTo>
                  <a:lnTo>
                    <a:pt x="213" y="200"/>
                  </a:lnTo>
                  <a:lnTo>
                    <a:pt x="211" y="205"/>
                  </a:lnTo>
                  <a:lnTo>
                    <a:pt x="207" y="209"/>
                  </a:lnTo>
                  <a:lnTo>
                    <a:pt x="203" y="211"/>
                  </a:lnTo>
                  <a:lnTo>
                    <a:pt x="201" y="215"/>
                  </a:lnTo>
                  <a:lnTo>
                    <a:pt x="197" y="219"/>
                  </a:lnTo>
                  <a:lnTo>
                    <a:pt x="197" y="221"/>
                  </a:lnTo>
                  <a:lnTo>
                    <a:pt x="195" y="221"/>
                  </a:lnTo>
                  <a:lnTo>
                    <a:pt x="195" y="221"/>
                  </a:lnTo>
                  <a:lnTo>
                    <a:pt x="237" y="23"/>
                  </a:lnTo>
                  <a:lnTo>
                    <a:pt x="235" y="23"/>
                  </a:lnTo>
                  <a:lnTo>
                    <a:pt x="233" y="23"/>
                  </a:lnTo>
                  <a:lnTo>
                    <a:pt x="230" y="23"/>
                  </a:lnTo>
                  <a:lnTo>
                    <a:pt x="226" y="23"/>
                  </a:lnTo>
                  <a:lnTo>
                    <a:pt x="222" y="23"/>
                  </a:lnTo>
                  <a:lnTo>
                    <a:pt x="218" y="23"/>
                  </a:lnTo>
                  <a:lnTo>
                    <a:pt x="216" y="23"/>
                  </a:lnTo>
                  <a:lnTo>
                    <a:pt x="213" y="23"/>
                  </a:lnTo>
                  <a:lnTo>
                    <a:pt x="207" y="21"/>
                  </a:lnTo>
                  <a:lnTo>
                    <a:pt x="205" y="21"/>
                  </a:lnTo>
                  <a:lnTo>
                    <a:pt x="201" y="21"/>
                  </a:lnTo>
                  <a:lnTo>
                    <a:pt x="197" y="21"/>
                  </a:lnTo>
                  <a:lnTo>
                    <a:pt x="192" y="21"/>
                  </a:lnTo>
                  <a:lnTo>
                    <a:pt x="188" y="21"/>
                  </a:lnTo>
                  <a:lnTo>
                    <a:pt x="182" y="21"/>
                  </a:lnTo>
                  <a:lnTo>
                    <a:pt x="176" y="21"/>
                  </a:lnTo>
                  <a:lnTo>
                    <a:pt x="171" y="21"/>
                  </a:lnTo>
                  <a:lnTo>
                    <a:pt x="167" y="21"/>
                  </a:lnTo>
                  <a:lnTo>
                    <a:pt x="161" y="21"/>
                  </a:lnTo>
                  <a:lnTo>
                    <a:pt x="155" y="21"/>
                  </a:lnTo>
                  <a:lnTo>
                    <a:pt x="150" y="19"/>
                  </a:lnTo>
                  <a:lnTo>
                    <a:pt x="144" y="19"/>
                  </a:lnTo>
                  <a:lnTo>
                    <a:pt x="140" y="19"/>
                  </a:lnTo>
                  <a:lnTo>
                    <a:pt x="135" y="19"/>
                  </a:lnTo>
                  <a:lnTo>
                    <a:pt x="129" y="17"/>
                  </a:lnTo>
                  <a:lnTo>
                    <a:pt x="121" y="17"/>
                  </a:lnTo>
                  <a:lnTo>
                    <a:pt x="117" y="17"/>
                  </a:lnTo>
                  <a:lnTo>
                    <a:pt x="112" y="17"/>
                  </a:lnTo>
                  <a:lnTo>
                    <a:pt x="106" y="17"/>
                  </a:lnTo>
                  <a:lnTo>
                    <a:pt x="98" y="17"/>
                  </a:lnTo>
                  <a:lnTo>
                    <a:pt x="95" y="17"/>
                  </a:lnTo>
                  <a:lnTo>
                    <a:pt x="87" y="17"/>
                  </a:lnTo>
                  <a:lnTo>
                    <a:pt x="83" y="15"/>
                  </a:lnTo>
                  <a:lnTo>
                    <a:pt x="78" y="15"/>
                  </a:lnTo>
                  <a:lnTo>
                    <a:pt x="72" y="15"/>
                  </a:lnTo>
                  <a:lnTo>
                    <a:pt x="68" y="15"/>
                  </a:lnTo>
                  <a:lnTo>
                    <a:pt x="62" y="15"/>
                  </a:lnTo>
                  <a:lnTo>
                    <a:pt x="57" y="15"/>
                  </a:lnTo>
                  <a:lnTo>
                    <a:pt x="51" y="14"/>
                  </a:lnTo>
                  <a:lnTo>
                    <a:pt x="47" y="14"/>
                  </a:lnTo>
                  <a:lnTo>
                    <a:pt x="41" y="14"/>
                  </a:lnTo>
                  <a:lnTo>
                    <a:pt x="38" y="14"/>
                  </a:lnTo>
                  <a:lnTo>
                    <a:pt x="34" y="14"/>
                  </a:lnTo>
                  <a:lnTo>
                    <a:pt x="30" y="14"/>
                  </a:lnTo>
                  <a:lnTo>
                    <a:pt x="26" y="14"/>
                  </a:lnTo>
                  <a:lnTo>
                    <a:pt x="22" y="12"/>
                  </a:lnTo>
                  <a:lnTo>
                    <a:pt x="19" y="12"/>
                  </a:lnTo>
                  <a:lnTo>
                    <a:pt x="15" y="12"/>
                  </a:lnTo>
                  <a:lnTo>
                    <a:pt x="13" y="12"/>
                  </a:lnTo>
                  <a:lnTo>
                    <a:pt x="11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Freeform 15"/>
            <p:cNvSpPr>
              <a:spLocks/>
            </p:cNvSpPr>
            <p:nvPr/>
          </p:nvSpPr>
          <p:spPr bwMode="auto">
            <a:xfrm>
              <a:off x="7313613" y="2335213"/>
              <a:ext cx="117475" cy="198437"/>
            </a:xfrm>
            <a:custGeom>
              <a:avLst/>
              <a:gdLst/>
              <a:ahLst/>
              <a:cxnLst>
                <a:cxn ang="0">
                  <a:pos x="137" y="2"/>
                </a:cxn>
                <a:cxn ang="0">
                  <a:pos x="120" y="0"/>
                </a:cxn>
                <a:cxn ang="0">
                  <a:pos x="105" y="0"/>
                </a:cxn>
                <a:cxn ang="0">
                  <a:pos x="93" y="0"/>
                </a:cxn>
                <a:cxn ang="0">
                  <a:pos x="80" y="0"/>
                </a:cxn>
                <a:cxn ang="0">
                  <a:pos x="67" y="0"/>
                </a:cxn>
                <a:cxn ang="0">
                  <a:pos x="55" y="0"/>
                </a:cxn>
                <a:cxn ang="0">
                  <a:pos x="44" y="0"/>
                </a:cxn>
                <a:cxn ang="0">
                  <a:pos x="33" y="2"/>
                </a:cxn>
                <a:cxn ang="0">
                  <a:pos x="15" y="2"/>
                </a:cxn>
                <a:cxn ang="0">
                  <a:pos x="2" y="2"/>
                </a:cxn>
                <a:cxn ang="0">
                  <a:pos x="0" y="8"/>
                </a:cxn>
                <a:cxn ang="0">
                  <a:pos x="0" y="21"/>
                </a:cxn>
                <a:cxn ang="0">
                  <a:pos x="0" y="38"/>
                </a:cxn>
                <a:cxn ang="0">
                  <a:pos x="2" y="56"/>
                </a:cxn>
                <a:cxn ang="0">
                  <a:pos x="4" y="75"/>
                </a:cxn>
                <a:cxn ang="0">
                  <a:pos x="6" y="88"/>
                </a:cxn>
                <a:cxn ang="0">
                  <a:pos x="8" y="101"/>
                </a:cxn>
                <a:cxn ang="0">
                  <a:pos x="12" y="118"/>
                </a:cxn>
                <a:cxn ang="0">
                  <a:pos x="15" y="133"/>
                </a:cxn>
                <a:cxn ang="0">
                  <a:pos x="17" y="145"/>
                </a:cxn>
                <a:cxn ang="0">
                  <a:pos x="23" y="158"/>
                </a:cxn>
                <a:cxn ang="0">
                  <a:pos x="27" y="170"/>
                </a:cxn>
                <a:cxn ang="0">
                  <a:pos x="33" y="185"/>
                </a:cxn>
                <a:cxn ang="0">
                  <a:pos x="40" y="198"/>
                </a:cxn>
                <a:cxn ang="0">
                  <a:pos x="52" y="219"/>
                </a:cxn>
                <a:cxn ang="0">
                  <a:pos x="59" y="232"/>
                </a:cxn>
                <a:cxn ang="0">
                  <a:pos x="67" y="247"/>
                </a:cxn>
                <a:cxn ang="0">
                  <a:pos x="69" y="247"/>
                </a:cxn>
                <a:cxn ang="0">
                  <a:pos x="65" y="232"/>
                </a:cxn>
                <a:cxn ang="0">
                  <a:pos x="61" y="221"/>
                </a:cxn>
                <a:cxn ang="0">
                  <a:pos x="57" y="206"/>
                </a:cxn>
                <a:cxn ang="0">
                  <a:pos x="52" y="189"/>
                </a:cxn>
                <a:cxn ang="0">
                  <a:pos x="48" y="170"/>
                </a:cxn>
                <a:cxn ang="0">
                  <a:pos x="44" y="151"/>
                </a:cxn>
                <a:cxn ang="0">
                  <a:pos x="40" y="130"/>
                </a:cxn>
                <a:cxn ang="0">
                  <a:pos x="33" y="111"/>
                </a:cxn>
                <a:cxn ang="0">
                  <a:pos x="31" y="92"/>
                </a:cxn>
                <a:cxn ang="0">
                  <a:pos x="27" y="75"/>
                </a:cxn>
                <a:cxn ang="0">
                  <a:pos x="25" y="59"/>
                </a:cxn>
                <a:cxn ang="0">
                  <a:pos x="23" y="48"/>
                </a:cxn>
                <a:cxn ang="0">
                  <a:pos x="23" y="35"/>
                </a:cxn>
                <a:cxn ang="0">
                  <a:pos x="29" y="29"/>
                </a:cxn>
                <a:cxn ang="0">
                  <a:pos x="40" y="25"/>
                </a:cxn>
                <a:cxn ang="0">
                  <a:pos x="57" y="21"/>
                </a:cxn>
                <a:cxn ang="0">
                  <a:pos x="80" y="18"/>
                </a:cxn>
                <a:cxn ang="0">
                  <a:pos x="91" y="16"/>
                </a:cxn>
                <a:cxn ang="0">
                  <a:pos x="112" y="8"/>
                </a:cxn>
                <a:cxn ang="0">
                  <a:pos x="129" y="6"/>
                </a:cxn>
                <a:cxn ang="0">
                  <a:pos x="141" y="4"/>
                </a:cxn>
              </a:cxnLst>
              <a:rect l="0" t="0" r="r" b="b"/>
              <a:pathLst>
                <a:path w="148" h="251">
                  <a:moveTo>
                    <a:pt x="148" y="2"/>
                  </a:moveTo>
                  <a:lnTo>
                    <a:pt x="145" y="2"/>
                  </a:lnTo>
                  <a:lnTo>
                    <a:pt x="141" y="2"/>
                  </a:lnTo>
                  <a:lnTo>
                    <a:pt x="137" y="2"/>
                  </a:lnTo>
                  <a:lnTo>
                    <a:pt x="133" y="2"/>
                  </a:lnTo>
                  <a:lnTo>
                    <a:pt x="129" y="0"/>
                  </a:lnTo>
                  <a:lnTo>
                    <a:pt x="124" y="0"/>
                  </a:lnTo>
                  <a:lnTo>
                    <a:pt x="120" y="0"/>
                  </a:lnTo>
                  <a:lnTo>
                    <a:pt x="114" y="0"/>
                  </a:lnTo>
                  <a:lnTo>
                    <a:pt x="110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101" y="0"/>
                  </a:lnTo>
                  <a:lnTo>
                    <a:pt x="99" y="0"/>
                  </a:lnTo>
                  <a:lnTo>
                    <a:pt x="97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0" y="2"/>
                  </a:lnTo>
                  <a:lnTo>
                    <a:pt x="38" y="2"/>
                  </a:lnTo>
                  <a:lnTo>
                    <a:pt x="34" y="2"/>
                  </a:lnTo>
                  <a:lnTo>
                    <a:pt x="33" y="2"/>
                  </a:lnTo>
                  <a:lnTo>
                    <a:pt x="29" y="2"/>
                  </a:lnTo>
                  <a:lnTo>
                    <a:pt x="25" y="2"/>
                  </a:lnTo>
                  <a:lnTo>
                    <a:pt x="19" y="2"/>
                  </a:lnTo>
                  <a:lnTo>
                    <a:pt x="15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0" y="52"/>
                  </a:lnTo>
                  <a:lnTo>
                    <a:pt x="2" y="56"/>
                  </a:lnTo>
                  <a:lnTo>
                    <a:pt x="2" y="61"/>
                  </a:lnTo>
                  <a:lnTo>
                    <a:pt x="2" y="67"/>
                  </a:lnTo>
                  <a:lnTo>
                    <a:pt x="4" y="73"/>
                  </a:lnTo>
                  <a:lnTo>
                    <a:pt x="4" y="75"/>
                  </a:lnTo>
                  <a:lnTo>
                    <a:pt x="4" y="76"/>
                  </a:lnTo>
                  <a:lnTo>
                    <a:pt x="6" y="80"/>
                  </a:lnTo>
                  <a:lnTo>
                    <a:pt x="6" y="84"/>
                  </a:lnTo>
                  <a:lnTo>
                    <a:pt x="6" y="88"/>
                  </a:lnTo>
                  <a:lnTo>
                    <a:pt x="6" y="94"/>
                  </a:lnTo>
                  <a:lnTo>
                    <a:pt x="6" y="95"/>
                  </a:lnTo>
                  <a:lnTo>
                    <a:pt x="8" y="99"/>
                  </a:lnTo>
                  <a:lnTo>
                    <a:pt x="8" y="101"/>
                  </a:lnTo>
                  <a:lnTo>
                    <a:pt x="8" y="105"/>
                  </a:lnTo>
                  <a:lnTo>
                    <a:pt x="10" y="111"/>
                  </a:lnTo>
                  <a:lnTo>
                    <a:pt x="10" y="116"/>
                  </a:lnTo>
                  <a:lnTo>
                    <a:pt x="12" y="118"/>
                  </a:lnTo>
                  <a:lnTo>
                    <a:pt x="12" y="122"/>
                  </a:lnTo>
                  <a:lnTo>
                    <a:pt x="12" y="124"/>
                  </a:lnTo>
                  <a:lnTo>
                    <a:pt x="14" y="128"/>
                  </a:lnTo>
                  <a:lnTo>
                    <a:pt x="15" y="133"/>
                  </a:lnTo>
                  <a:lnTo>
                    <a:pt x="15" y="137"/>
                  </a:lnTo>
                  <a:lnTo>
                    <a:pt x="17" y="141"/>
                  </a:lnTo>
                  <a:lnTo>
                    <a:pt x="17" y="143"/>
                  </a:lnTo>
                  <a:lnTo>
                    <a:pt x="17" y="145"/>
                  </a:lnTo>
                  <a:lnTo>
                    <a:pt x="19" y="149"/>
                  </a:lnTo>
                  <a:lnTo>
                    <a:pt x="19" y="151"/>
                  </a:lnTo>
                  <a:lnTo>
                    <a:pt x="21" y="154"/>
                  </a:lnTo>
                  <a:lnTo>
                    <a:pt x="23" y="158"/>
                  </a:lnTo>
                  <a:lnTo>
                    <a:pt x="23" y="160"/>
                  </a:lnTo>
                  <a:lnTo>
                    <a:pt x="25" y="164"/>
                  </a:lnTo>
                  <a:lnTo>
                    <a:pt x="25" y="166"/>
                  </a:lnTo>
                  <a:lnTo>
                    <a:pt x="27" y="170"/>
                  </a:lnTo>
                  <a:lnTo>
                    <a:pt x="29" y="171"/>
                  </a:lnTo>
                  <a:lnTo>
                    <a:pt x="31" y="177"/>
                  </a:lnTo>
                  <a:lnTo>
                    <a:pt x="33" y="181"/>
                  </a:lnTo>
                  <a:lnTo>
                    <a:pt x="33" y="185"/>
                  </a:lnTo>
                  <a:lnTo>
                    <a:pt x="34" y="189"/>
                  </a:lnTo>
                  <a:lnTo>
                    <a:pt x="36" y="190"/>
                  </a:lnTo>
                  <a:lnTo>
                    <a:pt x="40" y="192"/>
                  </a:lnTo>
                  <a:lnTo>
                    <a:pt x="40" y="198"/>
                  </a:lnTo>
                  <a:lnTo>
                    <a:pt x="44" y="204"/>
                  </a:lnTo>
                  <a:lnTo>
                    <a:pt x="46" y="209"/>
                  </a:lnTo>
                  <a:lnTo>
                    <a:pt x="48" y="213"/>
                  </a:lnTo>
                  <a:lnTo>
                    <a:pt x="52" y="219"/>
                  </a:lnTo>
                  <a:lnTo>
                    <a:pt x="53" y="223"/>
                  </a:lnTo>
                  <a:lnTo>
                    <a:pt x="55" y="227"/>
                  </a:lnTo>
                  <a:lnTo>
                    <a:pt x="57" y="232"/>
                  </a:lnTo>
                  <a:lnTo>
                    <a:pt x="59" y="232"/>
                  </a:lnTo>
                  <a:lnTo>
                    <a:pt x="63" y="238"/>
                  </a:lnTo>
                  <a:lnTo>
                    <a:pt x="63" y="240"/>
                  </a:lnTo>
                  <a:lnTo>
                    <a:pt x="65" y="244"/>
                  </a:lnTo>
                  <a:lnTo>
                    <a:pt x="67" y="247"/>
                  </a:lnTo>
                  <a:lnTo>
                    <a:pt x="69" y="251"/>
                  </a:lnTo>
                  <a:lnTo>
                    <a:pt x="71" y="251"/>
                  </a:lnTo>
                  <a:lnTo>
                    <a:pt x="69" y="249"/>
                  </a:lnTo>
                  <a:lnTo>
                    <a:pt x="69" y="247"/>
                  </a:lnTo>
                  <a:lnTo>
                    <a:pt x="67" y="244"/>
                  </a:lnTo>
                  <a:lnTo>
                    <a:pt x="67" y="240"/>
                  </a:lnTo>
                  <a:lnTo>
                    <a:pt x="65" y="236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3" y="228"/>
                  </a:lnTo>
                  <a:lnTo>
                    <a:pt x="63" y="225"/>
                  </a:lnTo>
                  <a:lnTo>
                    <a:pt x="61" y="221"/>
                  </a:lnTo>
                  <a:lnTo>
                    <a:pt x="59" y="217"/>
                  </a:lnTo>
                  <a:lnTo>
                    <a:pt x="59" y="213"/>
                  </a:lnTo>
                  <a:lnTo>
                    <a:pt x="57" y="209"/>
                  </a:lnTo>
                  <a:lnTo>
                    <a:pt x="57" y="206"/>
                  </a:lnTo>
                  <a:lnTo>
                    <a:pt x="55" y="200"/>
                  </a:lnTo>
                  <a:lnTo>
                    <a:pt x="53" y="198"/>
                  </a:lnTo>
                  <a:lnTo>
                    <a:pt x="53" y="192"/>
                  </a:lnTo>
                  <a:lnTo>
                    <a:pt x="52" y="189"/>
                  </a:lnTo>
                  <a:lnTo>
                    <a:pt x="52" y="183"/>
                  </a:lnTo>
                  <a:lnTo>
                    <a:pt x="50" y="179"/>
                  </a:lnTo>
                  <a:lnTo>
                    <a:pt x="48" y="175"/>
                  </a:lnTo>
                  <a:lnTo>
                    <a:pt x="48" y="170"/>
                  </a:lnTo>
                  <a:lnTo>
                    <a:pt x="46" y="164"/>
                  </a:lnTo>
                  <a:lnTo>
                    <a:pt x="46" y="158"/>
                  </a:lnTo>
                  <a:lnTo>
                    <a:pt x="44" y="154"/>
                  </a:lnTo>
                  <a:lnTo>
                    <a:pt x="44" y="151"/>
                  </a:lnTo>
                  <a:lnTo>
                    <a:pt x="42" y="145"/>
                  </a:lnTo>
                  <a:lnTo>
                    <a:pt x="42" y="141"/>
                  </a:lnTo>
                  <a:lnTo>
                    <a:pt x="40" y="135"/>
                  </a:lnTo>
                  <a:lnTo>
                    <a:pt x="40" y="130"/>
                  </a:lnTo>
                  <a:lnTo>
                    <a:pt x="38" y="124"/>
                  </a:lnTo>
                  <a:lnTo>
                    <a:pt x="36" y="120"/>
                  </a:lnTo>
                  <a:lnTo>
                    <a:pt x="34" y="114"/>
                  </a:lnTo>
                  <a:lnTo>
                    <a:pt x="33" y="111"/>
                  </a:lnTo>
                  <a:lnTo>
                    <a:pt x="33" y="107"/>
                  </a:lnTo>
                  <a:lnTo>
                    <a:pt x="33" y="101"/>
                  </a:lnTo>
                  <a:lnTo>
                    <a:pt x="31" y="95"/>
                  </a:lnTo>
                  <a:lnTo>
                    <a:pt x="31" y="92"/>
                  </a:lnTo>
                  <a:lnTo>
                    <a:pt x="29" y="88"/>
                  </a:lnTo>
                  <a:lnTo>
                    <a:pt x="29" y="84"/>
                  </a:lnTo>
                  <a:lnTo>
                    <a:pt x="29" y="78"/>
                  </a:lnTo>
                  <a:lnTo>
                    <a:pt x="27" y="75"/>
                  </a:lnTo>
                  <a:lnTo>
                    <a:pt x="25" y="71"/>
                  </a:lnTo>
                  <a:lnTo>
                    <a:pt x="25" y="67"/>
                  </a:lnTo>
                  <a:lnTo>
                    <a:pt x="25" y="63"/>
                  </a:lnTo>
                  <a:lnTo>
                    <a:pt x="25" y="59"/>
                  </a:lnTo>
                  <a:lnTo>
                    <a:pt x="23" y="56"/>
                  </a:lnTo>
                  <a:lnTo>
                    <a:pt x="23" y="54"/>
                  </a:lnTo>
                  <a:lnTo>
                    <a:pt x="23" y="50"/>
                  </a:lnTo>
                  <a:lnTo>
                    <a:pt x="23" y="48"/>
                  </a:lnTo>
                  <a:lnTo>
                    <a:pt x="23" y="42"/>
                  </a:lnTo>
                  <a:lnTo>
                    <a:pt x="23" y="42"/>
                  </a:lnTo>
                  <a:lnTo>
                    <a:pt x="23" y="37"/>
                  </a:lnTo>
                  <a:lnTo>
                    <a:pt x="23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5" y="31"/>
                  </a:lnTo>
                  <a:lnTo>
                    <a:pt x="29" y="29"/>
                  </a:lnTo>
                  <a:lnTo>
                    <a:pt x="31" y="27"/>
                  </a:lnTo>
                  <a:lnTo>
                    <a:pt x="33" y="27"/>
                  </a:lnTo>
                  <a:lnTo>
                    <a:pt x="36" y="25"/>
                  </a:lnTo>
                  <a:lnTo>
                    <a:pt x="40" y="25"/>
                  </a:lnTo>
                  <a:lnTo>
                    <a:pt x="44" y="25"/>
                  </a:lnTo>
                  <a:lnTo>
                    <a:pt x="48" y="23"/>
                  </a:lnTo>
                  <a:lnTo>
                    <a:pt x="53" y="21"/>
                  </a:lnTo>
                  <a:lnTo>
                    <a:pt x="57" y="21"/>
                  </a:lnTo>
                  <a:lnTo>
                    <a:pt x="63" y="19"/>
                  </a:lnTo>
                  <a:lnTo>
                    <a:pt x="69" y="19"/>
                  </a:lnTo>
                  <a:lnTo>
                    <a:pt x="74" y="18"/>
                  </a:lnTo>
                  <a:lnTo>
                    <a:pt x="80" y="18"/>
                  </a:lnTo>
                  <a:lnTo>
                    <a:pt x="82" y="16"/>
                  </a:lnTo>
                  <a:lnTo>
                    <a:pt x="86" y="16"/>
                  </a:lnTo>
                  <a:lnTo>
                    <a:pt x="88" y="16"/>
                  </a:lnTo>
                  <a:lnTo>
                    <a:pt x="91" y="16"/>
                  </a:lnTo>
                  <a:lnTo>
                    <a:pt x="97" y="14"/>
                  </a:lnTo>
                  <a:lnTo>
                    <a:pt x="101" y="12"/>
                  </a:lnTo>
                  <a:lnTo>
                    <a:pt x="105" y="12"/>
                  </a:lnTo>
                  <a:lnTo>
                    <a:pt x="112" y="8"/>
                  </a:lnTo>
                  <a:lnTo>
                    <a:pt x="116" y="8"/>
                  </a:lnTo>
                  <a:lnTo>
                    <a:pt x="120" y="6"/>
                  </a:lnTo>
                  <a:lnTo>
                    <a:pt x="126" y="6"/>
                  </a:lnTo>
                  <a:lnTo>
                    <a:pt x="129" y="6"/>
                  </a:lnTo>
                  <a:lnTo>
                    <a:pt x="133" y="4"/>
                  </a:lnTo>
                  <a:lnTo>
                    <a:pt x="137" y="4"/>
                  </a:lnTo>
                  <a:lnTo>
                    <a:pt x="139" y="4"/>
                  </a:lnTo>
                  <a:lnTo>
                    <a:pt x="141" y="4"/>
                  </a:lnTo>
                  <a:lnTo>
                    <a:pt x="147" y="2"/>
                  </a:lnTo>
                  <a:lnTo>
                    <a:pt x="148" y="2"/>
                  </a:lnTo>
                  <a:lnTo>
                    <a:pt x="148" y="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Freeform 16"/>
            <p:cNvSpPr>
              <a:spLocks/>
            </p:cNvSpPr>
            <p:nvPr/>
          </p:nvSpPr>
          <p:spPr bwMode="auto">
            <a:xfrm>
              <a:off x="7415213" y="2628900"/>
              <a:ext cx="215900" cy="217487"/>
            </a:xfrm>
            <a:custGeom>
              <a:avLst/>
              <a:gdLst/>
              <a:ahLst/>
              <a:cxnLst>
                <a:cxn ang="0">
                  <a:pos x="39" y="89"/>
                </a:cxn>
                <a:cxn ang="0">
                  <a:pos x="49" y="103"/>
                </a:cxn>
                <a:cxn ang="0">
                  <a:pos x="60" y="120"/>
                </a:cxn>
                <a:cxn ang="0">
                  <a:pos x="74" y="133"/>
                </a:cxn>
                <a:cxn ang="0">
                  <a:pos x="87" y="146"/>
                </a:cxn>
                <a:cxn ang="0">
                  <a:pos x="102" y="160"/>
                </a:cxn>
                <a:cxn ang="0">
                  <a:pos x="116" y="171"/>
                </a:cxn>
                <a:cxn ang="0">
                  <a:pos x="131" y="184"/>
                </a:cxn>
                <a:cxn ang="0">
                  <a:pos x="146" y="196"/>
                </a:cxn>
                <a:cxn ang="0">
                  <a:pos x="163" y="207"/>
                </a:cxn>
                <a:cxn ang="0">
                  <a:pos x="178" y="218"/>
                </a:cxn>
                <a:cxn ang="0">
                  <a:pos x="192" y="228"/>
                </a:cxn>
                <a:cxn ang="0">
                  <a:pos x="207" y="236"/>
                </a:cxn>
                <a:cxn ang="0">
                  <a:pos x="220" y="245"/>
                </a:cxn>
                <a:cxn ang="0">
                  <a:pos x="231" y="253"/>
                </a:cxn>
                <a:cxn ang="0">
                  <a:pos x="243" y="258"/>
                </a:cxn>
                <a:cxn ang="0">
                  <a:pos x="252" y="264"/>
                </a:cxn>
                <a:cxn ang="0">
                  <a:pos x="262" y="270"/>
                </a:cxn>
                <a:cxn ang="0">
                  <a:pos x="271" y="274"/>
                </a:cxn>
                <a:cxn ang="0">
                  <a:pos x="268" y="268"/>
                </a:cxn>
                <a:cxn ang="0">
                  <a:pos x="256" y="257"/>
                </a:cxn>
                <a:cxn ang="0">
                  <a:pos x="247" y="249"/>
                </a:cxn>
                <a:cxn ang="0">
                  <a:pos x="237" y="241"/>
                </a:cxn>
                <a:cxn ang="0">
                  <a:pos x="226" y="232"/>
                </a:cxn>
                <a:cxn ang="0">
                  <a:pos x="214" y="220"/>
                </a:cxn>
                <a:cxn ang="0">
                  <a:pos x="203" y="211"/>
                </a:cxn>
                <a:cxn ang="0">
                  <a:pos x="192" y="201"/>
                </a:cxn>
                <a:cxn ang="0">
                  <a:pos x="180" y="190"/>
                </a:cxn>
                <a:cxn ang="0">
                  <a:pos x="167" y="177"/>
                </a:cxn>
                <a:cxn ang="0">
                  <a:pos x="155" y="169"/>
                </a:cxn>
                <a:cxn ang="0">
                  <a:pos x="144" y="158"/>
                </a:cxn>
                <a:cxn ang="0">
                  <a:pos x="133" y="148"/>
                </a:cxn>
                <a:cxn ang="0">
                  <a:pos x="123" y="139"/>
                </a:cxn>
                <a:cxn ang="0">
                  <a:pos x="114" y="131"/>
                </a:cxn>
                <a:cxn ang="0">
                  <a:pos x="106" y="122"/>
                </a:cxn>
                <a:cxn ang="0">
                  <a:pos x="98" y="116"/>
                </a:cxn>
                <a:cxn ang="0">
                  <a:pos x="89" y="108"/>
                </a:cxn>
                <a:cxn ang="0">
                  <a:pos x="83" y="103"/>
                </a:cxn>
                <a:cxn ang="0">
                  <a:pos x="76" y="95"/>
                </a:cxn>
                <a:cxn ang="0">
                  <a:pos x="68" y="84"/>
                </a:cxn>
                <a:cxn ang="0">
                  <a:pos x="55" y="68"/>
                </a:cxn>
                <a:cxn ang="0">
                  <a:pos x="43" y="55"/>
                </a:cxn>
                <a:cxn ang="0">
                  <a:pos x="32" y="42"/>
                </a:cxn>
                <a:cxn ang="0">
                  <a:pos x="20" y="27"/>
                </a:cxn>
                <a:cxn ang="0">
                  <a:pos x="11" y="15"/>
                </a:cxn>
                <a:cxn ang="0">
                  <a:pos x="3" y="6"/>
                </a:cxn>
                <a:cxn ang="0">
                  <a:pos x="0" y="0"/>
                </a:cxn>
                <a:cxn ang="0">
                  <a:pos x="1" y="6"/>
                </a:cxn>
                <a:cxn ang="0">
                  <a:pos x="3" y="11"/>
                </a:cxn>
                <a:cxn ang="0">
                  <a:pos x="7" y="21"/>
                </a:cxn>
                <a:cxn ang="0">
                  <a:pos x="11" y="32"/>
                </a:cxn>
                <a:cxn ang="0">
                  <a:pos x="19" y="44"/>
                </a:cxn>
                <a:cxn ang="0">
                  <a:pos x="22" y="53"/>
                </a:cxn>
                <a:cxn ang="0">
                  <a:pos x="26" y="63"/>
                </a:cxn>
                <a:cxn ang="0">
                  <a:pos x="32" y="72"/>
                </a:cxn>
                <a:cxn ang="0">
                  <a:pos x="36" y="80"/>
                </a:cxn>
              </a:cxnLst>
              <a:rect l="0" t="0" r="r" b="b"/>
              <a:pathLst>
                <a:path w="271" h="274">
                  <a:moveTo>
                    <a:pt x="36" y="80"/>
                  </a:moveTo>
                  <a:lnTo>
                    <a:pt x="38" y="85"/>
                  </a:lnTo>
                  <a:lnTo>
                    <a:pt x="39" y="89"/>
                  </a:lnTo>
                  <a:lnTo>
                    <a:pt x="43" y="95"/>
                  </a:lnTo>
                  <a:lnTo>
                    <a:pt x="47" y="99"/>
                  </a:lnTo>
                  <a:lnTo>
                    <a:pt x="49" y="103"/>
                  </a:lnTo>
                  <a:lnTo>
                    <a:pt x="55" y="110"/>
                  </a:lnTo>
                  <a:lnTo>
                    <a:pt x="57" y="114"/>
                  </a:lnTo>
                  <a:lnTo>
                    <a:pt x="60" y="120"/>
                  </a:lnTo>
                  <a:lnTo>
                    <a:pt x="64" y="123"/>
                  </a:lnTo>
                  <a:lnTo>
                    <a:pt x="70" y="127"/>
                  </a:lnTo>
                  <a:lnTo>
                    <a:pt x="74" y="133"/>
                  </a:lnTo>
                  <a:lnTo>
                    <a:pt x="78" y="137"/>
                  </a:lnTo>
                  <a:lnTo>
                    <a:pt x="81" y="141"/>
                  </a:lnTo>
                  <a:lnTo>
                    <a:pt x="87" y="146"/>
                  </a:lnTo>
                  <a:lnTo>
                    <a:pt x="93" y="150"/>
                  </a:lnTo>
                  <a:lnTo>
                    <a:pt x="97" y="154"/>
                  </a:lnTo>
                  <a:lnTo>
                    <a:pt x="102" y="160"/>
                  </a:lnTo>
                  <a:lnTo>
                    <a:pt x="106" y="163"/>
                  </a:lnTo>
                  <a:lnTo>
                    <a:pt x="112" y="167"/>
                  </a:lnTo>
                  <a:lnTo>
                    <a:pt x="116" y="171"/>
                  </a:lnTo>
                  <a:lnTo>
                    <a:pt x="121" y="175"/>
                  </a:lnTo>
                  <a:lnTo>
                    <a:pt x="127" y="180"/>
                  </a:lnTo>
                  <a:lnTo>
                    <a:pt x="131" y="184"/>
                  </a:lnTo>
                  <a:lnTo>
                    <a:pt x="138" y="188"/>
                  </a:lnTo>
                  <a:lnTo>
                    <a:pt x="142" y="192"/>
                  </a:lnTo>
                  <a:lnTo>
                    <a:pt x="146" y="196"/>
                  </a:lnTo>
                  <a:lnTo>
                    <a:pt x="152" y="201"/>
                  </a:lnTo>
                  <a:lnTo>
                    <a:pt x="157" y="203"/>
                  </a:lnTo>
                  <a:lnTo>
                    <a:pt x="163" y="207"/>
                  </a:lnTo>
                  <a:lnTo>
                    <a:pt x="167" y="211"/>
                  </a:lnTo>
                  <a:lnTo>
                    <a:pt x="173" y="215"/>
                  </a:lnTo>
                  <a:lnTo>
                    <a:pt x="178" y="218"/>
                  </a:lnTo>
                  <a:lnTo>
                    <a:pt x="182" y="222"/>
                  </a:lnTo>
                  <a:lnTo>
                    <a:pt x="188" y="224"/>
                  </a:lnTo>
                  <a:lnTo>
                    <a:pt x="192" y="228"/>
                  </a:lnTo>
                  <a:lnTo>
                    <a:pt x="197" y="232"/>
                  </a:lnTo>
                  <a:lnTo>
                    <a:pt x="201" y="234"/>
                  </a:lnTo>
                  <a:lnTo>
                    <a:pt x="207" y="236"/>
                  </a:lnTo>
                  <a:lnTo>
                    <a:pt x="211" y="239"/>
                  </a:lnTo>
                  <a:lnTo>
                    <a:pt x="214" y="243"/>
                  </a:lnTo>
                  <a:lnTo>
                    <a:pt x="220" y="245"/>
                  </a:lnTo>
                  <a:lnTo>
                    <a:pt x="224" y="247"/>
                  </a:lnTo>
                  <a:lnTo>
                    <a:pt x="228" y="251"/>
                  </a:lnTo>
                  <a:lnTo>
                    <a:pt x="231" y="253"/>
                  </a:lnTo>
                  <a:lnTo>
                    <a:pt x="235" y="255"/>
                  </a:lnTo>
                  <a:lnTo>
                    <a:pt x="239" y="257"/>
                  </a:lnTo>
                  <a:lnTo>
                    <a:pt x="243" y="258"/>
                  </a:lnTo>
                  <a:lnTo>
                    <a:pt x="247" y="260"/>
                  </a:lnTo>
                  <a:lnTo>
                    <a:pt x="249" y="262"/>
                  </a:lnTo>
                  <a:lnTo>
                    <a:pt x="252" y="264"/>
                  </a:lnTo>
                  <a:lnTo>
                    <a:pt x="256" y="264"/>
                  </a:lnTo>
                  <a:lnTo>
                    <a:pt x="258" y="266"/>
                  </a:lnTo>
                  <a:lnTo>
                    <a:pt x="262" y="270"/>
                  </a:lnTo>
                  <a:lnTo>
                    <a:pt x="268" y="270"/>
                  </a:lnTo>
                  <a:lnTo>
                    <a:pt x="270" y="272"/>
                  </a:lnTo>
                  <a:lnTo>
                    <a:pt x="271" y="274"/>
                  </a:lnTo>
                  <a:lnTo>
                    <a:pt x="271" y="274"/>
                  </a:lnTo>
                  <a:lnTo>
                    <a:pt x="270" y="270"/>
                  </a:lnTo>
                  <a:lnTo>
                    <a:pt x="268" y="268"/>
                  </a:lnTo>
                  <a:lnTo>
                    <a:pt x="266" y="264"/>
                  </a:lnTo>
                  <a:lnTo>
                    <a:pt x="262" y="262"/>
                  </a:lnTo>
                  <a:lnTo>
                    <a:pt x="256" y="257"/>
                  </a:lnTo>
                  <a:lnTo>
                    <a:pt x="251" y="253"/>
                  </a:lnTo>
                  <a:lnTo>
                    <a:pt x="249" y="251"/>
                  </a:lnTo>
                  <a:lnTo>
                    <a:pt x="247" y="249"/>
                  </a:lnTo>
                  <a:lnTo>
                    <a:pt x="243" y="245"/>
                  </a:lnTo>
                  <a:lnTo>
                    <a:pt x="241" y="243"/>
                  </a:lnTo>
                  <a:lnTo>
                    <a:pt x="237" y="241"/>
                  </a:lnTo>
                  <a:lnTo>
                    <a:pt x="233" y="238"/>
                  </a:lnTo>
                  <a:lnTo>
                    <a:pt x="230" y="234"/>
                  </a:lnTo>
                  <a:lnTo>
                    <a:pt x="226" y="232"/>
                  </a:lnTo>
                  <a:lnTo>
                    <a:pt x="224" y="228"/>
                  </a:lnTo>
                  <a:lnTo>
                    <a:pt x="220" y="224"/>
                  </a:lnTo>
                  <a:lnTo>
                    <a:pt x="214" y="220"/>
                  </a:lnTo>
                  <a:lnTo>
                    <a:pt x="212" y="218"/>
                  </a:lnTo>
                  <a:lnTo>
                    <a:pt x="209" y="215"/>
                  </a:lnTo>
                  <a:lnTo>
                    <a:pt x="203" y="211"/>
                  </a:lnTo>
                  <a:lnTo>
                    <a:pt x="199" y="207"/>
                  </a:lnTo>
                  <a:lnTo>
                    <a:pt x="197" y="205"/>
                  </a:lnTo>
                  <a:lnTo>
                    <a:pt x="192" y="201"/>
                  </a:lnTo>
                  <a:lnTo>
                    <a:pt x="188" y="198"/>
                  </a:lnTo>
                  <a:lnTo>
                    <a:pt x="184" y="194"/>
                  </a:lnTo>
                  <a:lnTo>
                    <a:pt x="180" y="190"/>
                  </a:lnTo>
                  <a:lnTo>
                    <a:pt x="176" y="186"/>
                  </a:lnTo>
                  <a:lnTo>
                    <a:pt x="173" y="182"/>
                  </a:lnTo>
                  <a:lnTo>
                    <a:pt x="167" y="177"/>
                  </a:lnTo>
                  <a:lnTo>
                    <a:pt x="163" y="175"/>
                  </a:lnTo>
                  <a:lnTo>
                    <a:pt x="159" y="171"/>
                  </a:lnTo>
                  <a:lnTo>
                    <a:pt x="155" y="169"/>
                  </a:lnTo>
                  <a:lnTo>
                    <a:pt x="152" y="165"/>
                  </a:lnTo>
                  <a:lnTo>
                    <a:pt x="148" y="161"/>
                  </a:lnTo>
                  <a:lnTo>
                    <a:pt x="144" y="158"/>
                  </a:lnTo>
                  <a:lnTo>
                    <a:pt x="140" y="154"/>
                  </a:lnTo>
                  <a:lnTo>
                    <a:pt x="135" y="150"/>
                  </a:lnTo>
                  <a:lnTo>
                    <a:pt x="133" y="148"/>
                  </a:lnTo>
                  <a:lnTo>
                    <a:pt x="129" y="144"/>
                  </a:lnTo>
                  <a:lnTo>
                    <a:pt x="127" y="141"/>
                  </a:lnTo>
                  <a:lnTo>
                    <a:pt x="123" y="139"/>
                  </a:lnTo>
                  <a:lnTo>
                    <a:pt x="119" y="137"/>
                  </a:lnTo>
                  <a:lnTo>
                    <a:pt x="116" y="133"/>
                  </a:lnTo>
                  <a:lnTo>
                    <a:pt x="114" y="131"/>
                  </a:lnTo>
                  <a:lnTo>
                    <a:pt x="112" y="127"/>
                  </a:lnTo>
                  <a:lnTo>
                    <a:pt x="108" y="125"/>
                  </a:lnTo>
                  <a:lnTo>
                    <a:pt x="106" y="122"/>
                  </a:lnTo>
                  <a:lnTo>
                    <a:pt x="102" y="120"/>
                  </a:lnTo>
                  <a:lnTo>
                    <a:pt x="100" y="120"/>
                  </a:lnTo>
                  <a:lnTo>
                    <a:pt x="98" y="116"/>
                  </a:lnTo>
                  <a:lnTo>
                    <a:pt x="93" y="114"/>
                  </a:lnTo>
                  <a:lnTo>
                    <a:pt x="91" y="110"/>
                  </a:lnTo>
                  <a:lnTo>
                    <a:pt x="89" y="108"/>
                  </a:lnTo>
                  <a:lnTo>
                    <a:pt x="87" y="106"/>
                  </a:lnTo>
                  <a:lnTo>
                    <a:pt x="85" y="104"/>
                  </a:lnTo>
                  <a:lnTo>
                    <a:pt x="83" y="103"/>
                  </a:lnTo>
                  <a:lnTo>
                    <a:pt x="79" y="101"/>
                  </a:lnTo>
                  <a:lnTo>
                    <a:pt x="78" y="99"/>
                  </a:lnTo>
                  <a:lnTo>
                    <a:pt x="76" y="95"/>
                  </a:lnTo>
                  <a:lnTo>
                    <a:pt x="72" y="89"/>
                  </a:lnTo>
                  <a:lnTo>
                    <a:pt x="70" y="87"/>
                  </a:lnTo>
                  <a:lnTo>
                    <a:pt x="68" y="84"/>
                  </a:lnTo>
                  <a:lnTo>
                    <a:pt x="62" y="78"/>
                  </a:lnTo>
                  <a:lnTo>
                    <a:pt x="59" y="74"/>
                  </a:lnTo>
                  <a:lnTo>
                    <a:pt x="55" y="68"/>
                  </a:lnTo>
                  <a:lnTo>
                    <a:pt x="51" y="65"/>
                  </a:lnTo>
                  <a:lnTo>
                    <a:pt x="47" y="61"/>
                  </a:lnTo>
                  <a:lnTo>
                    <a:pt x="43" y="55"/>
                  </a:lnTo>
                  <a:lnTo>
                    <a:pt x="39" y="51"/>
                  </a:lnTo>
                  <a:lnTo>
                    <a:pt x="36" y="46"/>
                  </a:lnTo>
                  <a:lnTo>
                    <a:pt x="32" y="42"/>
                  </a:lnTo>
                  <a:lnTo>
                    <a:pt x="28" y="36"/>
                  </a:lnTo>
                  <a:lnTo>
                    <a:pt x="24" y="32"/>
                  </a:lnTo>
                  <a:lnTo>
                    <a:pt x="20" y="27"/>
                  </a:lnTo>
                  <a:lnTo>
                    <a:pt x="19" y="21"/>
                  </a:lnTo>
                  <a:lnTo>
                    <a:pt x="13" y="19"/>
                  </a:lnTo>
                  <a:lnTo>
                    <a:pt x="11" y="15"/>
                  </a:lnTo>
                  <a:lnTo>
                    <a:pt x="9" y="11"/>
                  </a:lnTo>
                  <a:lnTo>
                    <a:pt x="7" y="8"/>
                  </a:lnTo>
                  <a:lnTo>
                    <a:pt x="3" y="6"/>
                  </a:lnTo>
                  <a:lnTo>
                    <a:pt x="1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6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1"/>
                  </a:lnTo>
                  <a:lnTo>
                    <a:pt x="5" y="15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9" y="25"/>
                  </a:lnTo>
                  <a:lnTo>
                    <a:pt x="11" y="28"/>
                  </a:lnTo>
                  <a:lnTo>
                    <a:pt x="11" y="32"/>
                  </a:lnTo>
                  <a:lnTo>
                    <a:pt x="13" y="34"/>
                  </a:lnTo>
                  <a:lnTo>
                    <a:pt x="17" y="38"/>
                  </a:lnTo>
                  <a:lnTo>
                    <a:pt x="19" y="44"/>
                  </a:lnTo>
                  <a:lnTo>
                    <a:pt x="20" y="46"/>
                  </a:lnTo>
                  <a:lnTo>
                    <a:pt x="20" y="49"/>
                  </a:lnTo>
                  <a:lnTo>
                    <a:pt x="22" y="53"/>
                  </a:lnTo>
                  <a:lnTo>
                    <a:pt x="24" y="55"/>
                  </a:lnTo>
                  <a:lnTo>
                    <a:pt x="24" y="59"/>
                  </a:lnTo>
                  <a:lnTo>
                    <a:pt x="26" y="63"/>
                  </a:lnTo>
                  <a:lnTo>
                    <a:pt x="26" y="66"/>
                  </a:lnTo>
                  <a:lnTo>
                    <a:pt x="30" y="68"/>
                  </a:lnTo>
                  <a:lnTo>
                    <a:pt x="32" y="72"/>
                  </a:lnTo>
                  <a:lnTo>
                    <a:pt x="34" y="78"/>
                  </a:lnTo>
                  <a:lnTo>
                    <a:pt x="34" y="80"/>
                  </a:lnTo>
                  <a:lnTo>
                    <a:pt x="36" y="80"/>
                  </a:lnTo>
                  <a:lnTo>
                    <a:pt x="36" y="8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Freeform 17"/>
            <p:cNvSpPr>
              <a:spLocks/>
            </p:cNvSpPr>
            <p:nvPr/>
          </p:nvSpPr>
          <p:spPr bwMode="auto">
            <a:xfrm>
              <a:off x="7461250" y="2420938"/>
              <a:ext cx="381000" cy="20637"/>
            </a:xfrm>
            <a:custGeom>
              <a:avLst/>
              <a:gdLst/>
              <a:ahLst/>
              <a:cxnLst>
                <a:cxn ang="0">
                  <a:pos x="125" y="4"/>
                </a:cxn>
                <a:cxn ang="0">
                  <a:pos x="140" y="2"/>
                </a:cxn>
                <a:cxn ang="0">
                  <a:pos x="159" y="2"/>
                </a:cxn>
                <a:cxn ang="0">
                  <a:pos x="178" y="0"/>
                </a:cxn>
                <a:cxn ang="0">
                  <a:pos x="203" y="0"/>
                </a:cxn>
                <a:cxn ang="0">
                  <a:pos x="226" y="0"/>
                </a:cxn>
                <a:cxn ang="0">
                  <a:pos x="249" y="0"/>
                </a:cxn>
                <a:cxn ang="0">
                  <a:pos x="275" y="0"/>
                </a:cxn>
                <a:cxn ang="0">
                  <a:pos x="300" y="0"/>
                </a:cxn>
                <a:cxn ang="0">
                  <a:pos x="326" y="2"/>
                </a:cxn>
                <a:cxn ang="0">
                  <a:pos x="351" y="2"/>
                </a:cxn>
                <a:cxn ang="0">
                  <a:pos x="374" y="4"/>
                </a:cxn>
                <a:cxn ang="0">
                  <a:pos x="397" y="5"/>
                </a:cxn>
                <a:cxn ang="0">
                  <a:pos x="416" y="7"/>
                </a:cxn>
                <a:cxn ang="0">
                  <a:pos x="435" y="9"/>
                </a:cxn>
                <a:cxn ang="0">
                  <a:pos x="450" y="11"/>
                </a:cxn>
                <a:cxn ang="0">
                  <a:pos x="463" y="11"/>
                </a:cxn>
                <a:cxn ang="0">
                  <a:pos x="471" y="13"/>
                </a:cxn>
                <a:cxn ang="0">
                  <a:pos x="479" y="15"/>
                </a:cxn>
                <a:cxn ang="0">
                  <a:pos x="477" y="15"/>
                </a:cxn>
                <a:cxn ang="0">
                  <a:pos x="465" y="15"/>
                </a:cxn>
                <a:cxn ang="0">
                  <a:pos x="452" y="15"/>
                </a:cxn>
                <a:cxn ang="0">
                  <a:pos x="435" y="15"/>
                </a:cxn>
                <a:cxn ang="0">
                  <a:pos x="412" y="15"/>
                </a:cxn>
                <a:cxn ang="0">
                  <a:pos x="387" y="17"/>
                </a:cxn>
                <a:cxn ang="0">
                  <a:pos x="361" y="19"/>
                </a:cxn>
                <a:cxn ang="0">
                  <a:pos x="332" y="19"/>
                </a:cxn>
                <a:cxn ang="0">
                  <a:pos x="300" y="21"/>
                </a:cxn>
                <a:cxn ang="0">
                  <a:pos x="269" y="21"/>
                </a:cxn>
                <a:cxn ang="0">
                  <a:pos x="237" y="21"/>
                </a:cxn>
                <a:cxn ang="0">
                  <a:pos x="207" y="23"/>
                </a:cxn>
                <a:cxn ang="0">
                  <a:pos x="172" y="24"/>
                </a:cxn>
                <a:cxn ang="0">
                  <a:pos x="142" y="24"/>
                </a:cxn>
                <a:cxn ang="0">
                  <a:pos x="114" y="24"/>
                </a:cxn>
                <a:cxn ang="0">
                  <a:pos x="87" y="26"/>
                </a:cxn>
                <a:cxn ang="0">
                  <a:pos x="62" y="26"/>
                </a:cxn>
                <a:cxn ang="0">
                  <a:pos x="43" y="26"/>
                </a:cxn>
                <a:cxn ang="0">
                  <a:pos x="22" y="26"/>
                </a:cxn>
                <a:cxn ang="0">
                  <a:pos x="11" y="26"/>
                </a:cxn>
                <a:cxn ang="0">
                  <a:pos x="1" y="24"/>
                </a:cxn>
                <a:cxn ang="0">
                  <a:pos x="0" y="24"/>
                </a:cxn>
                <a:cxn ang="0">
                  <a:pos x="9" y="21"/>
                </a:cxn>
                <a:cxn ang="0">
                  <a:pos x="19" y="19"/>
                </a:cxn>
                <a:cxn ang="0">
                  <a:pos x="34" y="15"/>
                </a:cxn>
                <a:cxn ang="0">
                  <a:pos x="47" y="13"/>
                </a:cxn>
                <a:cxn ang="0">
                  <a:pos x="62" y="11"/>
                </a:cxn>
                <a:cxn ang="0">
                  <a:pos x="76" y="11"/>
                </a:cxn>
                <a:cxn ang="0">
                  <a:pos x="91" y="9"/>
                </a:cxn>
                <a:cxn ang="0">
                  <a:pos x="100" y="9"/>
                </a:cxn>
                <a:cxn ang="0">
                  <a:pos x="110" y="9"/>
                </a:cxn>
                <a:cxn ang="0">
                  <a:pos x="117" y="9"/>
                </a:cxn>
              </a:cxnLst>
              <a:rect l="0" t="0" r="r" b="b"/>
              <a:pathLst>
                <a:path w="479" h="26">
                  <a:moveTo>
                    <a:pt x="117" y="9"/>
                  </a:moveTo>
                  <a:lnTo>
                    <a:pt x="121" y="5"/>
                  </a:lnTo>
                  <a:lnTo>
                    <a:pt x="125" y="4"/>
                  </a:lnTo>
                  <a:lnTo>
                    <a:pt x="131" y="4"/>
                  </a:lnTo>
                  <a:lnTo>
                    <a:pt x="134" y="4"/>
                  </a:lnTo>
                  <a:lnTo>
                    <a:pt x="140" y="2"/>
                  </a:lnTo>
                  <a:lnTo>
                    <a:pt x="146" y="2"/>
                  </a:lnTo>
                  <a:lnTo>
                    <a:pt x="153" y="2"/>
                  </a:lnTo>
                  <a:lnTo>
                    <a:pt x="159" y="2"/>
                  </a:lnTo>
                  <a:lnTo>
                    <a:pt x="167" y="0"/>
                  </a:lnTo>
                  <a:lnTo>
                    <a:pt x="172" y="0"/>
                  </a:lnTo>
                  <a:lnTo>
                    <a:pt x="178" y="0"/>
                  </a:lnTo>
                  <a:lnTo>
                    <a:pt x="188" y="0"/>
                  </a:lnTo>
                  <a:lnTo>
                    <a:pt x="195" y="0"/>
                  </a:lnTo>
                  <a:lnTo>
                    <a:pt x="203" y="0"/>
                  </a:lnTo>
                  <a:lnTo>
                    <a:pt x="211" y="0"/>
                  </a:lnTo>
                  <a:lnTo>
                    <a:pt x="218" y="0"/>
                  </a:lnTo>
                  <a:lnTo>
                    <a:pt x="226" y="0"/>
                  </a:lnTo>
                  <a:lnTo>
                    <a:pt x="233" y="0"/>
                  </a:lnTo>
                  <a:lnTo>
                    <a:pt x="243" y="0"/>
                  </a:lnTo>
                  <a:lnTo>
                    <a:pt x="249" y="0"/>
                  </a:lnTo>
                  <a:lnTo>
                    <a:pt x="258" y="0"/>
                  </a:lnTo>
                  <a:lnTo>
                    <a:pt x="266" y="0"/>
                  </a:lnTo>
                  <a:lnTo>
                    <a:pt x="275" y="0"/>
                  </a:lnTo>
                  <a:lnTo>
                    <a:pt x="283" y="0"/>
                  </a:lnTo>
                  <a:lnTo>
                    <a:pt x="292" y="0"/>
                  </a:lnTo>
                  <a:lnTo>
                    <a:pt x="300" y="0"/>
                  </a:lnTo>
                  <a:lnTo>
                    <a:pt x="309" y="0"/>
                  </a:lnTo>
                  <a:lnTo>
                    <a:pt x="317" y="2"/>
                  </a:lnTo>
                  <a:lnTo>
                    <a:pt x="326" y="2"/>
                  </a:lnTo>
                  <a:lnTo>
                    <a:pt x="332" y="2"/>
                  </a:lnTo>
                  <a:lnTo>
                    <a:pt x="342" y="2"/>
                  </a:lnTo>
                  <a:lnTo>
                    <a:pt x="351" y="2"/>
                  </a:lnTo>
                  <a:lnTo>
                    <a:pt x="357" y="2"/>
                  </a:lnTo>
                  <a:lnTo>
                    <a:pt x="364" y="4"/>
                  </a:lnTo>
                  <a:lnTo>
                    <a:pt x="374" y="4"/>
                  </a:lnTo>
                  <a:lnTo>
                    <a:pt x="380" y="4"/>
                  </a:lnTo>
                  <a:lnTo>
                    <a:pt x="387" y="4"/>
                  </a:lnTo>
                  <a:lnTo>
                    <a:pt x="397" y="5"/>
                  </a:lnTo>
                  <a:lnTo>
                    <a:pt x="403" y="5"/>
                  </a:lnTo>
                  <a:lnTo>
                    <a:pt x="408" y="7"/>
                  </a:lnTo>
                  <a:lnTo>
                    <a:pt x="416" y="7"/>
                  </a:lnTo>
                  <a:lnTo>
                    <a:pt x="422" y="9"/>
                  </a:lnTo>
                  <a:lnTo>
                    <a:pt x="427" y="9"/>
                  </a:lnTo>
                  <a:lnTo>
                    <a:pt x="435" y="9"/>
                  </a:lnTo>
                  <a:lnTo>
                    <a:pt x="439" y="9"/>
                  </a:lnTo>
                  <a:lnTo>
                    <a:pt x="444" y="9"/>
                  </a:lnTo>
                  <a:lnTo>
                    <a:pt x="450" y="11"/>
                  </a:lnTo>
                  <a:lnTo>
                    <a:pt x="454" y="11"/>
                  </a:lnTo>
                  <a:lnTo>
                    <a:pt x="458" y="11"/>
                  </a:lnTo>
                  <a:lnTo>
                    <a:pt x="463" y="11"/>
                  </a:lnTo>
                  <a:lnTo>
                    <a:pt x="465" y="13"/>
                  </a:lnTo>
                  <a:lnTo>
                    <a:pt x="469" y="13"/>
                  </a:lnTo>
                  <a:lnTo>
                    <a:pt x="471" y="13"/>
                  </a:lnTo>
                  <a:lnTo>
                    <a:pt x="473" y="13"/>
                  </a:lnTo>
                  <a:lnTo>
                    <a:pt x="475" y="13"/>
                  </a:lnTo>
                  <a:lnTo>
                    <a:pt x="479" y="15"/>
                  </a:lnTo>
                  <a:lnTo>
                    <a:pt x="479" y="15"/>
                  </a:lnTo>
                  <a:lnTo>
                    <a:pt x="479" y="15"/>
                  </a:lnTo>
                  <a:lnTo>
                    <a:pt x="477" y="15"/>
                  </a:lnTo>
                  <a:lnTo>
                    <a:pt x="473" y="15"/>
                  </a:lnTo>
                  <a:lnTo>
                    <a:pt x="469" y="15"/>
                  </a:lnTo>
                  <a:lnTo>
                    <a:pt x="465" y="15"/>
                  </a:lnTo>
                  <a:lnTo>
                    <a:pt x="461" y="15"/>
                  </a:lnTo>
                  <a:lnTo>
                    <a:pt x="458" y="15"/>
                  </a:lnTo>
                  <a:lnTo>
                    <a:pt x="452" y="15"/>
                  </a:lnTo>
                  <a:lnTo>
                    <a:pt x="446" y="15"/>
                  </a:lnTo>
                  <a:lnTo>
                    <a:pt x="441" y="15"/>
                  </a:lnTo>
                  <a:lnTo>
                    <a:pt x="435" y="15"/>
                  </a:lnTo>
                  <a:lnTo>
                    <a:pt x="427" y="15"/>
                  </a:lnTo>
                  <a:lnTo>
                    <a:pt x="420" y="15"/>
                  </a:lnTo>
                  <a:lnTo>
                    <a:pt x="412" y="15"/>
                  </a:lnTo>
                  <a:lnTo>
                    <a:pt x="404" y="17"/>
                  </a:lnTo>
                  <a:lnTo>
                    <a:pt x="397" y="17"/>
                  </a:lnTo>
                  <a:lnTo>
                    <a:pt x="387" y="17"/>
                  </a:lnTo>
                  <a:lnTo>
                    <a:pt x="380" y="17"/>
                  </a:lnTo>
                  <a:lnTo>
                    <a:pt x="370" y="19"/>
                  </a:lnTo>
                  <a:lnTo>
                    <a:pt x="361" y="19"/>
                  </a:lnTo>
                  <a:lnTo>
                    <a:pt x="351" y="19"/>
                  </a:lnTo>
                  <a:lnTo>
                    <a:pt x="342" y="19"/>
                  </a:lnTo>
                  <a:lnTo>
                    <a:pt x="332" y="19"/>
                  </a:lnTo>
                  <a:lnTo>
                    <a:pt x="321" y="19"/>
                  </a:lnTo>
                  <a:lnTo>
                    <a:pt x="311" y="19"/>
                  </a:lnTo>
                  <a:lnTo>
                    <a:pt x="300" y="21"/>
                  </a:lnTo>
                  <a:lnTo>
                    <a:pt x="290" y="21"/>
                  </a:lnTo>
                  <a:lnTo>
                    <a:pt x="279" y="21"/>
                  </a:lnTo>
                  <a:lnTo>
                    <a:pt x="269" y="21"/>
                  </a:lnTo>
                  <a:lnTo>
                    <a:pt x="258" y="21"/>
                  </a:lnTo>
                  <a:lnTo>
                    <a:pt x="247" y="21"/>
                  </a:lnTo>
                  <a:lnTo>
                    <a:pt x="237" y="21"/>
                  </a:lnTo>
                  <a:lnTo>
                    <a:pt x="226" y="21"/>
                  </a:lnTo>
                  <a:lnTo>
                    <a:pt x="214" y="23"/>
                  </a:lnTo>
                  <a:lnTo>
                    <a:pt x="207" y="23"/>
                  </a:lnTo>
                  <a:lnTo>
                    <a:pt x="195" y="23"/>
                  </a:lnTo>
                  <a:lnTo>
                    <a:pt x="184" y="23"/>
                  </a:lnTo>
                  <a:lnTo>
                    <a:pt x="172" y="24"/>
                  </a:lnTo>
                  <a:lnTo>
                    <a:pt x="163" y="24"/>
                  </a:lnTo>
                  <a:lnTo>
                    <a:pt x="152" y="24"/>
                  </a:lnTo>
                  <a:lnTo>
                    <a:pt x="142" y="24"/>
                  </a:lnTo>
                  <a:lnTo>
                    <a:pt x="133" y="24"/>
                  </a:lnTo>
                  <a:lnTo>
                    <a:pt x="123" y="24"/>
                  </a:lnTo>
                  <a:lnTo>
                    <a:pt x="114" y="24"/>
                  </a:lnTo>
                  <a:lnTo>
                    <a:pt x="104" y="24"/>
                  </a:lnTo>
                  <a:lnTo>
                    <a:pt x="95" y="24"/>
                  </a:lnTo>
                  <a:lnTo>
                    <a:pt x="87" y="26"/>
                  </a:lnTo>
                  <a:lnTo>
                    <a:pt x="79" y="26"/>
                  </a:lnTo>
                  <a:lnTo>
                    <a:pt x="70" y="26"/>
                  </a:lnTo>
                  <a:lnTo>
                    <a:pt x="62" y="26"/>
                  </a:lnTo>
                  <a:lnTo>
                    <a:pt x="55" y="26"/>
                  </a:lnTo>
                  <a:lnTo>
                    <a:pt x="47" y="26"/>
                  </a:lnTo>
                  <a:lnTo>
                    <a:pt x="43" y="26"/>
                  </a:lnTo>
                  <a:lnTo>
                    <a:pt x="36" y="26"/>
                  </a:lnTo>
                  <a:lnTo>
                    <a:pt x="30" y="26"/>
                  </a:lnTo>
                  <a:lnTo>
                    <a:pt x="22" y="26"/>
                  </a:lnTo>
                  <a:lnTo>
                    <a:pt x="19" y="26"/>
                  </a:lnTo>
                  <a:lnTo>
                    <a:pt x="15" y="26"/>
                  </a:lnTo>
                  <a:lnTo>
                    <a:pt x="11" y="26"/>
                  </a:lnTo>
                  <a:lnTo>
                    <a:pt x="7" y="26"/>
                  </a:lnTo>
                  <a:lnTo>
                    <a:pt x="5" y="26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" y="23"/>
                  </a:lnTo>
                  <a:lnTo>
                    <a:pt x="5" y="21"/>
                  </a:lnTo>
                  <a:lnTo>
                    <a:pt x="9" y="21"/>
                  </a:lnTo>
                  <a:lnTo>
                    <a:pt x="13" y="21"/>
                  </a:lnTo>
                  <a:lnTo>
                    <a:pt x="15" y="19"/>
                  </a:lnTo>
                  <a:lnTo>
                    <a:pt x="19" y="19"/>
                  </a:lnTo>
                  <a:lnTo>
                    <a:pt x="24" y="17"/>
                  </a:lnTo>
                  <a:lnTo>
                    <a:pt x="30" y="17"/>
                  </a:lnTo>
                  <a:lnTo>
                    <a:pt x="34" y="15"/>
                  </a:lnTo>
                  <a:lnTo>
                    <a:pt x="38" y="15"/>
                  </a:lnTo>
                  <a:lnTo>
                    <a:pt x="43" y="15"/>
                  </a:lnTo>
                  <a:lnTo>
                    <a:pt x="47" y="13"/>
                  </a:lnTo>
                  <a:lnTo>
                    <a:pt x="53" y="13"/>
                  </a:lnTo>
                  <a:lnTo>
                    <a:pt x="57" y="13"/>
                  </a:lnTo>
                  <a:lnTo>
                    <a:pt x="62" y="11"/>
                  </a:lnTo>
                  <a:lnTo>
                    <a:pt x="68" y="11"/>
                  </a:lnTo>
                  <a:lnTo>
                    <a:pt x="72" y="11"/>
                  </a:lnTo>
                  <a:lnTo>
                    <a:pt x="76" y="11"/>
                  </a:lnTo>
                  <a:lnTo>
                    <a:pt x="81" y="9"/>
                  </a:lnTo>
                  <a:lnTo>
                    <a:pt x="87" y="9"/>
                  </a:lnTo>
                  <a:lnTo>
                    <a:pt x="91" y="9"/>
                  </a:lnTo>
                  <a:lnTo>
                    <a:pt x="93" y="9"/>
                  </a:lnTo>
                  <a:lnTo>
                    <a:pt x="98" y="9"/>
                  </a:lnTo>
                  <a:lnTo>
                    <a:pt x="100" y="9"/>
                  </a:lnTo>
                  <a:lnTo>
                    <a:pt x="104" y="9"/>
                  </a:lnTo>
                  <a:lnTo>
                    <a:pt x="108" y="9"/>
                  </a:lnTo>
                  <a:lnTo>
                    <a:pt x="110" y="9"/>
                  </a:lnTo>
                  <a:lnTo>
                    <a:pt x="114" y="9"/>
                  </a:lnTo>
                  <a:lnTo>
                    <a:pt x="115" y="9"/>
                  </a:lnTo>
                  <a:lnTo>
                    <a:pt x="117" y="9"/>
                  </a:lnTo>
                  <a:lnTo>
                    <a:pt x="117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Freeform 18"/>
            <p:cNvSpPr>
              <a:spLocks/>
            </p:cNvSpPr>
            <p:nvPr/>
          </p:nvSpPr>
          <p:spPr bwMode="auto">
            <a:xfrm>
              <a:off x="7439025" y="2460625"/>
              <a:ext cx="406400" cy="38100"/>
            </a:xfrm>
            <a:custGeom>
              <a:avLst/>
              <a:gdLst/>
              <a:ahLst/>
              <a:cxnLst>
                <a:cxn ang="0">
                  <a:pos x="131" y="2"/>
                </a:cxn>
                <a:cxn ang="0">
                  <a:pos x="154" y="0"/>
                </a:cxn>
                <a:cxn ang="0">
                  <a:pos x="179" y="2"/>
                </a:cxn>
                <a:cxn ang="0">
                  <a:pos x="201" y="2"/>
                </a:cxn>
                <a:cxn ang="0">
                  <a:pos x="228" y="4"/>
                </a:cxn>
                <a:cxn ang="0">
                  <a:pos x="255" y="6"/>
                </a:cxn>
                <a:cxn ang="0">
                  <a:pos x="281" y="8"/>
                </a:cxn>
                <a:cxn ang="0">
                  <a:pos x="306" y="12"/>
                </a:cxn>
                <a:cxn ang="0">
                  <a:pos x="335" y="15"/>
                </a:cxn>
                <a:cxn ang="0">
                  <a:pos x="359" y="19"/>
                </a:cxn>
                <a:cxn ang="0">
                  <a:pos x="384" y="23"/>
                </a:cxn>
                <a:cxn ang="0">
                  <a:pos x="407" y="27"/>
                </a:cxn>
                <a:cxn ang="0">
                  <a:pos x="428" y="31"/>
                </a:cxn>
                <a:cxn ang="0">
                  <a:pos x="447" y="34"/>
                </a:cxn>
                <a:cxn ang="0">
                  <a:pos x="466" y="38"/>
                </a:cxn>
                <a:cxn ang="0">
                  <a:pos x="481" y="42"/>
                </a:cxn>
                <a:cxn ang="0">
                  <a:pos x="494" y="44"/>
                </a:cxn>
                <a:cxn ang="0">
                  <a:pos x="504" y="48"/>
                </a:cxn>
                <a:cxn ang="0">
                  <a:pos x="511" y="50"/>
                </a:cxn>
                <a:cxn ang="0">
                  <a:pos x="504" y="48"/>
                </a:cxn>
                <a:cxn ang="0">
                  <a:pos x="494" y="48"/>
                </a:cxn>
                <a:cxn ang="0">
                  <a:pos x="483" y="46"/>
                </a:cxn>
                <a:cxn ang="0">
                  <a:pos x="468" y="44"/>
                </a:cxn>
                <a:cxn ang="0">
                  <a:pos x="451" y="42"/>
                </a:cxn>
                <a:cxn ang="0">
                  <a:pos x="432" y="42"/>
                </a:cxn>
                <a:cxn ang="0">
                  <a:pos x="409" y="40"/>
                </a:cxn>
                <a:cxn ang="0">
                  <a:pos x="388" y="38"/>
                </a:cxn>
                <a:cxn ang="0">
                  <a:pos x="365" y="36"/>
                </a:cxn>
                <a:cxn ang="0">
                  <a:pos x="340" y="36"/>
                </a:cxn>
                <a:cxn ang="0">
                  <a:pos x="316" y="34"/>
                </a:cxn>
                <a:cxn ang="0">
                  <a:pos x="293" y="32"/>
                </a:cxn>
                <a:cxn ang="0">
                  <a:pos x="270" y="32"/>
                </a:cxn>
                <a:cxn ang="0">
                  <a:pos x="245" y="31"/>
                </a:cxn>
                <a:cxn ang="0">
                  <a:pos x="222" y="31"/>
                </a:cxn>
                <a:cxn ang="0">
                  <a:pos x="201" y="29"/>
                </a:cxn>
                <a:cxn ang="0">
                  <a:pos x="182" y="29"/>
                </a:cxn>
                <a:cxn ang="0">
                  <a:pos x="165" y="27"/>
                </a:cxn>
                <a:cxn ang="0">
                  <a:pos x="150" y="25"/>
                </a:cxn>
                <a:cxn ang="0">
                  <a:pos x="137" y="25"/>
                </a:cxn>
                <a:cxn ang="0">
                  <a:pos x="129" y="25"/>
                </a:cxn>
                <a:cxn ang="0">
                  <a:pos x="124" y="25"/>
                </a:cxn>
                <a:cxn ang="0">
                  <a:pos x="112" y="25"/>
                </a:cxn>
                <a:cxn ang="0">
                  <a:pos x="99" y="25"/>
                </a:cxn>
                <a:cxn ang="0">
                  <a:pos x="86" y="25"/>
                </a:cxn>
                <a:cxn ang="0">
                  <a:pos x="78" y="25"/>
                </a:cxn>
                <a:cxn ang="0">
                  <a:pos x="70" y="25"/>
                </a:cxn>
                <a:cxn ang="0">
                  <a:pos x="61" y="25"/>
                </a:cxn>
                <a:cxn ang="0">
                  <a:pos x="49" y="27"/>
                </a:cxn>
                <a:cxn ang="0">
                  <a:pos x="34" y="27"/>
                </a:cxn>
                <a:cxn ang="0">
                  <a:pos x="21" y="29"/>
                </a:cxn>
                <a:cxn ang="0">
                  <a:pos x="9" y="31"/>
                </a:cxn>
                <a:cxn ang="0">
                  <a:pos x="2" y="29"/>
                </a:cxn>
                <a:cxn ang="0">
                  <a:pos x="0" y="29"/>
                </a:cxn>
                <a:cxn ang="0">
                  <a:pos x="6" y="25"/>
                </a:cxn>
                <a:cxn ang="0">
                  <a:pos x="15" y="23"/>
                </a:cxn>
                <a:cxn ang="0">
                  <a:pos x="29" y="21"/>
                </a:cxn>
                <a:cxn ang="0">
                  <a:pos x="42" y="19"/>
                </a:cxn>
                <a:cxn ang="0">
                  <a:pos x="59" y="15"/>
                </a:cxn>
                <a:cxn ang="0">
                  <a:pos x="74" y="12"/>
                </a:cxn>
                <a:cxn ang="0">
                  <a:pos x="87" y="10"/>
                </a:cxn>
                <a:cxn ang="0">
                  <a:pos x="101" y="8"/>
                </a:cxn>
                <a:cxn ang="0">
                  <a:pos x="110" y="6"/>
                </a:cxn>
                <a:cxn ang="0">
                  <a:pos x="116" y="4"/>
                </a:cxn>
              </a:cxnLst>
              <a:rect l="0" t="0" r="r" b="b"/>
              <a:pathLst>
                <a:path w="511" h="50">
                  <a:moveTo>
                    <a:pt x="116" y="4"/>
                  </a:moveTo>
                  <a:lnTo>
                    <a:pt x="124" y="2"/>
                  </a:lnTo>
                  <a:lnTo>
                    <a:pt x="131" y="2"/>
                  </a:lnTo>
                  <a:lnTo>
                    <a:pt x="137" y="2"/>
                  </a:lnTo>
                  <a:lnTo>
                    <a:pt x="146" y="2"/>
                  </a:lnTo>
                  <a:lnTo>
                    <a:pt x="154" y="0"/>
                  </a:lnTo>
                  <a:lnTo>
                    <a:pt x="162" y="0"/>
                  </a:lnTo>
                  <a:lnTo>
                    <a:pt x="169" y="0"/>
                  </a:lnTo>
                  <a:lnTo>
                    <a:pt x="179" y="2"/>
                  </a:lnTo>
                  <a:lnTo>
                    <a:pt x="184" y="2"/>
                  </a:lnTo>
                  <a:lnTo>
                    <a:pt x="194" y="2"/>
                  </a:lnTo>
                  <a:lnTo>
                    <a:pt x="201" y="2"/>
                  </a:lnTo>
                  <a:lnTo>
                    <a:pt x="211" y="2"/>
                  </a:lnTo>
                  <a:lnTo>
                    <a:pt x="219" y="2"/>
                  </a:lnTo>
                  <a:lnTo>
                    <a:pt x="228" y="4"/>
                  </a:lnTo>
                  <a:lnTo>
                    <a:pt x="238" y="4"/>
                  </a:lnTo>
                  <a:lnTo>
                    <a:pt x="245" y="6"/>
                  </a:lnTo>
                  <a:lnTo>
                    <a:pt x="255" y="6"/>
                  </a:lnTo>
                  <a:lnTo>
                    <a:pt x="264" y="6"/>
                  </a:lnTo>
                  <a:lnTo>
                    <a:pt x="272" y="8"/>
                  </a:lnTo>
                  <a:lnTo>
                    <a:pt x="281" y="8"/>
                  </a:lnTo>
                  <a:lnTo>
                    <a:pt x="289" y="10"/>
                  </a:lnTo>
                  <a:lnTo>
                    <a:pt x="298" y="12"/>
                  </a:lnTo>
                  <a:lnTo>
                    <a:pt x="306" y="12"/>
                  </a:lnTo>
                  <a:lnTo>
                    <a:pt x="316" y="13"/>
                  </a:lnTo>
                  <a:lnTo>
                    <a:pt x="325" y="13"/>
                  </a:lnTo>
                  <a:lnTo>
                    <a:pt x="335" y="15"/>
                  </a:lnTo>
                  <a:lnTo>
                    <a:pt x="340" y="17"/>
                  </a:lnTo>
                  <a:lnTo>
                    <a:pt x="352" y="17"/>
                  </a:lnTo>
                  <a:lnTo>
                    <a:pt x="359" y="19"/>
                  </a:lnTo>
                  <a:lnTo>
                    <a:pt x="369" y="21"/>
                  </a:lnTo>
                  <a:lnTo>
                    <a:pt x="374" y="21"/>
                  </a:lnTo>
                  <a:lnTo>
                    <a:pt x="384" y="23"/>
                  </a:lnTo>
                  <a:lnTo>
                    <a:pt x="392" y="23"/>
                  </a:lnTo>
                  <a:lnTo>
                    <a:pt x="397" y="25"/>
                  </a:lnTo>
                  <a:lnTo>
                    <a:pt x="407" y="27"/>
                  </a:lnTo>
                  <a:lnTo>
                    <a:pt x="414" y="29"/>
                  </a:lnTo>
                  <a:lnTo>
                    <a:pt x="422" y="31"/>
                  </a:lnTo>
                  <a:lnTo>
                    <a:pt x="428" y="31"/>
                  </a:lnTo>
                  <a:lnTo>
                    <a:pt x="433" y="32"/>
                  </a:lnTo>
                  <a:lnTo>
                    <a:pt x="443" y="34"/>
                  </a:lnTo>
                  <a:lnTo>
                    <a:pt x="447" y="34"/>
                  </a:lnTo>
                  <a:lnTo>
                    <a:pt x="454" y="34"/>
                  </a:lnTo>
                  <a:lnTo>
                    <a:pt x="460" y="36"/>
                  </a:lnTo>
                  <a:lnTo>
                    <a:pt x="466" y="38"/>
                  </a:lnTo>
                  <a:lnTo>
                    <a:pt x="470" y="40"/>
                  </a:lnTo>
                  <a:lnTo>
                    <a:pt x="477" y="40"/>
                  </a:lnTo>
                  <a:lnTo>
                    <a:pt x="481" y="42"/>
                  </a:lnTo>
                  <a:lnTo>
                    <a:pt x="487" y="42"/>
                  </a:lnTo>
                  <a:lnTo>
                    <a:pt x="490" y="42"/>
                  </a:lnTo>
                  <a:lnTo>
                    <a:pt x="494" y="44"/>
                  </a:lnTo>
                  <a:lnTo>
                    <a:pt x="498" y="46"/>
                  </a:lnTo>
                  <a:lnTo>
                    <a:pt x="500" y="46"/>
                  </a:lnTo>
                  <a:lnTo>
                    <a:pt x="504" y="48"/>
                  </a:lnTo>
                  <a:lnTo>
                    <a:pt x="509" y="48"/>
                  </a:lnTo>
                  <a:lnTo>
                    <a:pt x="511" y="48"/>
                  </a:lnTo>
                  <a:lnTo>
                    <a:pt x="511" y="50"/>
                  </a:lnTo>
                  <a:lnTo>
                    <a:pt x="511" y="48"/>
                  </a:lnTo>
                  <a:lnTo>
                    <a:pt x="508" y="48"/>
                  </a:lnTo>
                  <a:lnTo>
                    <a:pt x="504" y="48"/>
                  </a:lnTo>
                  <a:lnTo>
                    <a:pt x="502" y="48"/>
                  </a:lnTo>
                  <a:lnTo>
                    <a:pt x="498" y="48"/>
                  </a:lnTo>
                  <a:lnTo>
                    <a:pt x="494" y="48"/>
                  </a:lnTo>
                  <a:lnTo>
                    <a:pt x="490" y="46"/>
                  </a:lnTo>
                  <a:lnTo>
                    <a:pt x="487" y="46"/>
                  </a:lnTo>
                  <a:lnTo>
                    <a:pt x="483" y="46"/>
                  </a:lnTo>
                  <a:lnTo>
                    <a:pt x="477" y="46"/>
                  </a:lnTo>
                  <a:lnTo>
                    <a:pt x="471" y="44"/>
                  </a:lnTo>
                  <a:lnTo>
                    <a:pt x="468" y="44"/>
                  </a:lnTo>
                  <a:lnTo>
                    <a:pt x="460" y="42"/>
                  </a:lnTo>
                  <a:lnTo>
                    <a:pt x="456" y="42"/>
                  </a:lnTo>
                  <a:lnTo>
                    <a:pt x="451" y="42"/>
                  </a:lnTo>
                  <a:lnTo>
                    <a:pt x="443" y="42"/>
                  </a:lnTo>
                  <a:lnTo>
                    <a:pt x="437" y="42"/>
                  </a:lnTo>
                  <a:lnTo>
                    <a:pt x="432" y="42"/>
                  </a:lnTo>
                  <a:lnTo>
                    <a:pt x="426" y="40"/>
                  </a:lnTo>
                  <a:lnTo>
                    <a:pt x="416" y="40"/>
                  </a:lnTo>
                  <a:lnTo>
                    <a:pt x="409" y="40"/>
                  </a:lnTo>
                  <a:lnTo>
                    <a:pt x="403" y="40"/>
                  </a:lnTo>
                  <a:lnTo>
                    <a:pt x="395" y="38"/>
                  </a:lnTo>
                  <a:lnTo>
                    <a:pt x="388" y="38"/>
                  </a:lnTo>
                  <a:lnTo>
                    <a:pt x="380" y="36"/>
                  </a:lnTo>
                  <a:lnTo>
                    <a:pt x="373" y="36"/>
                  </a:lnTo>
                  <a:lnTo>
                    <a:pt x="365" y="36"/>
                  </a:lnTo>
                  <a:lnTo>
                    <a:pt x="357" y="36"/>
                  </a:lnTo>
                  <a:lnTo>
                    <a:pt x="348" y="36"/>
                  </a:lnTo>
                  <a:lnTo>
                    <a:pt x="340" y="36"/>
                  </a:lnTo>
                  <a:lnTo>
                    <a:pt x="333" y="34"/>
                  </a:lnTo>
                  <a:lnTo>
                    <a:pt x="325" y="34"/>
                  </a:lnTo>
                  <a:lnTo>
                    <a:pt x="316" y="34"/>
                  </a:lnTo>
                  <a:lnTo>
                    <a:pt x="310" y="34"/>
                  </a:lnTo>
                  <a:lnTo>
                    <a:pt x="300" y="34"/>
                  </a:lnTo>
                  <a:lnTo>
                    <a:pt x="293" y="32"/>
                  </a:lnTo>
                  <a:lnTo>
                    <a:pt x="283" y="32"/>
                  </a:lnTo>
                  <a:lnTo>
                    <a:pt x="276" y="32"/>
                  </a:lnTo>
                  <a:lnTo>
                    <a:pt x="270" y="32"/>
                  </a:lnTo>
                  <a:lnTo>
                    <a:pt x="259" y="32"/>
                  </a:lnTo>
                  <a:lnTo>
                    <a:pt x="253" y="31"/>
                  </a:lnTo>
                  <a:lnTo>
                    <a:pt x="245" y="31"/>
                  </a:lnTo>
                  <a:lnTo>
                    <a:pt x="238" y="31"/>
                  </a:lnTo>
                  <a:lnTo>
                    <a:pt x="230" y="31"/>
                  </a:lnTo>
                  <a:lnTo>
                    <a:pt x="222" y="31"/>
                  </a:lnTo>
                  <a:lnTo>
                    <a:pt x="217" y="31"/>
                  </a:lnTo>
                  <a:lnTo>
                    <a:pt x="207" y="31"/>
                  </a:lnTo>
                  <a:lnTo>
                    <a:pt x="201" y="29"/>
                  </a:lnTo>
                  <a:lnTo>
                    <a:pt x="196" y="29"/>
                  </a:lnTo>
                  <a:lnTo>
                    <a:pt x="190" y="29"/>
                  </a:lnTo>
                  <a:lnTo>
                    <a:pt x="182" y="29"/>
                  </a:lnTo>
                  <a:lnTo>
                    <a:pt x="179" y="27"/>
                  </a:lnTo>
                  <a:lnTo>
                    <a:pt x="171" y="27"/>
                  </a:lnTo>
                  <a:lnTo>
                    <a:pt x="165" y="27"/>
                  </a:lnTo>
                  <a:lnTo>
                    <a:pt x="160" y="25"/>
                  </a:lnTo>
                  <a:lnTo>
                    <a:pt x="156" y="25"/>
                  </a:lnTo>
                  <a:lnTo>
                    <a:pt x="150" y="25"/>
                  </a:lnTo>
                  <a:lnTo>
                    <a:pt x="146" y="25"/>
                  </a:lnTo>
                  <a:lnTo>
                    <a:pt x="143" y="25"/>
                  </a:lnTo>
                  <a:lnTo>
                    <a:pt x="137" y="25"/>
                  </a:lnTo>
                  <a:lnTo>
                    <a:pt x="135" y="25"/>
                  </a:lnTo>
                  <a:lnTo>
                    <a:pt x="133" y="25"/>
                  </a:lnTo>
                  <a:lnTo>
                    <a:pt x="129" y="25"/>
                  </a:lnTo>
                  <a:lnTo>
                    <a:pt x="127" y="25"/>
                  </a:lnTo>
                  <a:lnTo>
                    <a:pt x="125" y="25"/>
                  </a:lnTo>
                  <a:lnTo>
                    <a:pt x="124" y="25"/>
                  </a:lnTo>
                  <a:lnTo>
                    <a:pt x="120" y="25"/>
                  </a:lnTo>
                  <a:lnTo>
                    <a:pt x="116" y="25"/>
                  </a:lnTo>
                  <a:lnTo>
                    <a:pt x="112" y="25"/>
                  </a:lnTo>
                  <a:lnTo>
                    <a:pt x="108" y="25"/>
                  </a:lnTo>
                  <a:lnTo>
                    <a:pt x="103" y="25"/>
                  </a:lnTo>
                  <a:lnTo>
                    <a:pt x="99" y="25"/>
                  </a:lnTo>
                  <a:lnTo>
                    <a:pt x="95" y="25"/>
                  </a:lnTo>
                  <a:lnTo>
                    <a:pt x="87" y="25"/>
                  </a:lnTo>
                  <a:lnTo>
                    <a:pt x="86" y="25"/>
                  </a:lnTo>
                  <a:lnTo>
                    <a:pt x="84" y="25"/>
                  </a:lnTo>
                  <a:lnTo>
                    <a:pt x="82" y="25"/>
                  </a:lnTo>
                  <a:lnTo>
                    <a:pt x="78" y="25"/>
                  </a:lnTo>
                  <a:lnTo>
                    <a:pt x="76" y="25"/>
                  </a:lnTo>
                  <a:lnTo>
                    <a:pt x="72" y="25"/>
                  </a:lnTo>
                  <a:lnTo>
                    <a:pt x="70" y="25"/>
                  </a:lnTo>
                  <a:lnTo>
                    <a:pt x="67" y="25"/>
                  </a:lnTo>
                  <a:lnTo>
                    <a:pt x="65" y="25"/>
                  </a:lnTo>
                  <a:lnTo>
                    <a:pt x="61" y="25"/>
                  </a:lnTo>
                  <a:lnTo>
                    <a:pt x="59" y="25"/>
                  </a:lnTo>
                  <a:lnTo>
                    <a:pt x="55" y="25"/>
                  </a:lnTo>
                  <a:lnTo>
                    <a:pt x="49" y="27"/>
                  </a:lnTo>
                  <a:lnTo>
                    <a:pt x="46" y="27"/>
                  </a:lnTo>
                  <a:lnTo>
                    <a:pt x="40" y="27"/>
                  </a:lnTo>
                  <a:lnTo>
                    <a:pt x="34" y="27"/>
                  </a:lnTo>
                  <a:lnTo>
                    <a:pt x="30" y="27"/>
                  </a:lnTo>
                  <a:lnTo>
                    <a:pt x="25" y="29"/>
                  </a:lnTo>
                  <a:lnTo>
                    <a:pt x="21" y="29"/>
                  </a:lnTo>
                  <a:lnTo>
                    <a:pt x="17" y="29"/>
                  </a:lnTo>
                  <a:lnTo>
                    <a:pt x="13" y="29"/>
                  </a:lnTo>
                  <a:lnTo>
                    <a:pt x="9" y="31"/>
                  </a:lnTo>
                  <a:lnTo>
                    <a:pt x="6" y="29"/>
                  </a:lnTo>
                  <a:lnTo>
                    <a:pt x="4" y="29"/>
                  </a:lnTo>
                  <a:lnTo>
                    <a:pt x="2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7"/>
                  </a:lnTo>
                  <a:lnTo>
                    <a:pt x="4" y="25"/>
                  </a:lnTo>
                  <a:lnTo>
                    <a:pt x="6" y="25"/>
                  </a:lnTo>
                  <a:lnTo>
                    <a:pt x="9" y="25"/>
                  </a:lnTo>
                  <a:lnTo>
                    <a:pt x="13" y="23"/>
                  </a:lnTo>
                  <a:lnTo>
                    <a:pt x="15" y="23"/>
                  </a:lnTo>
                  <a:lnTo>
                    <a:pt x="19" y="23"/>
                  </a:lnTo>
                  <a:lnTo>
                    <a:pt x="25" y="23"/>
                  </a:lnTo>
                  <a:lnTo>
                    <a:pt x="29" y="21"/>
                  </a:lnTo>
                  <a:lnTo>
                    <a:pt x="32" y="19"/>
                  </a:lnTo>
                  <a:lnTo>
                    <a:pt x="38" y="19"/>
                  </a:lnTo>
                  <a:lnTo>
                    <a:pt x="42" y="19"/>
                  </a:lnTo>
                  <a:lnTo>
                    <a:pt x="48" y="17"/>
                  </a:lnTo>
                  <a:lnTo>
                    <a:pt x="53" y="17"/>
                  </a:lnTo>
                  <a:lnTo>
                    <a:pt x="59" y="15"/>
                  </a:lnTo>
                  <a:lnTo>
                    <a:pt x="65" y="13"/>
                  </a:lnTo>
                  <a:lnTo>
                    <a:pt x="68" y="13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84" y="12"/>
                  </a:lnTo>
                  <a:lnTo>
                    <a:pt x="87" y="10"/>
                  </a:lnTo>
                  <a:lnTo>
                    <a:pt x="93" y="8"/>
                  </a:lnTo>
                  <a:lnTo>
                    <a:pt x="97" y="8"/>
                  </a:lnTo>
                  <a:lnTo>
                    <a:pt x="101" y="8"/>
                  </a:lnTo>
                  <a:lnTo>
                    <a:pt x="103" y="6"/>
                  </a:lnTo>
                  <a:lnTo>
                    <a:pt x="108" y="6"/>
                  </a:lnTo>
                  <a:lnTo>
                    <a:pt x="110" y="6"/>
                  </a:lnTo>
                  <a:lnTo>
                    <a:pt x="112" y="6"/>
                  </a:lnTo>
                  <a:lnTo>
                    <a:pt x="116" y="4"/>
                  </a:lnTo>
                  <a:lnTo>
                    <a:pt x="116" y="4"/>
                  </a:lnTo>
                  <a:lnTo>
                    <a:pt x="116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Freeform 19"/>
            <p:cNvSpPr>
              <a:spLocks/>
            </p:cNvSpPr>
            <p:nvPr/>
          </p:nvSpPr>
          <p:spPr bwMode="auto">
            <a:xfrm>
              <a:off x="7678738" y="2392363"/>
              <a:ext cx="100012" cy="355600"/>
            </a:xfrm>
            <a:custGeom>
              <a:avLst/>
              <a:gdLst/>
              <a:ahLst/>
              <a:cxnLst>
                <a:cxn ang="0">
                  <a:pos x="111" y="43"/>
                </a:cxn>
                <a:cxn ang="0">
                  <a:pos x="109" y="62"/>
                </a:cxn>
                <a:cxn ang="0">
                  <a:pos x="107" y="83"/>
                </a:cxn>
                <a:cxn ang="0">
                  <a:pos x="105" y="104"/>
                </a:cxn>
                <a:cxn ang="0">
                  <a:pos x="101" y="127"/>
                </a:cxn>
                <a:cxn ang="0">
                  <a:pos x="97" y="150"/>
                </a:cxn>
                <a:cxn ang="0">
                  <a:pos x="91" y="171"/>
                </a:cxn>
                <a:cxn ang="0">
                  <a:pos x="88" y="192"/>
                </a:cxn>
                <a:cxn ang="0">
                  <a:pos x="82" y="212"/>
                </a:cxn>
                <a:cxn ang="0">
                  <a:pos x="76" y="233"/>
                </a:cxn>
                <a:cxn ang="0">
                  <a:pos x="71" y="252"/>
                </a:cxn>
                <a:cxn ang="0">
                  <a:pos x="65" y="269"/>
                </a:cxn>
                <a:cxn ang="0">
                  <a:pos x="59" y="287"/>
                </a:cxn>
                <a:cxn ang="0">
                  <a:pos x="53" y="300"/>
                </a:cxn>
                <a:cxn ang="0">
                  <a:pos x="48" y="313"/>
                </a:cxn>
                <a:cxn ang="0">
                  <a:pos x="44" y="323"/>
                </a:cxn>
                <a:cxn ang="0">
                  <a:pos x="34" y="340"/>
                </a:cxn>
                <a:cxn ang="0">
                  <a:pos x="25" y="359"/>
                </a:cxn>
                <a:cxn ang="0">
                  <a:pos x="19" y="378"/>
                </a:cxn>
                <a:cxn ang="0">
                  <a:pos x="12" y="399"/>
                </a:cxn>
                <a:cxn ang="0">
                  <a:pos x="6" y="418"/>
                </a:cxn>
                <a:cxn ang="0">
                  <a:pos x="2" y="431"/>
                </a:cxn>
                <a:cxn ang="0">
                  <a:pos x="0" y="442"/>
                </a:cxn>
                <a:cxn ang="0">
                  <a:pos x="2" y="446"/>
                </a:cxn>
                <a:cxn ang="0">
                  <a:pos x="10" y="435"/>
                </a:cxn>
                <a:cxn ang="0">
                  <a:pos x="19" y="421"/>
                </a:cxn>
                <a:cxn ang="0">
                  <a:pos x="25" y="408"/>
                </a:cxn>
                <a:cxn ang="0">
                  <a:pos x="33" y="393"/>
                </a:cxn>
                <a:cxn ang="0">
                  <a:pos x="38" y="376"/>
                </a:cxn>
                <a:cxn ang="0">
                  <a:pos x="50" y="357"/>
                </a:cxn>
                <a:cxn ang="0">
                  <a:pos x="57" y="340"/>
                </a:cxn>
                <a:cxn ang="0">
                  <a:pos x="67" y="319"/>
                </a:cxn>
                <a:cxn ang="0">
                  <a:pos x="74" y="300"/>
                </a:cxn>
                <a:cxn ang="0">
                  <a:pos x="84" y="283"/>
                </a:cxn>
                <a:cxn ang="0">
                  <a:pos x="90" y="264"/>
                </a:cxn>
                <a:cxn ang="0">
                  <a:pos x="97" y="249"/>
                </a:cxn>
                <a:cxn ang="0">
                  <a:pos x="105" y="233"/>
                </a:cxn>
                <a:cxn ang="0">
                  <a:pos x="109" y="222"/>
                </a:cxn>
                <a:cxn ang="0">
                  <a:pos x="112" y="211"/>
                </a:cxn>
                <a:cxn ang="0">
                  <a:pos x="116" y="197"/>
                </a:cxn>
                <a:cxn ang="0">
                  <a:pos x="118" y="182"/>
                </a:cxn>
                <a:cxn ang="0">
                  <a:pos x="120" y="165"/>
                </a:cxn>
                <a:cxn ang="0">
                  <a:pos x="124" y="148"/>
                </a:cxn>
                <a:cxn ang="0">
                  <a:pos x="124" y="131"/>
                </a:cxn>
                <a:cxn ang="0">
                  <a:pos x="124" y="110"/>
                </a:cxn>
                <a:cxn ang="0">
                  <a:pos x="124" y="93"/>
                </a:cxn>
                <a:cxn ang="0">
                  <a:pos x="126" y="74"/>
                </a:cxn>
                <a:cxn ang="0">
                  <a:pos x="126" y="57"/>
                </a:cxn>
                <a:cxn ang="0">
                  <a:pos x="126" y="41"/>
                </a:cxn>
                <a:cxn ang="0">
                  <a:pos x="126" y="28"/>
                </a:cxn>
                <a:cxn ang="0">
                  <a:pos x="124" y="17"/>
                </a:cxn>
                <a:cxn ang="0">
                  <a:pos x="124" y="2"/>
                </a:cxn>
                <a:cxn ang="0">
                  <a:pos x="111" y="28"/>
                </a:cxn>
              </a:cxnLst>
              <a:rect l="0" t="0" r="r" b="b"/>
              <a:pathLst>
                <a:path w="126" h="448">
                  <a:moveTo>
                    <a:pt x="111" y="28"/>
                  </a:moveTo>
                  <a:lnTo>
                    <a:pt x="111" y="34"/>
                  </a:lnTo>
                  <a:lnTo>
                    <a:pt x="111" y="38"/>
                  </a:lnTo>
                  <a:lnTo>
                    <a:pt x="111" y="43"/>
                  </a:lnTo>
                  <a:lnTo>
                    <a:pt x="111" y="47"/>
                  </a:lnTo>
                  <a:lnTo>
                    <a:pt x="111" y="51"/>
                  </a:lnTo>
                  <a:lnTo>
                    <a:pt x="111" y="57"/>
                  </a:lnTo>
                  <a:lnTo>
                    <a:pt x="109" y="62"/>
                  </a:lnTo>
                  <a:lnTo>
                    <a:pt x="109" y="68"/>
                  </a:lnTo>
                  <a:lnTo>
                    <a:pt x="109" y="72"/>
                  </a:lnTo>
                  <a:lnTo>
                    <a:pt x="109" y="78"/>
                  </a:lnTo>
                  <a:lnTo>
                    <a:pt x="107" y="83"/>
                  </a:lnTo>
                  <a:lnTo>
                    <a:pt x="107" y="89"/>
                  </a:lnTo>
                  <a:lnTo>
                    <a:pt x="107" y="93"/>
                  </a:lnTo>
                  <a:lnTo>
                    <a:pt x="107" y="100"/>
                  </a:lnTo>
                  <a:lnTo>
                    <a:pt x="105" y="104"/>
                  </a:lnTo>
                  <a:lnTo>
                    <a:pt x="105" y="110"/>
                  </a:lnTo>
                  <a:lnTo>
                    <a:pt x="103" y="116"/>
                  </a:lnTo>
                  <a:lnTo>
                    <a:pt x="103" y="121"/>
                  </a:lnTo>
                  <a:lnTo>
                    <a:pt x="101" y="127"/>
                  </a:lnTo>
                  <a:lnTo>
                    <a:pt x="101" y="133"/>
                  </a:lnTo>
                  <a:lnTo>
                    <a:pt x="101" y="138"/>
                  </a:lnTo>
                  <a:lnTo>
                    <a:pt x="97" y="142"/>
                  </a:lnTo>
                  <a:lnTo>
                    <a:pt x="97" y="150"/>
                  </a:lnTo>
                  <a:lnTo>
                    <a:pt x="95" y="155"/>
                  </a:lnTo>
                  <a:lnTo>
                    <a:pt x="93" y="159"/>
                  </a:lnTo>
                  <a:lnTo>
                    <a:pt x="93" y="165"/>
                  </a:lnTo>
                  <a:lnTo>
                    <a:pt x="91" y="171"/>
                  </a:lnTo>
                  <a:lnTo>
                    <a:pt x="91" y="176"/>
                  </a:lnTo>
                  <a:lnTo>
                    <a:pt x="90" y="182"/>
                  </a:lnTo>
                  <a:lnTo>
                    <a:pt x="90" y="188"/>
                  </a:lnTo>
                  <a:lnTo>
                    <a:pt x="88" y="192"/>
                  </a:lnTo>
                  <a:lnTo>
                    <a:pt x="88" y="197"/>
                  </a:lnTo>
                  <a:lnTo>
                    <a:pt x="86" y="203"/>
                  </a:lnTo>
                  <a:lnTo>
                    <a:pt x="84" y="207"/>
                  </a:lnTo>
                  <a:lnTo>
                    <a:pt x="82" y="212"/>
                  </a:lnTo>
                  <a:lnTo>
                    <a:pt x="80" y="220"/>
                  </a:lnTo>
                  <a:lnTo>
                    <a:pt x="78" y="224"/>
                  </a:lnTo>
                  <a:lnTo>
                    <a:pt x="78" y="228"/>
                  </a:lnTo>
                  <a:lnTo>
                    <a:pt x="76" y="233"/>
                  </a:lnTo>
                  <a:lnTo>
                    <a:pt x="74" y="237"/>
                  </a:lnTo>
                  <a:lnTo>
                    <a:pt x="72" y="243"/>
                  </a:lnTo>
                  <a:lnTo>
                    <a:pt x="72" y="247"/>
                  </a:lnTo>
                  <a:lnTo>
                    <a:pt x="71" y="252"/>
                  </a:lnTo>
                  <a:lnTo>
                    <a:pt x="69" y="256"/>
                  </a:lnTo>
                  <a:lnTo>
                    <a:pt x="67" y="260"/>
                  </a:lnTo>
                  <a:lnTo>
                    <a:pt x="67" y="264"/>
                  </a:lnTo>
                  <a:lnTo>
                    <a:pt x="65" y="269"/>
                  </a:lnTo>
                  <a:lnTo>
                    <a:pt x="63" y="273"/>
                  </a:lnTo>
                  <a:lnTo>
                    <a:pt x="61" y="277"/>
                  </a:lnTo>
                  <a:lnTo>
                    <a:pt x="59" y="281"/>
                  </a:lnTo>
                  <a:lnTo>
                    <a:pt x="59" y="287"/>
                  </a:lnTo>
                  <a:lnTo>
                    <a:pt x="57" y="288"/>
                  </a:lnTo>
                  <a:lnTo>
                    <a:pt x="55" y="294"/>
                  </a:lnTo>
                  <a:lnTo>
                    <a:pt x="55" y="296"/>
                  </a:lnTo>
                  <a:lnTo>
                    <a:pt x="53" y="300"/>
                  </a:lnTo>
                  <a:lnTo>
                    <a:pt x="52" y="304"/>
                  </a:lnTo>
                  <a:lnTo>
                    <a:pt x="50" y="306"/>
                  </a:lnTo>
                  <a:lnTo>
                    <a:pt x="50" y="309"/>
                  </a:lnTo>
                  <a:lnTo>
                    <a:pt x="48" y="313"/>
                  </a:lnTo>
                  <a:lnTo>
                    <a:pt x="46" y="315"/>
                  </a:lnTo>
                  <a:lnTo>
                    <a:pt x="44" y="317"/>
                  </a:lnTo>
                  <a:lnTo>
                    <a:pt x="44" y="321"/>
                  </a:lnTo>
                  <a:lnTo>
                    <a:pt x="44" y="323"/>
                  </a:lnTo>
                  <a:lnTo>
                    <a:pt x="42" y="326"/>
                  </a:lnTo>
                  <a:lnTo>
                    <a:pt x="38" y="330"/>
                  </a:lnTo>
                  <a:lnTo>
                    <a:pt x="38" y="334"/>
                  </a:lnTo>
                  <a:lnTo>
                    <a:pt x="34" y="340"/>
                  </a:lnTo>
                  <a:lnTo>
                    <a:pt x="33" y="344"/>
                  </a:lnTo>
                  <a:lnTo>
                    <a:pt x="31" y="347"/>
                  </a:lnTo>
                  <a:lnTo>
                    <a:pt x="29" y="353"/>
                  </a:lnTo>
                  <a:lnTo>
                    <a:pt x="25" y="359"/>
                  </a:lnTo>
                  <a:lnTo>
                    <a:pt x="25" y="364"/>
                  </a:lnTo>
                  <a:lnTo>
                    <a:pt x="21" y="368"/>
                  </a:lnTo>
                  <a:lnTo>
                    <a:pt x="21" y="374"/>
                  </a:lnTo>
                  <a:lnTo>
                    <a:pt x="19" y="378"/>
                  </a:lnTo>
                  <a:lnTo>
                    <a:pt x="15" y="383"/>
                  </a:lnTo>
                  <a:lnTo>
                    <a:pt x="15" y="387"/>
                  </a:lnTo>
                  <a:lnTo>
                    <a:pt x="14" y="395"/>
                  </a:lnTo>
                  <a:lnTo>
                    <a:pt x="12" y="399"/>
                  </a:lnTo>
                  <a:lnTo>
                    <a:pt x="10" y="404"/>
                  </a:lnTo>
                  <a:lnTo>
                    <a:pt x="8" y="408"/>
                  </a:lnTo>
                  <a:lnTo>
                    <a:pt x="8" y="412"/>
                  </a:lnTo>
                  <a:lnTo>
                    <a:pt x="6" y="418"/>
                  </a:lnTo>
                  <a:lnTo>
                    <a:pt x="4" y="421"/>
                  </a:lnTo>
                  <a:lnTo>
                    <a:pt x="2" y="425"/>
                  </a:lnTo>
                  <a:lnTo>
                    <a:pt x="2" y="429"/>
                  </a:lnTo>
                  <a:lnTo>
                    <a:pt x="2" y="431"/>
                  </a:lnTo>
                  <a:lnTo>
                    <a:pt x="2" y="435"/>
                  </a:lnTo>
                  <a:lnTo>
                    <a:pt x="2" y="437"/>
                  </a:lnTo>
                  <a:lnTo>
                    <a:pt x="0" y="439"/>
                  </a:lnTo>
                  <a:lnTo>
                    <a:pt x="0" y="442"/>
                  </a:lnTo>
                  <a:lnTo>
                    <a:pt x="0" y="444"/>
                  </a:lnTo>
                  <a:lnTo>
                    <a:pt x="2" y="446"/>
                  </a:lnTo>
                  <a:lnTo>
                    <a:pt x="2" y="448"/>
                  </a:lnTo>
                  <a:lnTo>
                    <a:pt x="2" y="446"/>
                  </a:lnTo>
                  <a:lnTo>
                    <a:pt x="4" y="444"/>
                  </a:lnTo>
                  <a:lnTo>
                    <a:pt x="6" y="442"/>
                  </a:lnTo>
                  <a:lnTo>
                    <a:pt x="8" y="439"/>
                  </a:lnTo>
                  <a:lnTo>
                    <a:pt x="10" y="435"/>
                  </a:lnTo>
                  <a:lnTo>
                    <a:pt x="14" y="431"/>
                  </a:lnTo>
                  <a:lnTo>
                    <a:pt x="15" y="427"/>
                  </a:lnTo>
                  <a:lnTo>
                    <a:pt x="15" y="423"/>
                  </a:lnTo>
                  <a:lnTo>
                    <a:pt x="19" y="421"/>
                  </a:lnTo>
                  <a:lnTo>
                    <a:pt x="21" y="418"/>
                  </a:lnTo>
                  <a:lnTo>
                    <a:pt x="21" y="414"/>
                  </a:lnTo>
                  <a:lnTo>
                    <a:pt x="23" y="412"/>
                  </a:lnTo>
                  <a:lnTo>
                    <a:pt x="25" y="408"/>
                  </a:lnTo>
                  <a:lnTo>
                    <a:pt x="25" y="404"/>
                  </a:lnTo>
                  <a:lnTo>
                    <a:pt x="29" y="401"/>
                  </a:lnTo>
                  <a:lnTo>
                    <a:pt x="31" y="397"/>
                  </a:lnTo>
                  <a:lnTo>
                    <a:pt x="33" y="393"/>
                  </a:lnTo>
                  <a:lnTo>
                    <a:pt x="34" y="387"/>
                  </a:lnTo>
                  <a:lnTo>
                    <a:pt x="36" y="383"/>
                  </a:lnTo>
                  <a:lnTo>
                    <a:pt x="38" y="380"/>
                  </a:lnTo>
                  <a:lnTo>
                    <a:pt x="38" y="376"/>
                  </a:lnTo>
                  <a:lnTo>
                    <a:pt x="42" y="370"/>
                  </a:lnTo>
                  <a:lnTo>
                    <a:pt x="44" y="366"/>
                  </a:lnTo>
                  <a:lnTo>
                    <a:pt x="46" y="363"/>
                  </a:lnTo>
                  <a:lnTo>
                    <a:pt x="50" y="357"/>
                  </a:lnTo>
                  <a:lnTo>
                    <a:pt x="52" y="353"/>
                  </a:lnTo>
                  <a:lnTo>
                    <a:pt x="53" y="349"/>
                  </a:lnTo>
                  <a:lnTo>
                    <a:pt x="55" y="344"/>
                  </a:lnTo>
                  <a:lnTo>
                    <a:pt x="57" y="340"/>
                  </a:lnTo>
                  <a:lnTo>
                    <a:pt x="59" y="334"/>
                  </a:lnTo>
                  <a:lnTo>
                    <a:pt x="61" y="328"/>
                  </a:lnTo>
                  <a:lnTo>
                    <a:pt x="63" y="325"/>
                  </a:lnTo>
                  <a:lnTo>
                    <a:pt x="67" y="319"/>
                  </a:lnTo>
                  <a:lnTo>
                    <a:pt x="69" y="315"/>
                  </a:lnTo>
                  <a:lnTo>
                    <a:pt x="71" y="309"/>
                  </a:lnTo>
                  <a:lnTo>
                    <a:pt x="72" y="306"/>
                  </a:lnTo>
                  <a:lnTo>
                    <a:pt x="74" y="300"/>
                  </a:lnTo>
                  <a:lnTo>
                    <a:pt x="76" y="296"/>
                  </a:lnTo>
                  <a:lnTo>
                    <a:pt x="78" y="292"/>
                  </a:lnTo>
                  <a:lnTo>
                    <a:pt x="80" y="287"/>
                  </a:lnTo>
                  <a:lnTo>
                    <a:pt x="84" y="283"/>
                  </a:lnTo>
                  <a:lnTo>
                    <a:pt x="86" y="277"/>
                  </a:lnTo>
                  <a:lnTo>
                    <a:pt x="88" y="273"/>
                  </a:lnTo>
                  <a:lnTo>
                    <a:pt x="90" y="269"/>
                  </a:lnTo>
                  <a:lnTo>
                    <a:pt x="90" y="264"/>
                  </a:lnTo>
                  <a:lnTo>
                    <a:pt x="91" y="260"/>
                  </a:lnTo>
                  <a:lnTo>
                    <a:pt x="93" y="256"/>
                  </a:lnTo>
                  <a:lnTo>
                    <a:pt x="95" y="252"/>
                  </a:lnTo>
                  <a:lnTo>
                    <a:pt x="97" y="249"/>
                  </a:lnTo>
                  <a:lnTo>
                    <a:pt x="101" y="245"/>
                  </a:lnTo>
                  <a:lnTo>
                    <a:pt x="101" y="241"/>
                  </a:lnTo>
                  <a:lnTo>
                    <a:pt x="103" y="237"/>
                  </a:lnTo>
                  <a:lnTo>
                    <a:pt x="105" y="233"/>
                  </a:lnTo>
                  <a:lnTo>
                    <a:pt x="105" y="231"/>
                  </a:lnTo>
                  <a:lnTo>
                    <a:pt x="107" y="228"/>
                  </a:lnTo>
                  <a:lnTo>
                    <a:pt x="107" y="224"/>
                  </a:lnTo>
                  <a:lnTo>
                    <a:pt x="109" y="222"/>
                  </a:lnTo>
                  <a:lnTo>
                    <a:pt x="111" y="220"/>
                  </a:lnTo>
                  <a:lnTo>
                    <a:pt x="111" y="218"/>
                  </a:lnTo>
                  <a:lnTo>
                    <a:pt x="111" y="212"/>
                  </a:lnTo>
                  <a:lnTo>
                    <a:pt x="112" y="211"/>
                  </a:lnTo>
                  <a:lnTo>
                    <a:pt x="114" y="207"/>
                  </a:lnTo>
                  <a:lnTo>
                    <a:pt x="114" y="203"/>
                  </a:lnTo>
                  <a:lnTo>
                    <a:pt x="114" y="201"/>
                  </a:lnTo>
                  <a:lnTo>
                    <a:pt x="116" y="197"/>
                  </a:lnTo>
                  <a:lnTo>
                    <a:pt x="118" y="193"/>
                  </a:lnTo>
                  <a:lnTo>
                    <a:pt x="118" y="190"/>
                  </a:lnTo>
                  <a:lnTo>
                    <a:pt x="118" y="186"/>
                  </a:lnTo>
                  <a:lnTo>
                    <a:pt x="118" y="182"/>
                  </a:lnTo>
                  <a:lnTo>
                    <a:pt x="120" y="178"/>
                  </a:lnTo>
                  <a:lnTo>
                    <a:pt x="120" y="173"/>
                  </a:lnTo>
                  <a:lnTo>
                    <a:pt x="120" y="169"/>
                  </a:lnTo>
                  <a:lnTo>
                    <a:pt x="120" y="165"/>
                  </a:lnTo>
                  <a:lnTo>
                    <a:pt x="122" y="159"/>
                  </a:lnTo>
                  <a:lnTo>
                    <a:pt x="122" y="155"/>
                  </a:lnTo>
                  <a:lnTo>
                    <a:pt x="124" y="152"/>
                  </a:lnTo>
                  <a:lnTo>
                    <a:pt x="124" y="148"/>
                  </a:lnTo>
                  <a:lnTo>
                    <a:pt x="124" y="142"/>
                  </a:lnTo>
                  <a:lnTo>
                    <a:pt x="124" y="138"/>
                  </a:lnTo>
                  <a:lnTo>
                    <a:pt x="124" y="135"/>
                  </a:lnTo>
                  <a:lnTo>
                    <a:pt x="124" y="131"/>
                  </a:lnTo>
                  <a:lnTo>
                    <a:pt x="124" y="125"/>
                  </a:lnTo>
                  <a:lnTo>
                    <a:pt x="124" y="119"/>
                  </a:lnTo>
                  <a:lnTo>
                    <a:pt x="124" y="116"/>
                  </a:lnTo>
                  <a:lnTo>
                    <a:pt x="124" y="110"/>
                  </a:lnTo>
                  <a:lnTo>
                    <a:pt x="124" y="106"/>
                  </a:lnTo>
                  <a:lnTo>
                    <a:pt x="124" y="102"/>
                  </a:lnTo>
                  <a:lnTo>
                    <a:pt x="124" y="97"/>
                  </a:lnTo>
                  <a:lnTo>
                    <a:pt x="124" y="93"/>
                  </a:lnTo>
                  <a:lnTo>
                    <a:pt x="126" y="87"/>
                  </a:lnTo>
                  <a:lnTo>
                    <a:pt x="126" y="83"/>
                  </a:lnTo>
                  <a:lnTo>
                    <a:pt x="126" y="79"/>
                  </a:lnTo>
                  <a:lnTo>
                    <a:pt x="126" y="74"/>
                  </a:lnTo>
                  <a:lnTo>
                    <a:pt x="126" y="70"/>
                  </a:lnTo>
                  <a:lnTo>
                    <a:pt x="126" y="66"/>
                  </a:lnTo>
                  <a:lnTo>
                    <a:pt x="126" y="62"/>
                  </a:lnTo>
                  <a:lnTo>
                    <a:pt x="126" y="57"/>
                  </a:lnTo>
                  <a:lnTo>
                    <a:pt x="126" y="55"/>
                  </a:lnTo>
                  <a:lnTo>
                    <a:pt x="126" y="49"/>
                  </a:lnTo>
                  <a:lnTo>
                    <a:pt x="126" y="45"/>
                  </a:lnTo>
                  <a:lnTo>
                    <a:pt x="126" y="41"/>
                  </a:lnTo>
                  <a:lnTo>
                    <a:pt x="126" y="38"/>
                  </a:lnTo>
                  <a:lnTo>
                    <a:pt x="126" y="34"/>
                  </a:lnTo>
                  <a:lnTo>
                    <a:pt x="126" y="32"/>
                  </a:lnTo>
                  <a:lnTo>
                    <a:pt x="126" y="28"/>
                  </a:lnTo>
                  <a:lnTo>
                    <a:pt x="126" y="26"/>
                  </a:lnTo>
                  <a:lnTo>
                    <a:pt x="124" y="22"/>
                  </a:lnTo>
                  <a:lnTo>
                    <a:pt x="124" y="19"/>
                  </a:lnTo>
                  <a:lnTo>
                    <a:pt x="124" y="17"/>
                  </a:lnTo>
                  <a:lnTo>
                    <a:pt x="124" y="15"/>
                  </a:lnTo>
                  <a:lnTo>
                    <a:pt x="124" y="11"/>
                  </a:lnTo>
                  <a:lnTo>
                    <a:pt x="124" y="5"/>
                  </a:lnTo>
                  <a:lnTo>
                    <a:pt x="124" y="2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11" y="28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Freeform 20"/>
            <p:cNvSpPr>
              <a:spLocks/>
            </p:cNvSpPr>
            <p:nvPr/>
          </p:nvSpPr>
          <p:spPr bwMode="auto">
            <a:xfrm>
              <a:off x="7673975" y="2646363"/>
              <a:ext cx="206375" cy="215900"/>
            </a:xfrm>
            <a:custGeom>
              <a:avLst/>
              <a:gdLst/>
              <a:ahLst/>
              <a:cxnLst>
                <a:cxn ang="0">
                  <a:pos x="34" y="239"/>
                </a:cxn>
                <a:cxn ang="0">
                  <a:pos x="51" y="228"/>
                </a:cxn>
                <a:cxn ang="0">
                  <a:pos x="70" y="218"/>
                </a:cxn>
                <a:cxn ang="0">
                  <a:pos x="85" y="203"/>
                </a:cxn>
                <a:cxn ang="0">
                  <a:pos x="102" y="192"/>
                </a:cxn>
                <a:cxn ang="0">
                  <a:pos x="119" y="175"/>
                </a:cxn>
                <a:cxn ang="0">
                  <a:pos x="135" y="161"/>
                </a:cxn>
                <a:cxn ang="0">
                  <a:pos x="150" y="144"/>
                </a:cxn>
                <a:cxn ang="0">
                  <a:pos x="163" y="129"/>
                </a:cxn>
                <a:cxn ang="0">
                  <a:pos x="178" y="112"/>
                </a:cxn>
                <a:cxn ang="0">
                  <a:pos x="192" y="97"/>
                </a:cxn>
                <a:cxn ang="0">
                  <a:pos x="203" y="81"/>
                </a:cxn>
                <a:cxn ang="0">
                  <a:pos x="214" y="66"/>
                </a:cxn>
                <a:cxn ang="0">
                  <a:pos x="222" y="55"/>
                </a:cxn>
                <a:cxn ang="0">
                  <a:pos x="231" y="42"/>
                </a:cxn>
                <a:cxn ang="0">
                  <a:pos x="239" y="30"/>
                </a:cxn>
                <a:cxn ang="0">
                  <a:pos x="245" y="21"/>
                </a:cxn>
                <a:cxn ang="0">
                  <a:pos x="252" y="9"/>
                </a:cxn>
                <a:cxn ang="0">
                  <a:pos x="256" y="2"/>
                </a:cxn>
                <a:cxn ang="0">
                  <a:pos x="256" y="4"/>
                </a:cxn>
                <a:cxn ang="0">
                  <a:pos x="254" y="15"/>
                </a:cxn>
                <a:cxn ang="0">
                  <a:pos x="250" y="26"/>
                </a:cxn>
                <a:cxn ang="0">
                  <a:pos x="245" y="40"/>
                </a:cxn>
                <a:cxn ang="0">
                  <a:pos x="239" y="53"/>
                </a:cxn>
                <a:cxn ang="0">
                  <a:pos x="237" y="62"/>
                </a:cxn>
                <a:cxn ang="0">
                  <a:pos x="233" y="70"/>
                </a:cxn>
                <a:cxn ang="0">
                  <a:pos x="230" y="80"/>
                </a:cxn>
                <a:cxn ang="0">
                  <a:pos x="226" y="91"/>
                </a:cxn>
                <a:cxn ang="0">
                  <a:pos x="220" y="100"/>
                </a:cxn>
                <a:cxn ang="0">
                  <a:pos x="214" y="110"/>
                </a:cxn>
                <a:cxn ang="0">
                  <a:pos x="209" y="119"/>
                </a:cxn>
                <a:cxn ang="0">
                  <a:pos x="203" y="131"/>
                </a:cxn>
                <a:cxn ang="0">
                  <a:pos x="197" y="140"/>
                </a:cxn>
                <a:cxn ang="0">
                  <a:pos x="190" y="150"/>
                </a:cxn>
                <a:cxn ang="0">
                  <a:pos x="182" y="159"/>
                </a:cxn>
                <a:cxn ang="0">
                  <a:pos x="174" y="169"/>
                </a:cxn>
                <a:cxn ang="0">
                  <a:pos x="167" y="178"/>
                </a:cxn>
                <a:cxn ang="0">
                  <a:pos x="155" y="186"/>
                </a:cxn>
                <a:cxn ang="0">
                  <a:pos x="146" y="194"/>
                </a:cxn>
                <a:cxn ang="0">
                  <a:pos x="135" y="203"/>
                </a:cxn>
                <a:cxn ang="0">
                  <a:pos x="125" y="211"/>
                </a:cxn>
                <a:cxn ang="0">
                  <a:pos x="114" y="216"/>
                </a:cxn>
                <a:cxn ang="0">
                  <a:pos x="102" y="222"/>
                </a:cxn>
                <a:cxn ang="0">
                  <a:pos x="93" y="230"/>
                </a:cxn>
                <a:cxn ang="0">
                  <a:pos x="81" y="235"/>
                </a:cxn>
                <a:cxn ang="0">
                  <a:pos x="70" y="241"/>
                </a:cxn>
                <a:cxn ang="0">
                  <a:pos x="60" y="247"/>
                </a:cxn>
                <a:cxn ang="0">
                  <a:pos x="49" y="251"/>
                </a:cxn>
                <a:cxn ang="0">
                  <a:pos x="39" y="254"/>
                </a:cxn>
                <a:cxn ang="0">
                  <a:pos x="30" y="258"/>
                </a:cxn>
                <a:cxn ang="0">
                  <a:pos x="19" y="264"/>
                </a:cxn>
                <a:cxn ang="0">
                  <a:pos x="7" y="268"/>
                </a:cxn>
                <a:cxn ang="0">
                  <a:pos x="0" y="272"/>
                </a:cxn>
              </a:cxnLst>
              <a:rect l="0" t="0" r="r" b="b"/>
              <a:pathLst>
                <a:path w="258" h="272">
                  <a:moveTo>
                    <a:pt x="22" y="245"/>
                  </a:moveTo>
                  <a:lnTo>
                    <a:pt x="28" y="241"/>
                  </a:lnTo>
                  <a:lnTo>
                    <a:pt x="34" y="239"/>
                  </a:lnTo>
                  <a:lnTo>
                    <a:pt x="39" y="234"/>
                  </a:lnTo>
                  <a:lnTo>
                    <a:pt x="47" y="232"/>
                  </a:lnTo>
                  <a:lnTo>
                    <a:pt x="51" y="228"/>
                  </a:lnTo>
                  <a:lnTo>
                    <a:pt x="58" y="224"/>
                  </a:lnTo>
                  <a:lnTo>
                    <a:pt x="64" y="220"/>
                  </a:lnTo>
                  <a:lnTo>
                    <a:pt x="70" y="218"/>
                  </a:lnTo>
                  <a:lnTo>
                    <a:pt x="76" y="213"/>
                  </a:lnTo>
                  <a:lnTo>
                    <a:pt x="81" y="209"/>
                  </a:lnTo>
                  <a:lnTo>
                    <a:pt x="85" y="203"/>
                  </a:lnTo>
                  <a:lnTo>
                    <a:pt x="93" y="199"/>
                  </a:lnTo>
                  <a:lnTo>
                    <a:pt x="96" y="195"/>
                  </a:lnTo>
                  <a:lnTo>
                    <a:pt x="102" y="192"/>
                  </a:lnTo>
                  <a:lnTo>
                    <a:pt x="108" y="184"/>
                  </a:lnTo>
                  <a:lnTo>
                    <a:pt x="114" y="180"/>
                  </a:lnTo>
                  <a:lnTo>
                    <a:pt x="119" y="175"/>
                  </a:lnTo>
                  <a:lnTo>
                    <a:pt x="125" y="171"/>
                  </a:lnTo>
                  <a:lnTo>
                    <a:pt x="129" y="165"/>
                  </a:lnTo>
                  <a:lnTo>
                    <a:pt x="135" y="161"/>
                  </a:lnTo>
                  <a:lnTo>
                    <a:pt x="140" y="154"/>
                  </a:lnTo>
                  <a:lnTo>
                    <a:pt x="146" y="150"/>
                  </a:lnTo>
                  <a:lnTo>
                    <a:pt x="150" y="144"/>
                  </a:lnTo>
                  <a:lnTo>
                    <a:pt x="155" y="140"/>
                  </a:lnTo>
                  <a:lnTo>
                    <a:pt x="159" y="135"/>
                  </a:lnTo>
                  <a:lnTo>
                    <a:pt x="163" y="129"/>
                  </a:lnTo>
                  <a:lnTo>
                    <a:pt x="169" y="123"/>
                  </a:lnTo>
                  <a:lnTo>
                    <a:pt x="173" y="118"/>
                  </a:lnTo>
                  <a:lnTo>
                    <a:pt x="178" y="112"/>
                  </a:lnTo>
                  <a:lnTo>
                    <a:pt x="182" y="108"/>
                  </a:lnTo>
                  <a:lnTo>
                    <a:pt x="186" y="100"/>
                  </a:lnTo>
                  <a:lnTo>
                    <a:pt x="192" y="97"/>
                  </a:lnTo>
                  <a:lnTo>
                    <a:pt x="195" y="91"/>
                  </a:lnTo>
                  <a:lnTo>
                    <a:pt x="197" y="87"/>
                  </a:lnTo>
                  <a:lnTo>
                    <a:pt x="203" y="81"/>
                  </a:lnTo>
                  <a:lnTo>
                    <a:pt x="205" y="78"/>
                  </a:lnTo>
                  <a:lnTo>
                    <a:pt x="209" y="72"/>
                  </a:lnTo>
                  <a:lnTo>
                    <a:pt x="214" y="66"/>
                  </a:lnTo>
                  <a:lnTo>
                    <a:pt x="216" y="62"/>
                  </a:lnTo>
                  <a:lnTo>
                    <a:pt x="220" y="59"/>
                  </a:lnTo>
                  <a:lnTo>
                    <a:pt x="222" y="55"/>
                  </a:lnTo>
                  <a:lnTo>
                    <a:pt x="226" y="49"/>
                  </a:lnTo>
                  <a:lnTo>
                    <a:pt x="230" y="43"/>
                  </a:lnTo>
                  <a:lnTo>
                    <a:pt x="231" y="42"/>
                  </a:lnTo>
                  <a:lnTo>
                    <a:pt x="235" y="36"/>
                  </a:lnTo>
                  <a:lnTo>
                    <a:pt x="237" y="32"/>
                  </a:lnTo>
                  <a:lnTo>
                    <a:pt x="239" y="30"/>
                  </a:lnTo>
                  <a:lnTo>
                    <a:pt x="241" y="26"/>
                  </a:lnTo>
                  <a:lnTo>
                    <a:pt x="243" y="23"/>
                  </a:lnTo>
                  <a:lnTo>
                    <a:pt x="245" y="21"/>
                  </a:lnTo>
                  <a:lnTo>
                    <a:pt x="249" y="17"/>
                  </a:lnTo>
                  <a:lnTo>
                    <a:pt x="249" y="15"/>
                  </a:lnTo>
                  <a:lnTo>
                    <a:pt x="252" y="9"/>
                  </a:lnTo>
                  <a:lnTo>
                    <a:pt x="254" y="5"/>
                  </a:lnTo>
                  <a:lnTo>
                    <a:pt x="256" y="2"/>
                  </a:lnTo>
                  <a:lnTo>
                    <a:pt x="256" y="2"/>
                  </a:lnTo>
                  <a:lnTo>
                    <a:pt x="258" y="0"/>
                  </a:lnTo>
                  <a:lnTo>
                    <a:pt x="258" y="2"/>
                  </a:lnTo>
                  <a:lnTo>
                    <a:pt x="256" y="4"/>
                  </a:lnTo>
                  <a:lnTo>
                    <a:pt x="254" y="7"/>
                  </a:lnTo>
                  <a:lnTo>
                    <a:pt x="254" y="9"/>
                  </a:lnTo>
                  <a:lnTo>
                    <a:pt x="254" y="15"/>
                  </a:lnTo>
                  <a:lnTo>
                    <a:pt x="252" y="17"/>
                  </a:lnTo>
                  <a:lnTo>
                    <a:pt x="252" y="21"/>
                  </a:lnTo>
                  <a:lnTo>
                    <a:pt x="250" y="26"/>
                  </a:lnTo>
                  <a:lnTo>
                    <a:pt x="249" y="30"/>
                  </a:lnTo>
                  <a:lnTo>
                    <a:pt x="247" y="34"/>
                  </a:lnTo>
                  <a:lnTo>
                    <a:pt x="245" y="40"/>
                  </a:lnTo>
                  <a:lnTo>
                    <a:pt x="243" y="43"/>
                  </a:lnTo>
                  <a:lnTo>
                    <a:pt x="241" y="49"/>
                  </a:lnTo>
                  <a:lnTo>
                    <a:pt x="239" y="53"/>
                  </a:lnTo>
                  <a:lnTo>
                    <a:pt x="239" y="57"/>
                  </a:lnTo>
                  <a:lnTo>
                    <a:pt x="237" y="59"/>
                  </a:lnTo>
                  <a:lnTo>
                    <a:pt x="237" y="62"/>
                  </a:lnTo>
                  <a:lnTo>
                    <a:pt x="237" y="64"/>
                  </a:lnTo>
                  <a:lnTo>
                    <a:pt x="235" y="66"/>
                  </a:lnTo>
                  <a:lnTo>
                    <a:pt x="233" y="70"/>
                  </a:lnTo>
                  <a:lnTo>
                    <a:pt x="231" y="74"/>
                  </a:lnTo>
                  <a:lnTo>
                    <a:pt x="231" y="78"/>
                  </a:lnTo>
                  <a:lnTo>
                    <a:pt x="230" y="80"/>
                  </a:lnTo>
                  <a:lnTo>
                    <a:pt x="228" y="83"/>
                  </a:lnTo>
                  <a:lnTo>
                    <a:pt x="228" y="87"/>
                  </a:lnTo>
                  <a:lnTo>
                    <a:pt x="226" y="91"/>
                  </a:lnTo>
                  <a:lnTo>
                    <a:pt x="224" y="93"/>
                  </a:lnTo>
                  <a:lnTo>
                    <a:pt x="222" y="97"/>
                  </a:lnTo>
                  <a:lnTo>
                    <a:pt x="220" y="100"/>
                  </a:lnTo>
                  <a:lnTo>
                    <a:pt x="218" y="102"/>
                  </a:lnTo>
                  <a:lnTo>
                    <a:pt x="216" y="108"/>
                  </a:lnTo>
                  <a:lnTo>
                    <a:pt x="214" y="110"/>
                  </a:lnTo>
                  <a:lnTo>
                    <a:pt x="214" y="114"/>
                  </a:lnTo>
                  <a:lnTo>
                    <a:pt x="211" y="116"/>
                  </a:lnTo>
                  <a:lnTo>
                    <a:pt x="209" y="119"/>
                  </a:lnTo>
                  <a:lnTo>
                    <a:pt x="207" y="123"/>
                  </a:lnTo>
                  <a:lnTo>
                    <a:pt x="205" y="127"/>
                  </a:lnTo>
                  <a:lnTo>
                    <a:pt x="203" y="131"/>
                  </a:lnTo>
                  <a:lnTo>
                    <a:pt x="201" y="133"/>
                  </a:lnTo>
                  <a:lnTo>
                    <a:pt x="199" y="137"/>
                  </a:lnTo>
                  <a:lnTo>
                    <a:pt x="197" y="140"/>
                  </a:lnTo>
                  <a:lnTo>
                    <a:pt x="195" y="144"/>
                  </a:lnTo>
                  <a:lnTo>
                    <a:pt x="193" y="146"/>
                  </a:lnTo>
                  <a:lnTo>
                    <a:pt x="190" y="150"/>
                  </a:lnTo>
                  <a:lnTo>
                    <a:pt x="188" y="152"/>
                  </a:lnTo>
                  <a:lnTo>
                    <a:pt x="184" y="157"/>
                  </a:lnTo>
                  <a:lnTo>
                    <a:pt x="182" y="159"/>
                  </a:lnTo>
                  <a:lnTo>
                    <a:pt x="180" y="163"/>
                  </a:lnTo>
                  <a:lnTo>
                    <a:pt x="178" y="165"/>
                  </a:lnTo>
                  <a:lnTo>
                    <a:pt x="174" y="169"/>
                  </a:lnTo>
                  <a:lnTo>
                    <a:pt x="171" y="171"/>
                  </a:lnTo>
                  <a:lnTo>
                    <a:pt x="169" y="175"/>
                  </a:lnTo>
                  <a:lnTo>
                    <a:pt x="167" y="178"/>
                  </a:lnTo>
                  <a:lnTo>
                    <a:pt x="163" y="180"/>
                  </a:lnTo>
                  <a:lnTo>
                    <a:pt x="159" y="182"/>
                  </a:lnTo>
                  <a:lnTo>
                    <a:pt x="155" y="186"/>
                  </a:lnTo>
                  <a:lnTo>
                    <a:pt x="154" y="188"/>
                  </a:lnTo>
                  <a:lnTo>
                    <a:pt x="150" y="192"/>
                  </a:lnTo>
                  <a:lnTo>
                    <a:pt x="146" y="194"/>
                  </a:lnTo>
                  <a:lnTo>
                    <a:pt x="142" y="197"/>
                  </a:lnTo>
                  <a:lnTo>
                    <a:pt x="140" y="199"/>
                  </a:lnTo>
                  <a:lnTo>
                    <a:pt x="135" y="203"/>
                  </a:lnTo>
                  <a:lnTo>
                    <a:pt x="133" y="205"/>
                  </a:lnTo>
                  <a:lnTo>
                    <a:pt x="129" y="207"/>
                  </a:lnTo>
                  <a:lnTo>
                    <a:pt x="125" y="211"/>
                  </a:lnTo>
                  <a:lnTo>
                    <a:pt x="121" y="213"/>
                  </a:lnTo>
                  <a:lnTo>
                    <a:pt x="117" y="215"/>
                  </a:lnTo>
                  <a:lnTo>
                    <a:pt x="114" y="216"/>
                  </a:lnTo>
                  <a:lnTo>
                    <a:pt x="110" y="218"/>
                  </a:lnTo>
                  <a:lnTo>
                    <a:pt x="106" y="220"/>
                  </a:lnTo>
                  <a:lnTo>
                    <a:pt x="102" y="222"/>
                  </a:lnTo>
                  <a:lnTo>
                    <a:pt x="98" y="226"/>
                  </a:lnTo>
                  <a:lnTo>
                    <a:pt x="95" y="230"/>
                  </a:lnTo>
                  <a:lnTo>
                    <a:pt x="93" y="230"/>
                  </a:lnTo>
                  <a:lnTo>
                    <a:pt x="89" y="232"/>
                  </a:lnTo>
                  <a:lnTo>
                    <a:pt x="83" y="234"/>
                  </a:lnTo>
                  <a:lnTo>
                    <a:pt x="81" y="235"/>
                  </a:lnTo>
                  <a:lnTo>
                    <a:pt x="77" y="237"/>
                  </a:lnTo>
                  <a:lnTo>
                    <a:pt x="74" y="239"/>
                  </a:lnTo>
                  <a:lnTo>
                    <a:pt x="70" y="241"/>
                  </a:lnTo>
                  <a:lnTo>
                    <a:pt x="66" y="243"/>
                  </a:lnTo>
                  <a:lnTo>
                    <a:pt x="62" y="245"/>
                  </a:lnTo>
                  <a:lnTo>
                    <a:pt x="60" y="247"/>
                  </a:lnTo>
                  <a:lnTo>
                    <a:pt x="55" y="247"/>
                  </a:lnTo>
                  <a:lnTo>
                    <a:pt x="53" y="251"/>
                  </a:lnTo>
                  <a:lnTo>
                    <a:pt x="49" y="251"/>
                  </a:lnTo>
                  <a:lnTo>
                    <a:pt x="45" y="253"/>
                  </a:lnTo>
                  <a:lnTo>
                    <a:pt x="43" y="253"/>
                  </a:lnTo>
                  <a:lnTo>
                    <a:pt x="39" y="254"/>
                  </a:lnTo>
                  <a:lnTo>
                    <a:pt x="38" y="256"/>
                  </a:lnTo>
                  <a:lnTo>
                    <a:pt x="34" y="256"/>
                  </a:lnTo>
                  <a:lnTo>
                    <a:pt x="30" y="258"/>
                  </a:lnTo>
                  <a:lnTo>
                    <a:pt x="28" y="260"/>
                  </a:lnTo>
                  <a:lnTo>
                    <a:pt x="24" y="262"/>
                  </a:lnTo>
                  <a:lnTo>
                    <a:pt x="19" y="264"/>
                  </a:lnTo>
                  <a:lnTo>
                    <a:pt x="13" y="266"/>
                  </a:lnTo>
                  <a:lnTo>
                    <a:pt x="9" y="268"/>
                  </a:lnTo>
                  <a:lnTo>
                    <a:pt x="7" y="268"/>
                  </a:lnTo>
                  <a:lnTo>
                    <a:pt x="3" y="270"/>
                  </a:lnTo>
                  <a:lnTo>
                    <a:pt x="1" y="270"/>
                  </a:lnTo>
                  <a:lnTo>
                    <a:pt x="0" y="272"/>
                  </a:lnTo>
                  <a:lnTo>
                    <a:pt x="22" y="245"/>
                  </a:lnTo>
                  <a:lnTo>
                    <a:pt x="22" y="24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Freeform 21"/>
            <p:cNvSpPr>
              <a:spLocks/>
            </p:cNvSpPr>
            <p:nvPr/>
          </p:nvSpPr>
          <p:spPr bwMode="auto">
            <a:xfrm>
              <a:off x="7685088" y="3459163"/>
              <a:ext cx="153987" cy="284162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30" y="0"/>
                </a:cxn>
                <a:cxn ang="0">
                  <a:pos x="47" y="4"/>
                </a:cxn>
                <a:cxn ang="0">
                  <a:pos x="64" y="10"/>
                </a:cxn>
                <a:cxn ang="0">
                  <a:pos x="82" y="15"/>
                </a:cxn>
                <a:cxn ang="0">
                  <a:pos x="99" y="25"/>
                </a:cxn>
                <a:cxn ang="0">
                  <a:pos x="116" y="36"/>
                </a:cxn>
                <a:cxn ang="0">
                  <a:pos x="131" y="48"/>
                </a:cxn>
                <a:cxn ang="0">
                  <a:pos x="144" y="61"/>
                </a:cxn>
                <a:cxn ang="0">
                  <a:pos x="158" y="76"/>
                </a:cxn>
                <a:cxn ang="0">
                  <a:pos x="169" y="91"/>
                </a:cxn>
                <a:cxn ang="0">
                  <a:pos x="179" y="108"/>
                </a:cxn>
                <a:cxn ang="0">
                  <a:pos x="184" y="126"/>
                </a:cxn>
                <a:cxn ang="0">
                  <a:pos x="190" y="146"/>
                </a:cxn>
                <a:cxn ang="0">
                  <a:pos x="192" y="165"/>
                </a:cxn>
                <a:cxn ang="0">
                  <a:pos x="192" y="186"/>
                </a:cxn>
                <a:cxn ang="0">
                  <a:pos x="190" y="207"/>
                </a:cxn>
                <a:cxn ang="0">
                  <a:pos x="186" y="226"/>
                </a:cxn>
                <a:cxn ang="0">
                  <a:pos x="180" y="243"/>
                </a:cxn>
                <a:cxn ang="0">
                  <a:pos x="173" y="262"/>
                </a:cxn>
                <a:cxn ang="0">
                  <a:pos x="165" y="278"/>
                </a:cxn>
                <a:cxn ang="0">
                  <a:pos x="158" y="293"/>
                </a:cxn>
                <a:cxn ang="0">
                  <a:pos x="148" y="306"/>
                </a:cxn>
                <a:cxn ang="0">
                  <a:pos x="141" y="319"/>
                </a:cxn>
                <a:cxn ang="0">
                  <a:pos x="127" y="336"/>
                </a:cxn>
                <a:cxn ang="0">
                  <a:pos x="112" y="350"/>
                </a:cxn>
                <a:cxn ang="0">
                  <a:pos x="101" y="357"/>
                </a:cxn>
                <a:cxn ang="0">
                  <a:pos x="106" y="350"/>
                </a:cxn>
                <a:cxn ang="0">
                  <a:pos x="118" y="333"/>
                </a:cxn>
                <a:cxn ang="0">
                  <a:pos x="127" y="319"/>
                </a:cxn>
                <a:cxn ang="0">
                  <a:pos x="133" y="306"/>
                </a:cxn>
                <a:cxn ang="0">
                  <a:pos x="141" y="293"/>
                </a:cxn>
                <a:cxn ang="0">
                  <a:pos x="148" y="278"/>
                </a:cxn>
                <a:cxn ang="0">
                  <a:pos x="154" y="260"/>
                </a:cxn>
                <a:cxn ang="0">
                  <a:pos x="158" y="243"/>
                </a:cxn>
                <a:cxn ang="0">
                  <a:pos x="163" y="226"/>
                </a:cxn>
                <a:cxn ang="0">
                  <a:pos x="165" y="207"/>
                </a:cxn>
                <a:cxn ang="0">
                  <a:pos x="165" y="188"/>
                </a:cxn>
                <a:cxn ang="0">
                  <a:pos x="163" y="169"/>
                </a:cxn>
                <a:cxn ang="0">
                  <a:pos x="158" y="148"/>
                </a:cxn>
                <a:cxn ang="0">
                  <a:pos x="152" y="129"/>
                </a:cxn>
                <a:cxn ang="0">
                  <a:pos x="142" y="110"/>
                </a:cxn>
                <a:cxn ang="0">
                  <a:pos x="131" y="91"/>
                </a:cxn>
                <a:cxn ang="0">
                  <a:pos x="120" y="76"/>
                </a:cxn>
                <a:cxn ang="0">
                  <a:pos x="106" y="63"/>
                </a:cxn>
                <a:cxn ang="0">
                  <a:pos x="95" y="50"/>
                </a:cxn>
                <a:cxn ang="0">
                  <a:pos x="82" y="40"/>
                </a:cxn>
                <a:cxn ang="0">
                  <a:pos x="70" y="31"/>
                </a:cxn>
                <a:cxn ang="0">
                  <a:pos x="59" y="25"/>
                </a:cxn>
                <a:cxn ang="0">
                  <a:pos x="47" y="17"/>
                </a:cxn>
                <a:cxn ang="0">
                  <a:pos x="28" y="8"/>
                </a:cxn>
                <a:cxn ang="0">
                  <a:pos x="11" y="4"/>
                </a:cxn>
                <a:cxn ang="0">
                  <a:pos x="0" y="0"/>
                </a:cxn>
              </a:cxnLst>
              <a:rect l="0" t="0" r="r" b="b"/>
              <a:pathLst>
                <a:path w="194" h="359">
                  <a:moveTo>
                    <a:pt x="0" y="0"/>
                  </a:moveTo>
                  <a:lnTo>
                    <a:pt x="4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4" y="4"/>
                  </a:lnTo>
                  <a:lnTo>
                    <a:pt x="47" y="4"/>
                  </a:lnTo>
                  <a:lnTo>
                    <a:pt x="51" y="6"/>
                  </a:lnTo>
                  <a:lnTo>
                    <a:pt x="57" y="6"/>
                  </a:lnTo>
                  <a:lnTo>
                    <a:pt x="61" y="8"/>
                  </a:lnTo>
                  <a:lnTo>
                    <a:pt x="64" y="10"/>
                  </a:lnTo>
                  <a:lnTo>
                    <a:pt x="70" y="12"/>
                  </a:lnTo>
                  <a:lnTo>
                    <a:pt x="74" y="13"/>
                  </a:lnTo>
                  <a:lnTo>
                    <a:pt x="78" y="15"/>
                  </a:lnTo>
                  <a:lnTo>
                    <a:pt x="82" y="15"/>
                  </a:lnTo>
                  <a:lnTo>
                    <a:pt x="85" y="17"/>
                  </a:lnTo>
                  <a:lnTo>
                    <a:pt x="89" y="21"/>
                  </a:lnTo>
                  <a:lnTo>
                    <a:pt x="95" y="23"/>
                  </a:lnTo>
                  <a:lnTo>
                    <a:pt x="99" y="25"/>
                  </a:lnTo>
                  <a:lnTo>
                    <a:pt x="103" y="27"/>
                  </a:lnTo>
                  <a:lnTo>
                    <a:pt x="106" y="31"/>
                  </a:lnTo>
                  <a:lnTo>
                    <a:pt x="112" y="32"/>
                  </a:lnTo>
                  <a:lnTo>
                    <a:pt x="116" y="36"/>
                  </a:lnTo>
                  <a:lnTo>
                    <a:pt x="120" y="38"/>
                  </a:lnTo>
                  <a:lnTo>
                    <a:pt x="122" y="42"/>
                  </a:lnTo>
                  <a:lnTo>
                    <a:pt x="127" y="44"/>
                  </a:lnTo>
                  <a:lnTo>
                    <a:pt x="131" y="48"/>
                  </a:lnTo>
                  <a:lnTo>
                    <a:pt x="135" y="51"/>
                  </a:lnTo>
                  <a:lnTo>
                    <a:pt x="137" y="55"/>
                  </a:lnTo>
                  <a:lnTo>
                    <a:pt x="141" y="57"/>
                  </a:lnTo>
                  <a:lnTo>
                    <a:pt x="144" y="61"/>
                  </a:lnTo>
                  <a:lnTo>
                    <a:pt x="148" y="65"/>
                  </a:lnTo>
                  <a:lnTo>
                    <a:pt x="150" y="67"/>
                  </a:lnTo>
                  <a:lnTo>
                    <a:pt x="154" y="72"/>
                  </a:lnTo>
                  <a:lnTo>
                    <a:pt x="158" y="76"/>
                  </a:lnTo>
                  <a:lnTo>
                    <a:pt x="160" y="78"/>
                  </a:lnTo>
                  <a:lnTo>
                    <a:pt x="163" y="84"/>
                  </a:lnTo>
                  <a:lnTo>
                    <a:pt x="167" y="86"/>
                  </a:lnTo>
                  <a:lnTo>
                    <a:pt x="169" y="91"/>
                  </a:lnTo>
                  <a:lnTo>
                    <a:pt x="171" y="95"/>
                  </a:lnTo>
                  <a:lnTo>
                    <a:pt x="173" y="99"/>
                  </a:lnTo>
                  <a:lnTo>
                    <a:pt x="175" y="105"/>
                  </a:lnTo>
                  <a:lnTo>
                    <a:pt x="179" y="108"/>
                  </a:lnTo>
                  <a:lnTo>
                    <a:pt x="180" y="112"/>
                  </a:lnTo>
                  <a:lnTo>
                    <a:pt x="182" y="118"/>
                  </a:lnTo>
                  <a:lnTo>
                    <a:pt x="184" y="122"/>
                  </a:lnTo>
                  <a:lnTo>
                    <a:pt x="184" y="126"/>
                  </a:lnTo>
                  <a:lnTo>
                    <a:pt x="188" y="131"/>
                  </a:lnTo>
                  <a:lnTo>
                    <a:pt x="188" y="135"/>
                  </a:lnTo>
                  <a:lnTo>
                    <a:pt x="190" y="141"/>
                  </a:lnTo>
                  <a:lnTo>
                    <a:pt x="190" y="146"/>
                  </a:lnTo>
                  <a:lnTo>
                    <a:pt x="192" y="150"/>
                  </a:lnTo>
                  <a:lnTo>
                    <a:pt x="192" y="154"/>
                  </a:lnTo>
                  <a:lnTo>
                    <a:pt x="192" y="160"/>
                  </a:lnTo>
                  <a:lnTo>
                    <a:pt x="192" y="165"/>
                  </a:lnTo>
                  <a:lnTo>
                    <a:pt x="194" y="171"/>
                  </a:lnTo>
                  <a:lnTo>
                    <a:pt x="194" y="177"/>
                  </a:lnTo>
                  <a:lnTo>
                    <a:pt x="194" y="181"/>
                  </a:lnTo>
                  <a:lnTo>
                    <a:pt x="192" y="186"/>
                  </a:lnTo>
                  <a:lnTo>
                    <a:pt x="192" y="192"/>
                  </a:lnTo>
                  <a:lnTo>
                    <a:pt x="192" y="198"/>
                  </a:lnTo>
                  <a:lnTo>
                    <a:pt x="190" y="202"/>
                  </a:lnTo>
                  <a:lnTo>
                    <a:pt x="190" y="207"/>
                  </a:lnTo>
                  <a:lnTo>
                    <a:pt x="190" y="213"/>
                  </a:lnTo>
                  <a:lnTo>
                    <a:pt x="188" y="217"/>
                  </a:lnTo>
                  <a:lnTo>
                    <a:pt x="188" y="221"/>
                  </a:lnTo>
                  <a:lnTo>
                    <a:pt x="186" y="226"/>
                  </a:lnTo>
                  <a:lnTo>
                    <a:pt x="184" y="232"/>
                  </a:lnTo>
                  <a:lnTo>
                    <a:pt x="184" y="236"/>
                  </a:lnTo>
                  <a:lnTo>
                    <a:pt x="182" y="240"/>
                  </a:lnTo>
                  <a:lnTo>
                    <a:pt x="180" y="243"/>
                  </a:lnTo>
                  <a:lnTo>
                    <a:pt x="179" y="249"/>
                  </a:lnTo>
                  <a:lnTo>
                    <a:pt x="177" y="253"/>
                  </a:lnTo>
                  <a:lnTo>
                    <a:pt x="175" y="259"/>
                  </a:lnTo>
                  <a:lnTo>
                    <a:pt x="173" y="262"/>
                  </a:lnTo>
                  <a:lnTo>
                    <a:pt x="171" y="268"/>
                  </a:lnTo>
                  <a:lnTo>
                    <a:pt x="169" y="272"/>
                  </a:lnTo>
                  <a:lnTo>
                    <a:pt x="167" y="274"/>
                  </a:lnTo>
                  <a:lnTo>
                    <a:pt x="165" y="278"/>
                  </a:lnTo>
                  <a:lnTo>
                    <a:pt x="165" y="283"/>
                  </a:lnTo>
                  <a:lnTo>
                    <a:pt x="160" y="287"/>
                  </a:lnTo>
                  <a:lnTo>
                    <a:pt x="160" y="289"/>
                  </a:lnTo>
                  <a:lnTo>
                    <a:pt x="158" y="293"/>
                  </a:lnTo>
                  <a:lnTo>
                    <a:pt x="156" y="298"/>
                  </a:lnTo>
                  <a:lnTo>
                    <a:pt x="154" y="300"/>
                  </a:lnTo>
                  <a:lnTo>
                    <a:pt x="150" y="304"/>
                  </a:lnTo>
                  <a:lnTo>
                    <a:pt x="148" y="306"/>
                  </a:lnTo>
                  <a:lnTo>
                    <a:pt x="146" y="310"/>
                  </a:lnTo>
                  <a:lnTo>
                    <a:pt x="144" y="312"/>
                  </a:lnTo>
                  <a:lnTo>
                    <a:pt x="142" y="317"/>
                  </a:lnTo>
                  <a:lnTo>
                    <a:pt x="141" y="319"/>
                  </a:lnTo>
                  <a:lnTo>
                    <a:pt x="139" y="323"/>
                  </a:lnTo>
                  <a:lnTo>
                    <a:pt x="133" y="327"/>
                  </a:lnTo>
                  <a:lnTo>
                    <a:pt x="129" y="333"/>
                  </a:lnTo>
                  <a:lnTo>
                    <a:pt x="127" y="336"/>
                  </a:lnTo>
                  <a:lnTo>
                    <a:pt x="122" y="342"/>
                  </a:lnTo>
                  <a:lnTo>
                    <a:pt x="118" y="344"/>
                  </a:lnTo>
                  <a:lnTo>
                    <a:pt x="116" y="348"/>
                  </a:lnTo>
                  <a:lnTo>
                    <a:pt x="112" y="350"/>
                  </a:lnTo>
                  <a:lnTo>
                    <a:pt x="110" y="354"/>
                  </a:lnTo>
                  <a:lnTo>
                    <a:pt x="104" y="357"/>
                  </a:lnTo>
                  <a:lnTo>
                    <a:pt x="101" y="359"/>
                  </a:lnTo>
                  <a:lnTo>
                    <a:pt x="101" y="357"/>
                  </a:lnTo>
                  <a:lnTo>
                    <a:pt x="103" y="357"/>
                  </a:lnTo>
                  <a:lnTo>
                    <a:pt x="103" y="355"/>
                  </a:lnTo>
                  <a:lnTo>
                    <a:pt x="104" y="354"/>
                  </a:lnTo>
                  <a:lnTo>
                    <a:pt x="106" y="350"/>
                  </a:lnTo>
                  <a:lnTo>
                    <a:pt x="110" y="346"/>
                  </a:lnTo>
                  <a:lnTo>
                    <a:pt x="112" y="342"/>
                  </a:lnTo>
                  <a:lnTo>
                    <a:pt x="116" y="338"/>
                  </a:lnTo>
                  <a:lnTo>
                    <a:pt x="118" y="333"/>
                  </a:lnTo>
                  <a:lnTo>
                    <a:pt x="122" y="329"/>
                  </a:lnTo>
                  <a:lnTo>
                    <a:pt x="123" y="325"/>
                  </a:lnTo>
                  <a:lnTo>
                    <a:pt x="123" y="323"/>
                  </a:lnTo>
                  <a:lnTo>
                    <a:pt x="127" y="319"/>
                  </a:lnTo>
                  <a:lnTo>
                    <a:pt x="127" y="317"/>
                  </a:lnTo>
                  <a:lnTo>
                    <a:pt x="131" y="312"/>
                  </a:lnTo>
                  <a:lnTo>
                    <a:pt x="133" y="310"/>
                  </a:lnTo>
                  <a:lnTo>
                    <a:pt x="133" y="306"/>
                  </a:lnTo>
                  <a:lnTo>
                    <a:pt x="135" y="302"/>
                  </a:lnTo>
                  <a:lnTo>
                    <a:pt x="137" y="300"/>
                  </a:lnTo>
                  <a:lnTo>
                    <a:pt x="139" y="297"/>
                  </a:lnTo>
                  <a:lnTo>
                    <a:pt x="141" y="293"/>
                  </a:lnTo>
                  <a:lnTo>
                    <a:pt x="142" y="289"/>
                  </a:lnTo>
                  <a:lnTo>
                    <a:pt x="144" y="285"/>
                  </a:lnTo>
                  <a:lnTo>
                    <a:pt x="146" y="283"/>
                  </a:lnTo>
                  <a:lnTo>
                    <a:pt x="148" y="278"/>
                  </a:lnTo>
                  <a:lnTo>
                    <a:pt x="150" y="274"/>
                  </a:lnTo>
                  <a:lnTo>
                    <a:pt x="150" y="270"/>
                  </a:lnTo>
                  <a:lnTo>
                    <a:pt x="152" y="266"/>
                  </a:lnTo>
                  <a:lnTo>
                    <a:pt x="154" y="260"/>
                  </a:lnTo>
                  <a:lnTo>
                    <a:pt x="156" y="257"/>
                  </a:lnTo>
                  <a:lnTo>
                    <a:pt x="156" y="253"/>
                  </a:lnTo>
                  <a:lnTo>
                    <a:pt x="158" y="249"/>
                  </a:lnTo>
                  <a:lnTo>
                    <a:pt x="158" y="243"/>
                  </a:lnTo>
                  <a:lnTo>
                    <a:pt x="160" y="240"/>
                  </a:lnTo>
                  <a:lnTo>
                    <a:pt x="160" y="236"/>
                  </a:lnTo>
                  <a:lnTo>
                    <a:pt x="161" y="230"/>
                  </a:lnTo>
                  <a:lnTo>
                    <a:pt x="163" y="226"/>
                  </a:lnTo>
                  <a:lnTo>
                    <a:pt x="165" y="221"/>
                  </a:lnTo>
                  <a:lnTo>
                    <a:pt x="165" y="217"/>
                  </a:lnTo>
                  <a:lnTo>
                    <a:pt x="165" y="213"/>
                  </a:lnTo>
                  <a:lnTo>
                    <a:pt x="165" y="207"/>
                  </a:lnTo>
                  <a:lnTo>
                    <a:pt x="167" y="203"/>
                  </a:lnTo>
                  <a:lnTo>
                    <a:pt x="165" y="198"/>
                  </a:lnTo>
                  <a:lnTo>
                    <a:pt x="165" y="192"/>
                  </a:lnTo>
                  <a:lnTo>
                    <a:pt x="165" y="188"/>
                  </a:lnTo>
                  <a:lnTo>
                    <a:pt x="165" y="183"/>
                  </a:lnTo>
                  <a:lnTo>
                    <a:pt x="165" y="179"/>
                  </a:lnTo>
                  <a:lnTo>
                    <a:pt x="165" y="173"/>
                  </a:lnTo>
                  <a:lnTo>
                    <a:pt x="163" y="169"/>
                  </a:lnTo>
                  <a:lnTo>
                    <a:pt x="163" y="165"/>
                  </a:lnTo>
                  <a:lnTo>
                    <a:pt x="160" y="160"/>
                  </a:lnTo>
                  <a:lnTo>
                    <a:pt x="160" y="154"/>
                  </a:lnTo>
                  <a:lnTo>
                    <a:pt x="158" y="148"/>
                  </a:lnTo>
                  <a:lnTo>
                    <a:pt x="158" y="145"/>
                  </a:lnTo>
                  <a:lnTo>
                    <a:pt x="156" y="139"/>
                  </a:lnTo>
                  <a:lnTo>
                    <a:pt x="154" y="133"/>
                  </a:lnTo>
                  <a:lnTo>
                    <a:pt x="152" y="129"/>
                  </a:lnTo>
                  <a:lnTo>
                    <a:pt x="150" y="126"/>
                  </a:lnTo>
                  <a:lnTo>
                    <a:pt x="148" y="120"/>
                  </a:lnTo>
                  <a:lnTo>
                    <a:pt x="144" y="114"/>
                  </a:lnTo>
                  <a:lnTo>
                    <a:pt x="142" y="110"/>
                  </a:lnTo>
                  <a:lnTo>
                    <a:pt x="139" y="105"/>
                  </a:lnTo>
                  <a:lnTo>
                    <a:pt x="137" y="101"/>
                  </a:lnTo>
                  <a:lnTo>
                    <a:pt x="133" y="97"/>
                  </a:lnTo>
                  <a:lnTo>
                    <a:pt x="131" y="91"/>
                  </a:lnTo>
                  <a:lnTo>
                    <a:pt x="127" y="88"/>
                  </a:lnTo>
                  <a:lnTo>
                    <a:pt x="127" y="84"/>
                  </a:lnTo>
                  <a:lnTo>
                    <a:pt x="122" y="80"/>
                  </a:lnTo>
                  <a:lnTo>
                    <a:pt x="120" y="76"/>
                  </a:lnTo>
                  <a:lnTo>
                    <a:pt x="116" y="74"/>
                  </a:lnTo>
                  <a:lnTo>
                    <a:pt x="114" y="69"/>
                  </a:lnTo>
                  <a:lnTo>
                    <a:pt x="110" y="65"/>
                  </a:lnTo>
                  <a:lnTo>
                    <a:pt x="106" y="63"/>
                  </a:lnTo>
                  <a:lnTo>
                    <a:pt x="104" y="61"/>
                  </a:lnTo>
                  <a:lnTo>
                    <a:pt x="101" y="57"/>
                  </a:lnTo>
                  <a:lnTo>
                    <a:pt x="99" y="53"/>
                  </a:lnTo>
                  <a:lnTo>
                    <a:pt x="95" y="50"/>
                  </a:lnTo>
                  <a:lnTo>
                    <a:pt x="93" y="48"/>
                  </a:lnTo>
                  <a:lnTo>
                    <a:pt x="87" y="44"/>
                  </a:lnTo>
                  <a:lnTo>
                    <a:pt x="85" y="42"/>
                  </a:lnTo>
                  <a:lnTo>
                    <a:pt x="82" y="40"/>
                  </a:lnTo>
                  <a:lnTo>
                    <a:pt x="80" y="38"/>
                  </a:lnTo>
                  <a:lnTo>
                    <a:pt x="76" y="34"/>
                  </a:lnTo>
                  <a:lnTo>
                    <a:pt x="72" y="32"/>
                  </a:lnTo>
                  <a:lnTo>
                    <a:pt x="70" y="31"/>
                  </a:lnTo>
                  <a:lnTo>
                    <a:pt x="66" y="29"/>
                  </a:lnTo>
                  <a:lnTo>
                    <a:pt x="64" y="27"/>
                  </a:lnTo>
                  <a:lnTo>
                    <a:pt x="61" y="25"/>
                  </a:lnTo>
                  <a:lnTo>
                    <a:pt x="59" y="25"/>
                  </a:lnTo>
                  <a:lnTo>
                    <a:pt x="55" y="23"/>
                  </a:lnTo>
                  <a:lnTo>
                    <a:pt x="51" y="21"/>
                  </a:lnTo>
                  <a:lnTo>
                    <a:pt x="49" y="17"/>
                  </a:lnTo>
                  <a:lnTo>
                    <a:pt x="47" y="17"/>
                  </a:lnTo>
                  <a:lnTo>
                    <a:pt x="44" y="15"/>
                  </a:lnTo>
                  <a:lnTo>
                    <a:pt x="38" y="13"/>
                  </a:lnTo>
                  <a:lnTo>
                    <a:pt x="34" y="10"/>
                  </a:lnTo>
                  <a:lnTo>
                    <a:pt x="28" y="8"/>
                  </a:lnTo>
                  <a:lnTo>
                    <a:pt x="25" y="8"/>
                  </a:lnTo>
                  <a:lnTo>
                    <a:pt x="19" y="6"/>
                  </a:lnTo>
                  <a:lnTo>
                    <a:pt x="15" y="4"/>
                  </a:lnTo>
                  <a:lnTo>
                    <a:pt x="11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Freeform 23"/>
            <p:cNvSpPr>
              <a:spLocks/>
            </p:cNvSpPr>
            <p:nvPr/>
          </p:nvSpPr>
          <p:spPr bwMode="auto">
            <a:xfrm>
              <a:off x="7718425" y="3359150"/>
              <a:ext cx="222250" cy="174625"/>
            </a:xfrm>
            <a:custGeom>
              <a:avLst/>
              <a:gdLst/>
              <a:ahLst/>
              <a:cxnLst>
                <a:cxn ang="0">
                  <a:pos x="123" y="19"/>
                </a:cxn>
                <a:cxn ang="0">
                  <a:pos x="142" y="28"/>
                </a:cxn>
                <a:cxn ang="0">
                  <a:pos x="159" y="38"/>
                </a:cxn>
                <a:cxn ang="0">
                  <a:pos x="175" y="47"/>
                </a:cxn>
                <a:cxn ang="0">
                  <a:pos x="188" y="60"/>
                </a:cxn>
                <a:cxn ang="0">
                  <a:pos x="201" y="70"/>
                </a:cxn>
                <a:cxn ang="0">
                  <a:pos x="213" y="83"/>
                </a:cxn>
                <a:cxn ang="0">
                  <a:pos x="222" y="97"/>
                </a:cxn>
                <a:cxn ang="0">
                  <a:pos x="232" y="112"/>
                </a:cxn>
                <a:cxn ang="0">
                  <a:pos x="241" y="121"/>
                </a:cxn>
                <a:cxn ang="0">
                  <a:pos x="249" y="135"/>
                </a:cxn>
                <a:cxn ang="0">
                  <a:pos x="254" y="148"/>
                </a:cxn>
                <a:cxn ang="0">
                  <a:pos x="260" y="159"/>
                </a:cxn>
                <a:cxn ang="0">
                  <a:pos x="264" y="171"/>
                </a:cxn>
                <a:cxn ang="0">
                  <a:pos x="268" y="182"/>
                </a:cxn>
                <a:cxn ang="0">
                  <a:pos x="270" y="190"/>
                </a:cxn>
                <a:cxn ang="0">
                  <a:pos x="273" y="203"/>
                </a:cxn>
                <a:cxn ang="0">
                  <a:pos x="277" y="214"/>
                </a:cxn>
                <a:cxn ang="0">
                  <a:pos x="279" y="220"/>
                </a:cxn>
                <a:cxn ang="0">
                  <a:pos x="273" y="211"/>
                </a:cxn>
                <a:cxn ang="0">
                  <a:pos x="268" y="203"/>
                </a:cxn>
                <a:cxn ang="0">
                  <a:pos x="260" y="190"/>
                </a:cxn>
                <a:cxn ang="0">
                  <a:pos x="251" y="176"/>
                </a:cxn>
                <a:cxn ang="0">
                  <a:pos x="241" y="163"/>
                </a:cxn>
                <a:cxn ang="0">
                  <a:pos x="233" y="154"/>
                </a:cxn>
                <a:cxn ang="0">
                  <a:pos x="228" y="146"/>
                </a:cxn>
                <a:cxn ang="0">
                  <a:pos x="220" y="137"/>
                </a:cxn>
                <a:cxn ang="0">
                  <a:pos x="213" y="129"/>
                </a:cxn>
                <a:cxn ang="0">
                  <a:pos x="207" y="118"/>
                </a:cxn>
                <a:cxn ang="0">
                  <a:pos x="197" y="108"/>
                </a:cxn>
                <a:cxn ang="0">
                  <a:pos x="188" y="100"/>
                </a:cxn>
                <a:cxn ang="0">
                  <a:pos x="180" y="91"/>
                </a:cxn>
                <a:cxn ang="0">
                  <a:pos x="171" y="83"/>
                </a:cxn>
                <a:cxn ang="0">
                  <a:pos x="161" y="74"/>
                </a:cxn>
                <a:cxn ang="0">
                  <a:pos x="152" y="68"/>
                </a:cxn>
                <a:cxn ang="0">
                  <a:pos x="140" y="60"/>
                </a:cxn>
                <a:cxn ang="0">
                  <a:pos x="131" y="53"/>
                </a:cxn>
                <a:cxn ang="0">
                  <a:pos x="119" y="47"/>
                </a:cxn>
                <a:cxn ang="0">
                  <a:pos x="108" y="41"/>
                </a:cxn>
                <a:cxn ang="0">
                  <a:pos x="99" y="36"/>
                </a:cxn>
                <a:cxn ang="0">
                  <a:pos x="89" y="32"/>
                </a:cxn>
                <a:cxn ang="0">
                  <a:pos x="78" y="26"/>
                </a:cxn>
                <a:cxn ang="0">
                  <a:pos x="68" y="24"/>
                </a:cxn>
                <a:cxn ang="0">
                  <a:pos x="57" y="19"/>
                </a:cxn>
                <a:cxn ang="0">
                  <a:pos x="47" y="17"/>
                </a:cxn>
                <a:cxn ang="0">
                  <a:pos x="40" y="13"/>
                </a:cxn>
                <a:cxn ang="0">
                  <a:pos x="30" y="11"/>
                </a:cxn>
                <a:cxn ang="0">
                  <a:pos x="21" y="9"/>
                </a:cxn>
                <a:cxn ang="0">
                  <a:pos x="9" y="5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7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1" y="3"/>
                </a:cxn>
                <a:cxn ang="0">
                  <a:pos x="57" y="5"/>
                </a:cxn>
                <a:cxn ang="0">
                  <a:pos x="70" y="9"/>
                </a:cxn>
                <a:cxn ang="0">
                  <a:pos x="81" y="9"/>
                </a:cxn>
                <a:cxn ang="0">
                  <a:pos x="95" y="13"/>
                </a:cxn>
                <a:cxn ang="0">
                  <a:pos x="104" y="13"/>
                </a:cxn>
                <a:cxn ang="0">
                  <a:pos x="110" y="15"/>
                </a:cxn>
              </a:cxnLst>
              <a:rect l="0" t="0" r="r" b="b"/>
              <a:pathLst>
                <a:path w="279" h="220">
                  <a:moveTo>
                    <a:pt x="110" y="15"/>
                  </a:moveTo>
                  <a:lnTo>
                    <a:pt x="116" y="17"/>
                  </a:lnTo>
                  <a:lnTo>
                    <a:pt x="123" y="19"/>
                  </a:lnTo>
                  <a:lnTo>
                    <a:pt x="129" y="22"/>
                  </a:lnTo>
                  <a:lnTo>
                    <a:pt x="137" y="24"/>
                  </a:lnTo>
                  <a:lnTo>
                    <a:pt x="142" y="28"/>
                  </a:lnTo>
                  <a:lnTo>
                    <a:pt x="148" y="32"/>
                  </a:lnTo>
                  <a:lnTo>
                    <a:pt x="152" y="34"/>
                  </a:lnTo>
                  <a:lnTo>
                    <a:pt x="159" y="38"/>
                  </a:lnTo>
                  <a:lnTo>
                    <a:pt x="163" y="41"/>
                  </a:lnTo>
                  <a:lnTo>
                    <a:pt x="169" y="45"/>
                  </a:lnTo>
                  <a:lnTo>
                    <a:pt x="175" y="47"/>
                  </a:lnTo>
                  <a:lnTo>
                    <a:pt x="180" y="51"/>
                  </a:lnTo>
                  <a:lnTo>
                    <a:pt x="184" y="55"/>
                  </a:lnTo>
                  <a:lnTo>
                    <a:pt x="188" y="60"/>
                  </a:lnTo>
                  <a:lnTo>
                    <a:pt x="194" y="62"/>
                  </a:lnTo>
                  <a:lnTo>
                    <a:pt x="197" y="68"/>
                  </a:lnTo>
                  <a:lnTo>
                    <a:pt x="201" y="70"/>
                  </a:lnTo>
                  <a:lnTo>
                    <a:pt x="207" y="74"/>
                  </a:lnTo>
                  <a:lnTo>
                    <a:pt x="209" y="80"/>
                  </a:lnTo>
                  <a:lnTo>
                    <a:pt x="213" y="83"/>
                  </a:lnTo>
                  <a:lnTo>
                    <a:pt x="216" y="87"/>
                  </a:lnTo>
                  <a:lnTo>
                    <a:pt x="220" y="93"/>
                  </a:lnTo>
                  <a:lnTo>
                    <a:pt x="222" y="97"/>
                  </a:lnTo>
                  <a:lnTo>
                    <a:pt x="228" y="100"/>
                  </a:lnTo>
                  <a:lnTo>
                    <a:pt x="228" y="106"/>
                  </a:lnTo>
                  <a:lnTo>
                    <a:pt x="232" y="112"/>
                  </a:lnTo>
                  <a:lnTo>
                    <a:pt x="235" y="114"/>
                  </a:lnTo>
                  <a:lnTo>
                    <a:pt x="237" y="118"/>
                  </a:lnTo>
                  <a:lnTo>
                    <a:pt x="241" y="121"/>
                  </a:lnTo>
                  <a:lnTo>
                    <a:pt x="245" y="127"/>
                  </a:lnTo>
                  <a:lnTo>
                    <a:pt x="247" y="131"/>
                  </a:lnTo>
                  <a:lnTo>
                    <a:pt x="249" y="135"/>
                  </a:lnTo>
                  <a:lnTo>
                    <a:pt x="251" y="138"/>
                  </a:lnTo>
                  <a:lnTo>
                    <a:pt x="253" y="142"/>
                  </a:lnTo>
                  <a:lnTo>
                    <a:pt x="254" y="148"/>
                  </a:lnTo>
                  <a:lnTo>
                    <a:pt x="256" y="152"/>
                  </a:lnTo>
                  <a:lnTo>
                    <a:pt x="256" y="156"/>
                  </a:lnTo>
                  <a:lnTo>
                    <a:pt x="260" y="159"/>
                  </a:lnTo>
                  <a:lnTo>
                    <a:pt x="260" y="163"/>
                  </a:lnTo>
                  <a:lnTo>
                    <a:pt x="262" y="167"/>
                  </a:lnTo>
                  <a:lnTo>
                    <a:pt x="264" y="171"/>
                  </a:lnTo>
                  <a:lnTo>
                    <a:pt x="266" y="175"/>
                  </a:lnTo>
                  <a:lnTo>
                    <a:pt x="266" y="176"/>
                  </a:lnTo>
                  <a:lnTo>
                    <a:pt x="268" y="182"/>
                  </a:lnTo>
                  <a:lnTo>
                    <a:pt x="268" y="184"/>
                  </a:lnTo>
                  <a:lnTo>
                    <a:pt x="270" y="188"/>
                  </a:lnTo>
                  <a:lnTo>
                    <a:pt x="270" y="190"/>
                  </a:lnTo>
                  <a:lnTo>
                    <a:pt x="272" y="194"/>
                  </a:lnTo>
                  <a:lnTo>
                    <a:pt x="272" y="199"/>
                  </a:lnTo>
                  <a:lnTo>
                    <a:pt x="273" y="203"/>
                  </a:lnTo>
                  <a:lnTo>
                    <a:pt x="275" y="209"/>
                  </a:lnTo>
                  <a:lnTo>
                    <a:pt x="275" y="211"/>
                  </a:lnTo>
                  <a:lnTo>
                    <a:pt x="277" y="214"/>
                  </a:lnTo>
                  <a:lnTo>
                    <a:pt x="277" y="216"/>
                  </a:lnTo>
                  <a:lnTo>
                    <a:pt x="277" y="218"/>
                  </a:lnTo>
                  <a:lnTo>
                    <a:pt x="279" y="220"/>
                  </a:lnTo>
                  <a:lnTo>
                    <a:pt x="277" y="216"/>
                  </a:lnTo>
                  <a:lnTo>
                    <a:pt x="275" y="214"/>
                  </a:lnTo>
                  <a:lnTo>
                    <a:pt x="273" y="211"/>
                  </a:lnTo>
                  <a:lnTo>
                    <a:pt x="272" y="209"/>
                  </a:lnTo>
                  <a:lnTo>
                    <a:pt x="270" y="207"/>
                  </a:lnTo>
                  <a:lnTo>
                    <a:pt x="268" y="203"/>
                  </a:lnTo>
                  <a:lnTo>
                    <a:pt x="266" y="199"/>
                  </a:lnTo>
                  <a:lnTo>
                    <a:pt x="262" y="195"/>
                  </a:lnTo>
                  <a:lnTo>
                    <a:pt x="260" y="190"/>
                  </a:lnTo>
                  <a:lnTo>
                    <a:pt x="256" y="186"/>
                  </a:lnTo>
                  <a:lnTo>
                    <a:pt x="254" y="182"/>
                  </a:lnTo>
                  <a:lnTo>
                    <a:pt x="251" y="176"/>
                  </a:lnTo>
                  <a:lnTo>
                    <a:pt x="247" y="171"/>
                  </a:lnTo>
                  <a:lnTo>
                    <a:pt x="245" y="167"/>
                  </a:lnTo>
                  <a:lnTo>
                    <a:pt x="241" y="163"/>
                  </a:lnTo>
                  <a:lnTo>
                    <a:pt x="239" y="159"/>
                  </a:lnTo>
                  <a:lnTo>
                    <a:pt x="235" y="157"/>
                  </a:lnTo>
                  <a:lnTo>
                    <a:pt x="233" y="154"/>
                  </a:lnTo>
                  <a:lnTo>
                    <a:pt x="232" y="152"/>
                  </a:lnTo>
                  <a:lnTo>
                    <a:pt x="230" y="148"/>
                  </a:lnTo>
                  <a:lnTo>
                    <a:pt x="228" y="146"/>
                  </a:lnTo>
                  <a:lnTo>
                    <a:pt x="228" y="142"/>
                  </a:lnTo>
                  <a:lnTo>
                    <a:pt x="222" y="140"/>
                  </a:lnTo>
                  <a:lnTo>
                    <a:pt x="220" y="137"/>
                  </a:lnTo>
                  <a:lnTo>
                    <a:pt x="218" y="133"/>
                  </a:lnTo>
                  <a:lnTo>
                    <a:pt x="216" y="131"/>
                  </a:lnTo>
                  <a:lnTo>
                    <a:pt x="213" y="129"/>
                  </a:lnTo>
                  <a:lnTo>
                    <a:pt x="211" y="125"/>
                  </a:lnTo>
                  <a:lnTo>
                    <a:pt x="209" y="121"/>
                  </a:lnTo>
                  <a:lnTo>
                    <a:pt x="207" y="118"/>
                  </a:lnTo>
                  <a:lnTo>
                    <a:pt x="201" y="116"/>
                  </a:lnTo>
                  <a:lnTo>
                    <a:pt x="199" y="112"/>
                  </a:lnTo>
                  <a:lnTo>
                    <a:pt x="197" y="108"/>
                  </a:lnTo>
                  <a:lnTo>
                    <a:pt x="195" y="106"/>
                  </a:lnTo>
                  <a:lnTo>
                    <a:pt x="192" y="102"/>
                  </a:lnTo>
                  <a:lnTo>
                    <a:pt x="188" y="100"/>
                  </a:lnTo>
                  <a:lnTo>
                    <a:pt x="186" y="97"/>
                  </a:lnTo>
                  <a:lnTo>
                    <a:pt x="182" y="95"/>
                  </a:lnTo>
                  <a:lnTo>
                    <a:pt x="180" y="91"/>
                  </a:lnTo>
                  <a:lnTo>
                    <a:pt x="176" y="87"/>
                  </a:lnTo>
                  <a:lnTo>
                    <a:pt x="175" y="85"/>
                  </a:lnTo>
                  <a:lnTo>
                    <a:pt x="171" y="83"/>
                  </a:lnTo>
                  <a:lnTo>
                    <a:pt x="167" y="80"/>
                  </a:lnTo>
                  <a:lnTo>
                    <a:pt x="165" y="78"/>
                  </a:lnTo>
                  <a:lnTo>
                    <a:pt x="161" y="74"/>
                  </a:lnTo>
                  <a:lnTo>
                    <a:pt x="159" y="72"/>
                  </a:lnTo>
                  <a:lnTo>
                    <a:pt x="156" y="70"/>
                  </a:lnTo>
                  <a:lnTo>
                    <a:pt x="152" y="68"/>
                  </a:lnTo>
                  <a:lnTo>
                    <a:pt x="148" y="66"/>
                  </a:lnTo>
                  <a:lnTo>
                    <a:pt x="144" y="62"/>
                  </a:lnTo>
                  <a:lnTo>
                    <a:pt x="140" y="60"/>
                  </a:lnTo>
                  <a:lnTo>
                    <a:pt x="138" y="59"/>
                  </a:lnTo>
                  <a:lnTo>
                    <a:pt x="135" y="55"/>
                  </a:lnTo>
                  <a:lnTo>
                    <a:pt x="131" y="53"/>
                  </a:lnTo>
                  <a:lnTo>
                    <a:pt x="127" y="51"/>
                  </a:lnTo>
                  <a:lnTo>
                    <a:pt x="123" y="49"/>
                  </a:lnTo>
                  <a:lnTo>
                    <a:pt x="119" y="47"/>
                  </a:lnTo>
                  <a:lnTo>
                    <a:pt x="116" y="45"/>
                  </a:lnTo>
                  <a:lnTo>
                    <a:pt x="112" y="43"/>
                  </a:lnTo>
                  <a:lnTo>
                    <a:pt x="108" y="41"/>
                  </a:lnTo>
                  <a:lnTo>
                    <a:pt x="106" y="40"/>
                  </a:lnTo>
                  <a:lnTo>
                    <a:pt x="102" y="38"/>
                  </a:lnTo>
                  <a:lnTo>
                    <a:pt x="99" y="36"/>
                  </a:lnTo>
                  <a:lnTo>
                    <a:pt x="95" y="34"/>
                  </a:lnTo>
                  <a:lnTo>
                    <a:pt x="91" y="34"/>
                  </a:lnTo>
                  <a:lnTo>
                    <a:pt x="89" y="32"/>
                  </a:lnTo>
                  <a:lnTo>
                    <a:pt x="85" y="30"/>
                  </a:lnTo>
                  <a:lnTo>
                    <a:pt x="80" y="30"/>
                  </a:lnTo>
                  <a:lnTo>
                    <a:pt x="78" y="26"/>
                  </a:lnTo>
                  <a:lnTo>
                    <a:pt x="74" y="26"/>
                  </a:lnTo>
                  <a:lnTo>
                    <a:pt x="70" y="24"/>
                  </a:lnTo>
                  <a:lnTo>
                    <a:pt x="68" y="24"/>
                  </a:lnTo>
                  <a:lnTo>
                    <a:pt x="62" y="22"/>
                  </a:lnTo>
                  <a:lnTo>
                    <a:pt x="61" y="21"/>
                  </a:lnTo>
                  <a:lnTo>
                    <a:pt x="57" y="19"/>
                  </a:lnTo>
                  <a:lnTo>
                    <a:pt x="55" y="19"/>
                  </a:lnTo>
                  <a:lnTo>
                    <a:pt x="51" y="19"/>
                  </a:lnTo>
                  <a:lnTo>
                    <a:pt x="47" y="17"/>
                  </a:lnTo>
                  <a:lnTo>
                    <a:pt x="43" y="15"/>
                  </a:lnTo>
                  <a:lnTo>
                    <a:pt x="41" y="15"/>
                  </a:lnTo>
                  <a:lnTo>
                    <a:pt x="40" y="13"/>
                  </a:lnTo>
                  <a:lnTo>
                    <a:pt x="38" y="13"/>
                  </a:lnTo>
                  <a:lnTo>
                    <a:pt x="34" y="13"/>
                  </a:lnTo>
                  <a:lnTo>
                    <a:pt x="30" y="11"/>
                  </a:lnTo>
                  <a:lnTo>
                    <a:pt x="28" y="11"/>
                  </a:lnTo>
                  <a:lnTo>
                    <a:pt x="26" y="11"/>
                  </a:lnTo>
                  <a:lnTo>
                    <a:pt x="21" y="9"/>
                  </a:lnTo>
                  <a:lnTo>
                    <a:pt x="17" y="7"/>
                  </a:lnTo>
                  <a:lnTo>
                    <a:pt x="13" y="5"/>
                  </a:lnTo>
                  <a:lnTo>
                    <a:pt x="9" y="5"/>
                  </a:lnTo>
                  <a:lnTo>
                    <a:pt x="5" y="3"/>
                  </a:lnTo>
                  <a:lnTo>
                    <a:pt x="3" y="3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8" y="2"/>
                  </a:lnTo>
                  <a:lnTo>
                    <a:pt x="32" y="2"/>
                  </a:lnTo>
                  <a:lnTo>
                    <a:pt x="38" y="2"/>
                  </a:lnTo>
                  <a:lnTo>
                    <a:pt x="41" y="3"/>
                  </a:lnTo>
                  <a:lnTo>
                    <a:pt x="45" y="3"/>
                  </a:lnTo>
                  <a:lnTo>
                    <a:pt x="51" y="5"/>
                  </a:lnTo>
                  <a:lnTo>
                    <a:pt x="57" y="5"/>
                  </a:lnTo>
                  <a:lnTo>
                    <a:pt x="61" y="7"/>
                  </a:lnTo>
                  <a:lnTo>
                    <a:pt x="64" y="7"/>
                  </a:lnTo>
                  <a:lnTo>
                    <a:pt x="70" y="9"/>
                  </a:lnTo>
                  <a:lnTo>
                    <a:pt x="74" y="9"/>
                  </a:lnTo>
                  <a:lnTo>
                    <a:pt x="80" y="9"/>
                  </a:lnTo>
                  <a:lnTo>
                    <a:pt x="81" y="9"/>
                  </a:lnTo>
                  <a:lnTo>
                    <a:pt x="87" y="11"/>
                  </a:lnTo>
                  <a:lnTo>
                    <a:pt x="91" y="11"/>
                  </a:lnTo>
                  <a:lnTo>
                    <a:pt x="95" y="13"/>
                  </a:lnTo>
                  <a:lnTo>
                    <a:pt x="99" y="13"/>
                  </a:lnTo>
                  <a:lnTo>
                    <a:pt x="100" y="13"/>
                  </a:lnTo>
                  <a:lnTo>
                    <a:pt x="104" y="13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5"/>
                  </a:lnTo>
                  <a:lnTo>
                    <a:pt x="110" y="1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Freeform 24"/>
            <p:cNvSpPr>
              <a:spLocks/>
            </p:cNvSpPr>
            <p:nvPr/>
          </p:nvSpPr>
          <p:spPr bwMode="auto">
            <a:xfrm>
              <a:off x="7405688" y="3367088"/>
              <a:ext cx="161925" cy="273050"/>
            </a:xfrm>
            <a:custGeom>
              <a:avLst/>
              <a:gdLst/>
              <a:ahLst/>
              <a:cxnLst>
                <a:cxn ang="0">
                  <a:pos x="116" y="44"/>
                </a:cxn>
                <a:cxn ang="0">
                  <a:pos x="93" y="65"/>
                </a:cxn>
                <a:cxn ang="0">
                  <a:pos x="72" y="86"/>
                </a:cxn>
                <a:cxn ang="0">
                  <a:pos x="55" y="105"/>
                </a:cxn>
                <a:cxn ang="0">
                  <a:pos x="42" y="126"/>
                </a:cxn>
                <a:cxn ang="0">
                  <a:pos x="31" y="147"/>
                </a:cxn>
                <a:cxn ang="0">
                  <a:pos x="21" y="166"/>
                </a:cxn>
                <a:cxn ang="0">
                  <a:pos x="13" y="186"/>
                </a:cxn>
                <a:cxn ang="0">
                  <a:pos x="8" y="205"/>
                </a:cxn>
                <a:cxn ang="0">
                  <a:pos x="4" y="224"/>
                </a:cxn>
                <a:cxn ang="0">
                  <a:pos x="4" y="245"/>
                </a:cxn>
                <a:cxn ang="0">
                  <a:pos x="0" y="261"/>
                </a:cxn>
                <a:cxn ang="0">
                  <a:pos x="0" y="276"/>
                </a:cxn>
                <a:cxn ang="0">
                  <a:pos x="2" y="293"/>
                </a:cxn>
                <a:cxn ang="0">
                  <a:pos x="4" y="304"/>
                </a:cxn>
                <a:cxn ang="0">
                  <a:pos x="4" y="318"/>
                </a:cxn>
                <a:cxn ang="0">
                  <a:pos x="8" y="327"/>
                </a:cxn>
                <a:cxn ang="0">
                  <a:pos x="12" y="337"/>
                </a:cxn>
                <a:cxn ang="0">
                  <a:pos x="15" y="344"/>
                </a:cxn>
                <a:cxn ang="0">
                  <a:pos x="19" y="340"/>
                </a:cxn>
                <a:cxn ang="0">
                  <a:pos x="19" y="333"/>
                </a:cxn>
                <a:cxn ang="0">
                  <a:pos x="21" y="318"/>
                </a:cxn>
                <a:cxn ang="0">
                  <a:pos x="23" y="306"/>
                </a:cxn>
                <a:cxn ang="0">
                  <a:pos x="23" y="297"/>
                </a:cxn>
                <a:cxn ang="0">
                  <a:pos x="25" y="285"/>
                </a:cxn>
                <a:cxn ang="0">
                  <a:pos x="29" y="274"/>
                </a:cxn>
                <a:cxn ang="0">
                  <a:pos x="31" y="262"/>
                </a:cxn>
                <a:cxn ang="0">
                  <a:pos x="32" y="251"/>
                </a:cxn>
                <a:cxn ang="0">
                  <a:pos x="34" y="238"/>
                </a:cxn>
                <a:cxn ang="0">
                  <a:pos x="36" y="226"/>
                </a:cxn>
                <a:cxn ang="0">
                  <a:pos x="38" y="213"/>
                </a:cxn>
                <a:cxn ang="0">
                  <a:pos x="44" y="202"/>
                </a:cxn>
                <a:cxn ang="0">
                  <a:pos x="48" y="190"/>
                </a:cxn>
                <a:cxn ang="0">
                  <a:pos x="50" y="179"/>
                </a:cxn>
                <a:cxn ang="0">
                  <a:pos x="55" y="166"/>
                </a:cxn>
                <a:cxn ang="0">
                  <a:pos x="59" y="156"/>
                </a:cxn>
                <a:cxn ang="0">
                  <a:pos x="63" y="147"/>
                </a:cxn>
                <a:cxn ang="0">
                  <a:pos x="69" y="137"/>
                </a:cxn>
                <a:cxn ang="0">
                  <a:pos x="74" y="128"/>
                </a:cxn>
                <a:cxn ang="0">
                  <a:pos x="82" y="120"/>
                </a:cxn>
                <a:cxn ang="0">
                  <a:pos x="90" y="109"/>
                </a:cxn>
                <a:cxn ang="0">
                  <a:pos x="95" y="99"/>
                </a:cxn>
                <a:cxn ang="0">
                  <a:pos x="105" y="91"/>
                </a:cxn>
                <a:cxn ang="0">
                  <a:pos x="114" y="82"/>
                </a:cxn>
                <a:cxn ang="0">
                  <a:pos x="122" y="72"/>
                </a:cxn>
                <a:cxn ang="0">
                  <a:pos x="129" y="63"/>
                </a:cxn>
                <a:cxn ang="0">
                  <a:pos x="141" y="57"/>
                </a:cxn>
                <a:cxn ang="0">
                  <a:pos x="150" y="48"/>
                </a:cxn>
                <a:cxn ang="0">
                  <a:pos x="158" y="40"/>
                </a:cxn>
                <a:cxn ang="0">
                  <a:pos x="173" y="27"/>
                </a:cxn>
                <a:cxn ang="0">
                  <a:pos x="188" y="15"/>
                </a:cxn>
                <a:cxn ang="0">
                  <a:pos x="198" y="6"/>
                </a:cxn>
                <a:cxn ang="0">
                  <a:pos x="204" y="2"/>
                </a:cxn>
                <a:cxn ang="0">
                  <a:pos x="198" y="4"/>
                </a:cxn>
                <a:cxn ang="0">
                  <a:pos x="185" y="10"/>
                </a:cxn>
                <a:cxn ang="0">
                  <a:pos x="175" y="15"/>
                </a:cxn>
                <a:cxn ang="0">
                  <a:pos x="166" y="17"/>
                </a:cxn>
                <a:cxn ang="0">
                  <a:pos x="158" y="23"/>
                </a:cxn>
                <a:cxn ang="0">
                  <a:pos x="150" y="25"/>
                </a:cxn>
                <a:cxn ang="0">
                  <a:pos x="137" y="31"/>
                </a:cxn>
                <a:cxn ang="0">
                  <a:pos x="133" y="34"/>
                </a:cxn>
              </a:cxnLst>
              <a:rect l="0" t="0" r="r" b="b"/>
              <a:pathLst>
                <a:path w="204" h="344">
                  <a:moveTo>
                    <a:pt x="133" y="34"/>
                  </a:moveTo>
                  <a:lnTo>
                    <a:pt x="124" y="40"/>
                  </a:lnTo>
                  <a:lnTo>
                    <a:pt x="116" y="44"/>
                  </a:lnTo>
                  <a:lnTo>
                    <a:pt x="107" y="51"/>
                  </a:lnTo>
                  <a:lnTo>
                    <a:pt x="101" y="59"/>
                  </a:lnTo>
                  <a:lnTo>
                    <a:pt x="93" y="65"/>
                  </a:lnTo>
                  <a:lnTo>
                    <a:pt x="86" y="72"/>
                  </a:lnTo>
                  <a:lnTo>
                    <a:pt x="80" y="78"/>
                  </a:lnTo>
                  <a:lnTo>
                    <a:pt x="72" y="86"/>
                  </a:lnTo>
                  <a:lnTo>
                    <a:pt x="67" y="91"/>
                  </a:lnTo>
                  <a:lnTo>
                    <a:pt x="61" y="97"/>
                  </a:lnTo>
                  <a:lnTo>
                    <a:pt x="55" y="105"/>
                  </a:lnTo>
                  <a:lnTo>
                    <a:pt x="51" y="112"/>
                  </a:lnTo>
                  <a:lnTo>
                    <a:pt x="48" y="120"/>
                  </a:lnTo>
                  <a:lnTo>
                    <a:pt x="42" y="126"/>
                  </a:lnTo>
                  <a:lnTo>
                    <a:pt x="38" y="131"/>
                  </a:lnTo>
                  <a:lnTo>
                    <a:pt x="34" y="141"/>
                  </a:lnTo>
                  <a:lnTo>
                    <a:pt x="31" y="147"/>
                  </a:lnTo>
                  <a:lnTo>
                    <a:pt x="29" y="154"/>
                  </a:lnTo>
                  <a:lnTo>
                    <a:pt x="23" y="160"/>
                  </a:lnTo>
                  <a:lnTo>
                    <a:pt x="21" y="166"/>
                  </a:lnTo>
                  <a:lnTo>
                    <a:pt x="19" y="173"/>
                  </a:lnTo>
                  <a:lnTo>
                    <a:pt x="15" y="179"/>
                  </a:lnTo>
                  <a:lnTo>
                    <a:pt x="13" y="186"/>
                  </a:lnTo>
                  <a:lnTo>
                    <a:pt x="12" y="194"/>
                  </a:lnTo>
                  <a:lnTo>
                    <a:pt x="10" y="200"/>
                  </a:lnTo>
                  <a:lnTo>
                    <a:pt x="8" y="205"/>
                  </a:lnTo>
                  <a:lnTo>
                    <a:pt x="8" y="213"/>
                  </a:lnTo>
                  <a:lnTo>
                    <a:pt x="4" y="219"/>
                  </a:lnTo>
                  <a:lnTo>
                    <a:pt x="4" y="224"/>
                  </a:lnTo>
                  <a:lnTo>
                    <a:pt x="4" y="232"/>
                  </a:lnTo>
                  <a:lnTo>
                    <a:pt x="4" y="238"/>
                  </a:lnTo>
                  <a:lnTo>
                    <a:pt x="4" y="245"/>
                  </a:lnTo>
                  <a:lnTo>
                    <a:pt x="2" y="249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0" y="266"/>
                  </a:lnTo>
                  <a:lnTo>
                    <a:pt x="0" y="270"/>
                  </a:lnTo>
                  <a:lnTo>
                    <a:pt x="0" y="276"/>
                  </a:lnTo>
                  <a:lnTo>
                    <a:pt x="0" y="281"/>
                  </a:lnTo>
                  <a:lnTo>
                    <a:pt x="2" y="287"/>
                  </a:lnTo>
                  <a:lnTo>
                    <a:pt x="2" y="293"/>
                  </a:lnTo>
                  <a:lnTo>
                    <a:pt x="2" y="297"/>
                  </a:lnTo>
                  <a:lnTo>
                    <a:pt x="4" y="300"/>
                  </a:lnTo>
                  <a:lnTo>
                    <a:pt x="4" y="304"/>
                  </a:lnTo>
                  <a:lnTo>
                    <a:pt x="4" y="308"/>
                  </a:lnTo>
                  <a:lnTo>
                    <a:pt x="4" y="314"/>
                  </a:lnTo>
                  <a:lnTo>
                    <a:pt x="4" y="318"/>
                  </a:lnTo>
                  <a:lnTo>
                    <a:pt x="8" y="319"/>
                  </a:lnTo>
                  <a:lnTo>
                    <a:pt x="8" y="323"/>
                  </a:lnTo>
                  <a:lnTo>
                    <a:pt x="8" y="327"/>
                  </a:lnTo>
                  <a:lnTo>
                    <a:pt x="10" y="329"/>
                  </a:lnTo>
                  <a:lnTo>
                    <a:pt x="10" y="333"/>
                  </a:lnTo>
                  <a:lnTo>
                    <a:pt x="12" y="337"/>
                  </a:lnTo>
                  <a:lnTo>
                    <a:pt x="13" y="340"/>
                  </a:lnTo>
                  <a:lnTo>
                    <a:pt x="15" y="342"/>
                  </a:lnTo>
                  <a:lnTo>
                    <a:pt x="15" y="344"/>
                  </a:lnTo>
                  <a:lnTo>
                    <a:pt x="17" y="344"/>
                  </a:lnTo>
                  <a:lnTo>
                    <a:pt x="19" y="342"/>
                  </a:lnTo>
                  <a:lnTo>
                    <a:pt x="19" y="340"/>
                  </a:lnTo>
                  <a:lnTo>
                    <a:pt x="19" y="338"/>
                  </a:lnTo>
                  <a:lnTo>
                    <a:pt x="19" y="337"/>
                  </a:lnTo>
                  <a:lnTo>
                    <a:pt x="19" y="333"/>
                  </a:lnTo>
                  <a:lnTo>
                    <a:pt x="21" y="329"/>
                  </a:lnTo>
                  <a:lnTo>
                    <a:pt x="21" y="323"/>
                  </a:lnTo>
                  <a:lnTo>
                    <a:pt x="21" y="318"/>
                  </a:lnTo>
                  <a:lnTo>
                    <a:pt x="23" y="314"/>
                  </a:lnTo>
                  <a:lnTo>
                    <a:pt x="23" y="308"/>
                  </a:lnTo>
                  <a:lnTo>
                    <a:pt x="23" y="306"/>
                  </a:lnTo>
                  <a:lnTo>
                    <a:pt x="23" y="302"/>
                  </a:lnTo>
                  <a:lnTo>
                    <a:pt x="23" y="299"/>
                  </a:lnTo>
                  <a:lnTo>
                    <a:pt x="23" y="297"/>
                  </a:lnTo>
                  <a:lnTo>
                    <a:pt x="25" y="293"/>
                  </a:lnTo>
                  <a:lnTo>
                    <a:pt x="25" y="289"/>
                  </a:lnTo>
                  <a:lnTo>
                    <a:pt x="25" y="285"/>
                  </a:lnTo>
                  <a:lnTo>
                    <a:pt x="25" y="281"/>
                  </a:lnTo>
                  <a:lnTo>
                    <a:pt x="29" y="280"/>
                  </a:lnTo>
                  <a:lnTo>
                    <a:pt x="29" y="274"/>
                  </a:lnTo>
                  <a:lnTo>
                    <a:pt x="29" y="270"/>
                  </a:lnTo>
                  <a:lnTo>
                    <a:pt x="31" y="266"/>
                  </a:lnTo>
                  <a:lnTo>
                    <a:pt x="31" y="262"/>
                  </a:lnTo>
                  <a:lnTo>
                    <a:pt x="31" y="261"/>
                  </a:lnTo>
                  <a:lnTo>
                    <a:pt x="32" y="255"/>
                  </a:lnTo>
                  <a:lnTo>
                    <a:pt x="32" y="251"/>
                  </a:lnTo>
                  <a:lnTo>
                    <a:pt x="32" y="247"/>
                  </a:lnTo>
                  <a:lnTo>
                    <a:pt x="34" y="243"/>
                  </a:lnTo>
                  <a:lnTo>
                    <a:pt x="34" y="238"/>
                  </a:lnTo>
                  <a:lnTo>
                    <a:pt x="34" y="234"/>
                  </a:lnTo>
                  <a:lnTo>
                    <a:pt x="36" y="230"/>
                  </a:lnTo>
                  <a:lnTo>
                    <a:pt x="36" y="226"/>
                  </a:lnTo>
                  <a:lnTo>
                    <a:pt x="38" y="223"/>
                  </a:lnTo>
                  <a:lnTo>
                    <a:pt x="38" y="217"/>
                  </a:lnTo>
                  <a:lnTo>
                    <a:pt x="38" y="213"/>
                  </a:lnTo>
                  <a:lnTo>
                    <a:pt x="40" y="211"/>
                  </a:lnTo>
                  <a:lnTo>
                    <a:pt x="42" y="205"/>
                  </a:lnTo>
                  <a:lnTo>
                    <a:pt x="44" y="202"/>
                  </a:lnTo>
                  <a:lnTo>
                    <a:pt x="44" y="198"/>
                  </a:lnTo>
                  <a:lnTo>
                    <a:pt x="46" y="194"/>
                  </a:lnTo>
                  <a:lnTo>
                    <a:pt x="48" y="190"/>
                  </a:lnTo>
                  <a:lnTo>
                    <a:pt x="48" y="186"/>
                  </a:lnTo>
                  <a:lnTo>
                    <a:pt x="50" y="181"/>
                  </a:lnTo>
                  <a:lnTo>
                    <a:pt x="50" y="179"/>
                  </a:lnTo>
                  <a:lnTo>
                    <a:pt x="51" y="173"/>
                  </a:lnTo>
                  <a:lnTo>
                    <a:pt x="51" y="171"/>
                  </a:lnTo>
                  <a:lnTo>
                    <a:pt x="55" y="166"/>
                  </a:lnTo>
                  <a:lnTo>
                    <a:pt x="55" y="164"/>
                  </a:lnTo>
                  <a:lnTo>
                    <a:pt x="57" y="160"/>
                  </a:lnTo>
                  <a:lnTo>
                    <a:pt x="59" y="156"/>
                  </a:lnTo>
                  <a:lnTo>
                    <a:pt x="59" y="152"/>
                  </a:lnTo>
                  <a:lnTo>
                    <a:pt x="61" y="148"/>
                  </a:lnTo>
                  <a:lnTo>
                    <a:pt x="63" y="147"/>
                  </a:lnTo>
                  <a:lnTo>
                    <a:pt x="67" y="143"/>
                  </a:lnTo>
                  <a:lnTo>
                    <a:pt x="67" y="141"/>
                  </a:lnTo>
                  <a:lnTo>
                    <a:pt x="69" y="137"/>
                  </a:lnTo>
                  <a:lnTo>
                    <a:pt x="71" y="133"/>
                  </a:lnTo>
                  <a:lnTo>
                    <a:pt x="72" y="131"/>
                  </a:lnTo>
                  <a:lnTo>
                    <a:pt x="74" y="128"/>
                  </a:lnTo>
                  <a:lnTo>
                    <a:pt x="76" y="124"/>
                  </a:lnTo>
                  <a:lnTo>
                    <a:pt x="80" y="122"/>
                  </a:lnTo>
                  <a:lnTo>
                    <a:pt x="82" y="120"/>
                  </a:lnTo>
                  <a:lnTo>
                    <a:pt x="84" y="116"/>
                  </a:lnTo>
                  <a:lnTo>
                    <a:pt x="86" y="112"/>
                  </a:lnTo>
                  <a:lnTo>
                    <a:pt x="90" y="109"/>
                  </a:lnTo>
                  <a:lnTo>
                    <a:pt x="90" y="107"/>
                  </a:lnTo>
                  <a:lnTo>
                    <a:pt x="93" y="103"/>
                  </a:lnTo>
                  <a:lnTo>
                    <a:pt x="95" y="99"/>
                  </a:lnTo>
                  <a:lnTo>
                    <a:pt x="99" y="97"/>
                  </a:lnTo>
                  <a:lnTo>
                    <a:pt x="101" y="95"/>
                  </a:lnTo>
                  <a:lnTo>
                    <a:pt x="105" y="91"/>
                  </a:lnTo>
                  <a:lnTo>
                    <a:pt x="107" y="88"/>
                  </a:lnTo>
                  <a:lnTo>
                    <a:pt x="110" y="86"/>
                  </a:lnTo>
                  <a:lnTo>
                    <a:pt x="114" y="82"/>
                  </a:lnTo>
                  <a:lnTo>
                    <a:pt x="116" y="78"/>
                  </a:lnTo>
                  <a:lnTo>
                    <a:pt x="118" y="76"/>
                  </a:lnTo>
                  <a:lnTo>
                    <a:pt x="122" y="72"/>
                  </a:lnTo>
                  <a:lnTo>
                    <a:pt x="126" y="71"/>
                  </a:lnTo>
                  <a:lnTo>
                    <a:pt x="128" y="69"/>
                  </a:lnTo>
                  <a:lnTo>
                    <a:pt x="129" y="63"/>
                  </a:lnTo>
                  <a:lnTo>
                    <a:pt x="133" y="61"/>
                  </a:lnTo>
                  <a:lnTo>
                    <a:pt x="137" y="59"/>
                  </a:lnTo>
                  <a:lnTo>
                    <a:pt x="141" y="57"/>
                  </a:lnTo>
                  <a:lnTo>
                    <a:pt x="143" y="53"/>
                  </a:lnTo>
                  <a:lnTo>
                    <a:pt x="145" y="51"/>
                  </a:lnTo>
                  <a:lnTo>
                    <a:pt x="150" y="48"/>
                  </a:lnTo>
                  <a:lnTo>
                    <a:pt x="152" y="44"/>
                  </a:lnTo>
                  <a:lnTo>
                    <a:pt x="154" y="42"/>
                  </a:lnTo>
                  <a:lnTo>
                    <a:pt x="158" y="40"/>
                  </a:lnTo>
                  <a:lnTo>
                    <a:pt x="164" y="36"/>
                  </a:lnTo>
                  <a:lnTo>
                    <a:pt x="169" y="31"/>
                  </a:lnTo>
                  <a:lnTo>
                    <a:pt x="173" y="27"/>
                  </a:lnTo>
                  <a:lnTo>
                    <a:pt x="179" y="23"/>
                  </a:lnTo>
                  <a:lnTo>
                    <a:pt x="185" y="17"/>
                  </a:lnTo>
                  <a:lnTo>
                    <a:pt x="188" y="15"/>
                  </a:lnTo>
                  <a:lnTo>
                    <a:pt x="190" y="10"/>
                  </a:lnTo>
                  <a:lnTo>
                    <a:pt x="196" y="10"/>
                  </a:lnTo>
                  <a:lnTo>
                    <a:pt x="198" y="6"/>
                  </a:lnTo>
                  <a:lnTo>
                    <a:pt x="200" y="4"/>
                  </a:lnTo>
                  <a:lnTo>
                    <a:pt x="202" y="2"/>
                  </a:lnTo>
                  <a:lnTo>
                    <a:pt x="204" y="2"/>
                  </a:lnTo>
                  <a:lnTo>
                    <a:pt x="204" y="0"/>
                  </a:lnTo>
                  <a:lnTo>
                    <a:pt x="202" y="2"/>
                  </a:lnTo>
                  <a:lnTo>
                    <a:pt x="198" y="4"/>
                  </a:lnTo>
                  <a:lnTo>
                    <a:pt x="192" y="6"/>
                  </a:lnTo>
                  <a:lnTo>
                    <a:pt x="188" y="8"/>
                  </a:lnTo>
                  <a:lnTo>
                    <a:pt x="185" y="10"/>
                  </a:lnTo>
                  <a:lnTo>
                    <a:pt x="179" y="10"/>
                  </a:lnTo>
                  <a:lnTo>
                    <a:pt x="177" y="13"/>
                  </a:lnTo>
                  <a:lnTo>
                    <a:pt x="175" y="15"/>
                  </a:lnTo>
                  <a:lnTo>
                    <a:pt x="171" y="15"/>
                  </a:lnTo>
                  <a:lnTo>
                    <a:pt x="169" y="17"/>
                  </a:lnTo>
                  <a:lnTo>
                    <a:pt x="166" y="17"/>
                  </a:lnTo>
                  <a:lnTo>
                    <a:pt x="164" y="21"/>
                  </a:lnTo>
                  <a:lnTo>
                    <a:pt x="160" y="21"/>
                  </a:lnTo>
                  <a:lnTo>
                    <a:pt x="158" y="23"/>
                  </a:lnTo>
                  <a:lnTo>
                    <a:pt x="154" y="23"/>
                  </a:lnTo>
                  <a:lnTo>
                    <a:pt x="152" y="25"/>
                  </a:lnTo>
                  <a:lnTo>
                    <a:pt x="150" y="25"/>
                  </a:lnTo>
                  <a:lnTo>
                    <a:pt x="145" y="27"/>
                  </a:lnTo>
                  <a:lnTo>
                    <a:pt x="141" y="31"/>
                  </a:lnTo>
                  <a:lnTo>
                    <a:pt x="137" y="31"/>
                  </a:lnTo>
                  <a:lnTo>
                    <a:pt x="135" y="32"/>
                  </a:lnTo>
                  <a:lnTo>
                    <a:pt x="133" y="34"/>
                  </a:lnTo>
                  <a:lnTo>
                    <a:pt x="133" y="3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Freeform 25"/>
            <p:cNvSpPr>
              <a:spLocks/>
            </p:cNvSpPr>
            <p:nvPr/>
          </p:nvSpPr>
          <p:spPr bwMode="auto">
            <a:xfrm>
              <a:off x="7526338" y="3832225"/>
              <a:ext cx="323850" cy="587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44" y="42"/>
                </a:cxn>
                <a:cxn ang="0">
                  <a:pos x="71" y="54"/>
                </a:cxn>
                <a:cxn ang="0">
                  <a:pos x="95" y="61"/>
                </a:cxn>
                <a:cxn ang="0">
                  <a:pos x="120" y="67"/>
                </a:cxn>
                <a:cxn ang="0">
                  <a:pos x="143" y="71"/>
                </a:cxn>
                <a:cxn ang="0">
                  <a:pos x="166" y="73"/>
                </a:cxn>
                <a:cxn ang="0">
                  <a:pos x="188" y="74"/>
                </a:cxn>
                <a:cxn ang="0">
                  <a:pos x="207" y="73"/>
                </a:cxn>
                <a:cxn ang="0">
                  <a:pos x="226" y="73"/>
                </a:cxn>
                <a:cxn ang="0">
                  <a:pos x="244" y="71"/>
                </a:cxn>
                <a:cxn ang="0">
                  <a:pos x="261" y="67"/>
                </a:cxn>
                <a:cxn ang="0">
                  <a:pos x="272" y="65"/>
                </a:cxn>
                <a:cxn ang="0">
                  <a:pos x="283" y="61"/>
                </a:cxn>
                <a:cxn ang="0">
                  <a:pos x="299" y="61"/>
                </a:cxn>
                <a:cxn ang="0">
                  <a:pos x="310" y="57"/>
                </a:cxn>
                <a:cxn ang="0">
                  <a:pos x="323" y="52"/>
                </a:cxn>
                <a:cxn ang="0">
                  <a:pos x="342" y="42"/>
                </a:cxn>
                <a:cxn ang="0">
                  <a:pos x="360" y="33"/>
                </a:cxn>
                <a:cxn ang="0">
                  <a:pos x="377" y="21"/>
                </a:cxn>
                <a:cxn ang="0">
                  <a:pos x="390" y="10"/>
                </a:cxn>
                <a:cxn ang="0">
                  <a:pos x="401" y="4"/>
                </a:cxn>
                <a:cxn ang="0">
                  <a:pos x="405" y="0"/>
                </a:cxn>
                <a:cxn ang="0">
                  <a:pos x="396" y="4"/>
                </a:cxn>
                <a:cxn ang="0">
                  <a:pos x="380" y="10"/>
                </a:cxn>
                <a:cxn ang="0">
                  <a:pos x="363" y="14"/>
                </a:cxn>
                <a:cxn ang="0">
                  <a:pos x="350" y="19"/>
                </a:cxn>
                <a:cxn ang="0">
                  <a:pos x="337" y="21"/>
                </a:cxn>
                <a:cxn ang="0">
                  <a:pos x="322" y="25"/>
                </a:cxn>
                <a:cxn ang="0">
                  <a:pos x="304" y="27"/>
                </a:cxn>
                <a:cxn ang="0">
                  <a:pos x="285" y="33"/>
                </a:cxn>
                <a:cxn ang="0">
                  <a:pos x="268" y="35"/>
                </a:cxn>
                <a:cxn ang="0">
                  <a:pos x="247" y="38"/>
                </a:cxn>
                <a:cxn ang="0">
                  <a:pos x="228" y="38"/>
                </a:cxn>
                <a:cxn ang="0">
                  <a:pos x="206" y="42"/>
                </a:cxn>
                <a:cxn ang="0">
                  <a:pos x="183" y="42"/>
                </a:cxn>
                <a:cxn ang="0">
                  <a:pos x="164" y="42"/>
                </a:cxn>
                <a:cxn ang="0">
                  <a:pos x="143" y="42"/>
                </a:cxn>
                <a:cxn ang="0">
                  <a:pos x="126" y="40"/>
                </a:cxn>
                <a:cxn ang="0">
                  <a:pos x="107" y="38"/>
                </a:cxn>
                <a:cxn ang="0">
                  <a:pos x="88" y="36"/>
                </a:cxn>
                <a:cxn ang="0">
                  <a:pos x="72" y="35"/>
                </a:cxn>
                <a:cxn ang="0">
                  <a:pos x="57" y="33"/>
                </a:cxn>
                <a:cxn ang="0">
                  <a:pos x="44" y="29"/>
                </a:cxn>
                <a:cxn ang="0">
                  <a:pos x="33" y="27"/>
                </a:cxn>
                <a:cxn ang="0">
                  <a:pos x="19" y="25"/>
                </a:cxn>
                <a:cxn ang="0">
                  <a:pos x="6" y="21"/>
                </a:cxn>
                <a:cxn ang="0">
                  <a:pos x="0" y="21"/>
                </a:cxn>
              </a:cxnLst>
              <a:rect l="0" t="0" r="r" b="b"/>
              <a:pathLst>
                <a:path w="407" h="74">
                  <a:moveTo>
                    <a:pt x="0" y="21"/>
                  </a:moveTo>
                  <a:lnTo>
                    <a:pt x="6" y="23"/>
                  </a:lnTo>
                  <a:lnTo>
                    <a:pt x="12" y="27"/>
                  </a:lnTo>
                  <a:lnTo>
                    <a:pt x="19" y="31"/>
                  </a:lnTo>
                  <a:lnTo>
                    <a:pt x="25" y="35"/>
                  </a:lnTo>
                  <a:lnTo>
                    <a:pt x="33" y="38"/>
                  </a:lnTo>
                  <a:lnTo>
                    <a:pt x="38" y="40"/>
                  </a:lnTo>
                  <a:lnTo>
                    <a:pt x="44" y="42"/>
                  </a:lnTo>
                  <a:lnTo>
                    <a:pt x="52" y="46"/>
                  </a:lnTo>
                  <a:lnTo>
                    <a:pt x="57" y="48"/>
                  </a:lnTo>
                  <a:lnTo>
                    <a:pt x="63" y="50"/>
                  </a:lnTo>
                  <a:lnTo>
                    <a:pt x="71" y="54"/>
                  </a:lnTo>
                  <a:lnTo>
                    <a:pt x="76" y="55"/>
                  </a:lnTo>
                  <a:lnTo>
                    <a:pt x="84" y="57"/>
                  </a:lnTo>
                  <a:lnTo>
                    <a:pt x="90" y="59"/>
                  </a:lnTo>
                  <a:lnTo>
                    <a:pt x="95" y="61"/>
                  </a:lnTo>
                  <a:lnTo>
                    <a:pt x="103" y="63"/>
                  </a:lnTo>
                  <a:lnTo>
                    <a:pt x="109" y="63"/>
                  </a:lnTo>
                  <a:lnTo>
                    <a:pt x="114" y="65"/>
                  </a:lnTo>
                  <a:lnTo>
                    <a:pt x="120" y="67"/>
                  </a:lnTo>
                  <a:lnTo>
                    <a:pt x="126" y="69"/>
                  </a:lnTo>
                  <a:lnTo>
                    <a:pt x="131" y="69"/>
                  </a:lnTo>
                  <a:lnTo>
                    <a:pt x="139" y="71"/>
                  </a:lnTo>
                  <a:lnTo>
                    <a:pt x="143" y="71"/>
                  </a:lnTo>
                  <a:lnTo>
                    <a:pt x="149" y="73"/>
                  </a:lnTo>
                  <a:lnTo>
                    <a:pt x="156" y="73"/>
                  </a:lnTo>
                  <a:lnTo>
                    <a:pt x="162" y="73"/>
                  </a:lnTo>
                  <a:lnTo>
                    <a:pt x="166" y="73"/>
                  </a:lnTo>
                  <a:lnTo>
                    <a:pt x="173" y="73"/>
                  </a:lnTo>
                  <a:lnTo>
                    <a:pt x="177" y="73"/>
                  </a:lnTo>
                  <a:lnTo>
                    <a:pt x="183" y="74"/>
                  </a:lnTo>
                  <a:lnTo>
                    <a:pt x="188" y="74"/>
                  </a:lnTo>
                  <a:lnTo>
                    <a:pt x="194" y="74"/>
                  </a:lnTo>
                  <a:lnTo>
                    <a:pt x="198" y="74"/>
                  </a:lnTo>
                  <a:lnTo>
                    <a:pt x="202" y="73"/>
                  </a:lnTo>
                  <a:lnTo>
                    <a:pt x="207" y="73"/>
                  </a:lnTo>
                  <a:lnTo>
                    <a:pt x="213" y="73"/>
                  </a:lnTo>
                  <a:lnTo>
                    <a:pt x="217" y="73"/>
                  </a:lnTo>
                  <a:lnTo>
                    <a:pt x="223" y="73"/>
                  </a:lnTo>
                  <a:lnTo>
                    <a:pt x="226" y="73"/>
                  </a:lnTo>
                  <a:lnTo>
                    <a:pt x="230" y="73"/>
                  </a:lnTo>
                  <a:lnTo>
                    <a:pt x="236" y="71"/>
                  </a:lnTo>
                  <a:lnTo>
                    <a:pt x="240" y="71"/>
                  </a:lnTo>
                  <a:lnTo>
                    <a:pt x="244" y="71"/>
                  </a:lnTo>
                  <a:lnTo>
                    <a:pt x="247" y="69"/>
                  </a:lnTo>
                  <a:lnTo>
                    <a:pt x="251" y="69"/>
                  </a:lnTo>
                  <a:lnTo>
                    <a:pt x="255" y="69"/>
                  </a:lnTo>
                  <a:lnTo>
                    <a:pt x="261" y="67"/>
                  </a:lnTo>
                  <a:lnTo>
                    <a:pt x="264" y="67"/>
                  </a:lnTo>
                  <a:lnTo>
                    <a:pt x="266" y="65"/>
                  </a:lnTo>
                  <a:lnTo>
                    <a:pt x="270" y="65"/>
                  </a:lnTo>
                  <a:lnTo>
                    <a:pt x="272" y="65"/>
                  </a:lnTo>
                  <a:lnTo>
                    <a:pt x="276" y="63"/>
                  </a:lnTo>
                  <a:lnTo>
                    <a:pt x="280" y="63"/>
                  </a:lnTo>
                  <a:lnTo>
                    <a:pt x="282" y="63"/>
                  </a:lnTo>
                  <a:lnTo>
                    <a:pt x="283" y="61"/>
                  </a:lnTo>
                  <a:lnTo>
                    <a:pt x="287" y="61"/>
                  </a:lnTo>
                  <a:lnTo>
                    <a:pt x="293" y="61"/>
                  </a:lnTo>
                  <a:lnTo>
                    <a:pt x="297" y="61"/>
                  </a:lnTo>
                  <a:lnTo>
                    <a:pt x="299" y="61"/>
                  </a:lnTo>
                  <a:lnTo>
                    <a:pt x="303" y="61"/>
                  </a:lnTo>
                  <a:lnTo>
                    <a:pt x="304" y="59"/>
                  </a:lnTo>
                  <a:lnTo>
                    <a:pt x="306" y="59"/>
                  </a:lnTo>
                  <a:lnTo>
                    <a:pt x="310" y="57"/>
                  </a:lnTo>
                  <a:lnTo>
                    <a:pt x="314" y="57"/>
                  </a:lnTo>
                  <a:lnTo>
                    <a:pt x="316" y="55"/>
                  </a:lnTo>
                  <a:lnTo>
                    <a:pt x="322" y="55"/>
                  </a:lnTo>
                  <a:lnTo>
                    <a:pt x="323" y="52"/>
                  </a:lnTo>
                  <a:lnTo>
                    <a:pt x="329" y="50"/>
                  </a:lnTo>
                  <a:lnTo>
                    <a:pt x="333" y="48"/>
                  </a:lnTo>
                  <a:lnTo>
                    <a:pt x="337" y="44"/>
                  </a:lnTo>
                  <a:lnTo>
                    <a:pt x="342" y="42"/>
                  </a:lnTo>
                  <a:lnTo>
                    <a:pt x="346" y="40"/>
                  </a:lnTo>
                  <a:lnTo>
                    <a:pt x="350" y="38"/>
                  </a:lnTo>
                  <a:lnTo>
                    <a:pt x="356" y="35"/>
                  </a:lnTo>
                  <a:lnTo>
                    <a:pt x="360" y="33"/>
                  </a:lnTo>
                  <a:lnTo>
                    <a:pt x="365" y="29"/>
                  </a:lnTo>
                  <a:lnTo>
                    <a:pt x="369" y="27"/>
                  </a:lnTo>
                  <a:lnTo>
                    <a:pt x="373" y="23"/>
                  </a:lnTo>
                  <a:lnTo>
                    <a:pt x="377" y="21"/>
                  </a:lnTo>
                  <a:lnTo>
                    <a:pt x="380" y="19"/>
                  </a:lnTo>
                  <a:lnTo>
                    <a:pt x="384" y="14"/>
                  </a:lnTo>
                  <a:lnTo>
                    <a:pt x="388" y="14"/>
                  </a:lnTo>
                  <a:lnTo>
                    <a:pt x="390" y="10"/>
                  </a:lnTo>
                  <a:lnTo>
                    <a:pt x="394" y="10"/>
                  </a:lnTo>
                  <a:lnTo>
                    <a:pt x="398" y="8"/>
                  </a:lnTo>
                  <a:lnTo>
                    <a:pt x="399" y="4"/>
                  </a:lnTo>
                  <a:lnTo>
                    <a:pt x="401" y="4"/>
                  </a:lnTo>
                  <a:lnTo>
                    <a:pt x="403" y="2"/>
                  </a:lnTo>
                  <a:lnTo>
                    <a:pt x="407" y="0"/>
                  </a:lnTo>
                  <a:lnTo>
                    <a:pt x="407" y="0"/>
                  </a:lnTo>
                  <a:lnTo>
                    <a:pt x="405" y="0"/>
                  </a:lnTo>
                  <a:lnTo>
                    <a:pt x="403" y="2"/>
                  </a:lnTo>
                  <a:lnTo>
                    <a:pt x="401" y="2"/>
                  </a:lnTo>
                  <a:lnTo>
                    <a:pt x="399" y="2"/>
                  </a:lnTo>
                  <a:lnTo>
                    <a:pt x="396" y="4"/>
                  </a:lnTo>
                  <a:lnTo>
                    <a:pt x="394" y="4"/>
                  </a:lnTo>
                  <a:lnTo>
                    <a:pt x="390" y="6"/>
                  </a:lnTo>
                  <a:lnTo>
                    <a:pt x="384" y="8"/>
                  </a:lnTo>
                  <a:lnTo>
                    <a:pt x="380" y="10"/>
                  </a:lnTo>
                  <a:lnTo>
                    <a:pt x="377" y="10"/>
                  </a:lnTo>
                  <a:lnTo>
                    <a:pt x="371" y="12"/>
                  </a:lnTo>
                  <a:lnTo>
                    <a:pt x="367" y="14"/>
                  </a:lnTo>
                  <a:lnTo>
                    <a:pt x="363" y="14"/>
                  </a:lnTo>
                  <a:lnTo>
                    <a:pt x="360" y="16"/>
                  </a:lnTo>
                  <a:lnTo>
                    <a:pt x="356" y="16"/>
                  </a:lnTo>
                  <a:lnTo>
                    <a:pt x="354" y="19"/>
                  </a:lnTo>
                  <a:lnTo>
                    <a:pt x="350" y="19"/>
                  </a:lnTo>
                  <a:lnTo>
                    <a:pt x="346" y="19"/>
                  </a:lnTo>
                  <a:lnTo>
                    <a:pt x="342" y="21"/>
                  </a:lnTo>
                  <a:lnTo>
                    <a:pt x="341" y="21"/>
                  </a:lnTo>
                  <a:lnTo>
                    <a:pt x="337" y="21"/>
                  </a:lnTo>
                  <a:lnTo>
                    <a:pt x="333" y="23"/>
                  </a:lnTo>
                  <a:lnTo>
                    <a:pt x="329" y="23"/>
                  </a:lnTo>
                  <a:lnTo>
                    <a:pt x="327" y="25"/>
                  </a:lnTo>
                  <a:lnTo>
                    <a:pt x="322" y="25"/>
                  </a:lnTo>
                  <a:lnTo>
                    <a:pt x="316" y="25"/>
                  </a:lnTo>
                  <a:lnTo>
                    <a:pt x="312" y="27"/>
                  </a:lnTo>
                  <a:lnTo>
                    <a:pt x="310" y="27"/>
                  </a:lnTo>
                  <a:lnTo>
                    <a:pt x="304" y="27"/>
                  </a:lnTo>
                  <a:lnTo>
                    <a:pt x="301" y="29"/>
                  </a:lnTo>
                  <a:lnTo>
                    <a:pt x="297" y="29"/>
                  </a:lnTo>
                  <a:lnTo>
                    <a:pt x="293" y="31"/>
                  </a:lnTo>
                  <a:lnTo>
                    <a:pt x="285" y="33"/>
                  </a:lnTo>
                  <a:lnTo>
                    <a:pt x="282" y="33"/>
                  </a:lnTo>
                  <a:lnTo>
                    <a:pt x="278" y="33"/>
                  </a:lnTo>
                  <a:lnTo>
                    <a:pt x="272" y="33"/>
                  </a:lnTo>
                  <a:lnTo>
                    <a:pt x="268" y="35"/>
                  </a:lnTo>
                  <a:lnTo>
                    <a:pt x="263" y="36"/>
                  </a:lnTo>
                  <a:lnTo>
                    <a:pt x="259" y="36"/>
                  </a:lnTo>
                  <a:lnTo>
                    <a:pt x="253" y="36"/>
                  </a:lnTo>
                  <a:lnTo>
                    <a:pt x="247" y="38"/>
                  </a:lnTo>
                  <a:lnTo>
                    <a:pt x="244" y="38"/>
                  </a:lnTo>
                  <a:lnTo>
                    <a:pt x="238" y="38"/>
                  </a:lnTo>
                  <a:lnTo>
                    <a:pt x="234" y="38"/>
                  </a:lnTo>
                  <a:lnTo>
                    <a:pt x="228" y="38"/>
                  </a:lnTo>
                  <a:lnTo>
                    <a:pt x="223" y="40"/>
                  </a:lnTo>
                  <a:lnTo>
                    <a:pt x="217" y="40"/>
                  </a:lnTo>
                  <a:lnTo>
                    <a:pt x="213" y="42"/>
                  </a:lnTo>
                  <a:lnTo>
                    <a:pt x="206" y="42"/>
                  </a:lnTo>
                  <a:lnTo>
                    <a:pt x="200" y="42"/>
                  </a:lnTo>
                  <a:lnTo>
                    <a:pt x="194" y="42"/>
                  </a:lnTo>
                  <a:lnTo>
                    <a:pt x="190" y="42"/>
                  </a:lnTo>
                  <a:lnTo>
                    <a:pt x="183" y="42"/>
                  </a:lnTo>
                  <a:lnTo>
                    <a:pt x="179" y="42"/>
                  </a:lnTo>
                  <a:lnTo>
                    <a:pt x="173" y="42"/>
                  </a:lnTo>
                  <a:lnTo>
                    <a:pt x="168" y="42"/>
                  </a:lnTo>
                  <a:lnTo>
                    <a:pt x="164" y="42"/>
                  </a:lnTo>
                  <a:lnTo>
                    <a:pt x="160" y="42"/>
                  </a:lnTo>
                  <a:lnTo>
                    <a:pt x="154" y="42"/>
                  </a:lnTo>
                  <a:lnTo>
                    <a:pt x="149" y="42"/>
                  </a:lnTo>
                  <a:lnTo>
                    <a:pt x="143" y="42"/>
                  </a:lnTo>
                  <a:lnTo>
                    <a:pt x="139" y="42"/>
                  </a:lnTo>
                  <a:lnTo>
                    <a:pt x="133" y="42"/>
                  </a:lnTo>
                  <a:lnTo>
                    <a:pt x="130" y="42"/>
                  </a:lnTo>
                  <a:lnTo>
                    <a:pt x="126" y="40"/>
                  </a:lnTo>
                  <a:lnTo>
                    <a:pt x="120" y="40"/>
                  </a:lnTo>
                  <a:lnTo>
                    <a:pt x="114" y="38"/>
                  </a:lnTo>
                  <a:lnTo>
                    <a:pt x="111" y="38"/>
                  </a:lnTo>
                  <a:lnTo>
                    <a:pt x="107" y="38"/>
                  </a:lnTo>
                  <a:lnTo>
                    <a:pt x="101" y="38"/>
                  </a:lnTo>
                  <a:lnTo>
                    <a:pt x="97" y="38"/>
                  </a:lnTo>
                  <a:lnTo>
                    <a:pt x="93" y="38"/>
                  </a:lnTo>
                  <a:lnTo>
                    <a:pt x="88" y="36"/>
                  </a:lnTo>
                  <a:lnTo>
                    <a:pt x="84" y="36"/>
                  </a:lnTo>
                  <a:lnTo>
                    <a:pt x="80" y="36"/>
                  </a:lnTo>
                  <a:lnTo>
                    <a:pt x="76" y="36"/>
                  </a:lnTo>
                  <a:lnTo>
                    <a:pt x="72" y="35"/>
                  </a:lnTo>
                  <a:lnTo>
                    <a:pt x="69" y="33"/>
                  </a:lnTo>
                  <a:lnTo>
                    <a:pt x="63" y="33"/>
                  </a:lnTo>
                  <a:lnTo>
                    <a:pt x="61" y="33"/>
                  </a:lnTo>
                  <a:lnTo>
                    <a:pt x="57" y="33"/>
                  </a:lnTo>
                  <a:lnTo>
                    <a:pt x="53" y="33"/>
                  </a:lnTo>
                  <a:lnTo>
                    <a:pt x="52" y="31"/>
                  </a:lnTo>
                  <a:lnTo>
                    <a:pt x="48" y="29"/>
                  </a:lnTo>
                  <a:lnTo>
                    <a:pt x="44" y="29"/>
                  </a:lnTo>
                  <a:lnTo>
                    <a:pt x="40" y="29"/>
                  </a:lnTo>
                  <a:lnTo>
                    <a:pt x="38" y="27"/>
                  </a:lnTo>
                  <a:lnTo>
                    <a:pt x="36" y="27"/>
                  </a:lnTo>
                  <a:lnTo>
                    <a:pt x="33" y="27"/>
                  </a:lnTo>
                  <a:lnTo>
                    <a:pt x="29" y="27"/>
                  </a:lnTo>
                  <a:lnTo>
                    <a:pt x="27" y="25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5" y="23"/>
                  </a:lnTo>
                  <a:lnTo>
                    <a:pt x="12" y="23"/>
                  </a:lnTo>
                  <a:lnTo>
                    <a:pt x="8" y="21"/>
                  </a:lnTo>
                  <a:lnTo>
                    <a:pt x="6" y="21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Freeform 32"/>
            <p:cNvSpPr>
              <a:spLocks/>
            </p:cNvSpPr>
            <p:nvPr/>
          </p:nvSpPr>
          <p:spPr bwMode="auto">
            <a:xfrm>
              <a:off x="7299325" y="2249488"/>
              <a:ext cx="446087" cy="17462"/>
            </a:xfrm>
            <a:custGeom>
              <a:avLst/>
              <a:gdLst/>
              <a:ahLst/>
              <a:cxnLst>
                <a:cxn ang="0">
                  <a:pos x="110" y="4"/>
                </a:cxn>
                <a:cxn ang="0">
                  <a:pos x="129" y="2"/>
                </a:cxn>
                <a:cxn ang="0">
                  <a:pos x="150" y="0"/>
                </a:cxn>
                <a:cxn ang="0">
                  <a:pos x="175" y="0"/>
                </a:cxn>
                <a:cxn ang="0">
                  <a:pos x="204" y="0"/>
                </a:cxn>
                <a:cxn ang="0">
                  <a:pos x="232" y="0"/>
                </a:cxn>
                <a:cxn ang="0">
                  <a:pos x="264" y="0"/>
                </a:cxn>
                <a:cxn ang="0">
                  <a:pos x="297" y="2"/>
                </a:cxn>
                <a:cxn ang="0">
                  <a:pos x="329" y="4"/>
                </a:cxn>
                <a:cxn ang="0">
                  <a:pos x="361" y="4"/>
                </a:cxn>
                <a:cxn ang="0">
                  <a:pos x="394" y="6"/>
                </a:cxn>
                <a:cxn ang="0">
                  <a:pos x="426" y="8"/>
                </a:cxn>
                <a:cxn ang="0">
                  <a:pos x="453" y="8"/>
                </a:cxn>
                <a:cxn ang="0">
                  <a:pos x="479" y="10"/>
                </a:cxn>
                <a:cxn ang="0">
                  <a:pos x="504" y="12"/>
                </a:cxn>
                <a:cxn ang="0">
                  <a:pos x="523" y="13"/>
                </a:cxn>
                <a:cxn ang="0">
                  <a:pos x="540" y="15"/>
                </a:cxn>
                <a:cxn ang="0">
                  <a:pos x="551" y="17"/>
                </a:cxn>
                <a:cxn ang="0">
                  <a:pos x="561" y="17"/>
                </a:cxn>
                <a:cxn ang="0">
                  <a:pos x="559" y="19"/>
                </a:cxn>
                <a:cxn ang="0">
                  <a:pos x="551" y="21"/>
                </a:cxn>
                <a:cxn ang="0">
                  <a:pos x="536" y="21"/>
                </a:cxn>
                <a:cxn ang="0">
                  <a:pos x="515" y="21"/>
                </a:cxn>
                <a:cxn ang="0">
                  <a:pos x="493" y="21"/>
                </a:cxn>
                <a:cxn ang="0">
                  <a:pos x="464" y="21"/>
                </a:cxn>
                <a:cxn ang="0">
                  <a:pos x="434" y="21"/>
                </a:cxn>
                <a:cxn ang="0">
                  <a:pos x="399" y="23"/>
                </a:cxn>
                <a:cxn ang="0">
                  <a:pos x="363" y="23"/>
                </a:cxn>
                <a:cxn ang="0">
                  <a:pos x="327" y="23"/>
                </a:cxn>
                <a:cxn ang="0">
                  <a:pos x="289" y="23"/>
                </a:cxn>
                <a:cxn ang="0">
                  <a:pos x="253" y="23"/>
                </a:cxn>
                <a:cxn ang="0">
                  <a:pos x="215" y="23"/>
                </a:cxn>
                <a:cxn ang="0">
                  <a:pos x="179" y="23"/>
                </a:cxn>
                <a:cxn ang="0">
                  <a:pos x="143" y="21"/>
                </a:cxn>
                <a:cxn ang="0">
                  <a:pos x="110" y="21"/>
                </a:cxn>
                <a:cxn ang="0">
                  <a:pos x="82" y="21"/>
                </a:cxn>
                <a:cxn ang="0">
                  <a:pos x="57" y="21"/>
                </a:cxn>
                <a:cxn ang="0">
                  <a:pos x="34" y="19"/>
                </a:cxn>
                <a:cxn ang="0">
                  <a:pos x="17" y="19"/>
                </a:cxn>
                <a:cxn ang="0">
                  <a:pos x="6" y="17"/>
                </a:cxn>
                <a:cxn ang="0">
                  <a:pos x="0" y="17"/>
                </a:cxn>
                <a:cxn ang="0">
                  <a:pos x="6" y="13"/>
                </a:cxn>
                <a:cxn ang="0">
                  <a:pos x="19" y="10"/>
                </a:cxn>
                <a:cxn ang="0">
                  <a:pos x="33" y="8"/>
                </a:cxn>
                <a:cxn ang="0">
                  <a:pos x="44" y="6"/>
                </a:cxn>
                <a:cxn ang="0">
                  <a:pos x="57" y="4"/>
                </a:cxn>
                <a:cxn ang="0">
                  <a:pos x="69" y="4"/>
                </a:cxn>
                <a:cxn ang="0">
                  <a:pos x="78" y="4"/>
                </a:cxn>
                <a:cxn ang="0">
                  <a:pos x="88" y="4"/>
                </a:cxn>
                <a:cxn ang="0">
                  <a:pos x="97" y="4"/>
                </a:cxn>
                <a:cxn ang="0">
                  <a:pos x="101" y="4"/>
                </a:cxn>
              </a:cxnLst>
              <a:rect l="0" t="0" r="r" b="b"/>
              <a:pathLst>
                <a:path w="563" h="23">
                  <a:moveTo>
                    <a:pt x="101" y="4"/>
                  </a:moveTo>
                  <a:lnTo>
                    <a:pt x="107" y="4"/>
                  </a:lnTo>
                  <a:lnTo>
                    <a:pt x="110" y="4"/>
                  </a:lnTo>
                  <a:lnTo>
                    <a:pt x="116" y="2"/>
                  </a:lnTo>
                  <a:lnTo>
                    <a:pt x="122" y="2"/>
                  </a:lnTo>
                  <a:lnTo>
                    <a:pt x="129" y="2"/>
                  </a:lnTo>
                  <a:lnTo>
                    <a:pt x="135" y="0"/>
                  </a:lnTo>
                  <a:lnTo>
                    <a:pt x="143" y="0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67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4" y="0"/>
                  </a:lnTo>
                  <a:lnTo>
                    <a:pt x="204" y="0"/>
                  </a:lnTo>
                  <a:lnTo>
                    <a:pt x="213" y="0"/>
                  </a:lnTo>
                  <a:lnTo>
                    <a:pt x="225" y="0"/>
                  </a:lnTo>
                  <a:lnTo>
                    <a:pt x="232" y="0"/>
                  </a:lnTo>
                  <a:lnTo>
                    <a:pt x="244" y="0"/>
                  </a:lnTo>
                  <a:lnTo>
                    <a:pt x="253" y="0"/>
                  </a:lnTo>
                  <a:lnTo>
                    <a:pt x="264" y="0"/>
                  </a:lnTo>
                  <a:lnTo>
                    <a:pt x="276" y="0"/>
                  </a:lnTo>
                  <a:lnTo>
                    <a:pt x="285" y="2"/>
                  </a:lnTo>
                  <a:lnTo>
                    <a:pt x="297" y="2"/>
                  </a:lnTo>
                  <a:lnTo>
                    <a:pt x="306" y="4"/>
                  </a:lnTo>
                  <a:lnTo>
                    <a:pt x="320" y="4"/>
                  </a:lnTo>
                  <a:lnTo>
                    <a:pt x="329" y="4"/>
                  </a:lnTo>
                  <a:lnTo>
                    <a:pt x="340" y="4"/>
                  </a:lnTo>
                  <a:lnTo>
                    <a:pt x="350" y="4"/>
                  </a:lnTo>
                  <a:lnTo>
                    <a:pt x="361" y="4"/>
                  </a:lnTo>
                  <a:lnTo>
                    <a:pt x="373" y="6"/>
                  </a:lnTo>
                  <a:lnTo>
                    <a:pt x="382" y="6"/>
                  </a:lnTo>
                  <a:lnTo>
                    <a:pt x="394" y="6"/>
                  </a:lnTo>
                  <a:lnTo>
                    <a:pt x="403" y="6"/>
                  </a:lnTo>
                  <a:lnTo>
                    <a:pt x="415" y="6"/>
                  </a:lnTo>
                  <a:lnTo>
                    <a:pt x="426" y="8"/>
                  </a:lnTo>
                  <a:lnTo>
                    <a:pt x="434" y="8"/>
                  </a:lnTo>
                  <a:lnTo>
                    <a:pt x="443" y="8"/>
                  </a:lnTo>
                  <a:lnTo>
                    <a:pt x="453" y="8"/>
                  </a:lnTo>
                  <a:lnTo>
                    <a:pt x="462" y="10"/>
                  </a:lnTo>
                  <a:lnTo>
                    <a:pt x="470" y="10"/>
                  </a:lnTo>
                  <a:lnTo>
                    <a:pt x="479" y="10"/>
                  </a:lnTo>
                  <a:lnTo>
                    <a:pt x="487" y="10"/>
                  </a:lnTo>
                  <a:lnTo>
                    <a:pt x="496" y="10"/>
                  </a:lnTo>
                  <a:lnTo>
                    <a:pt x="504" y="12"/>
                  </a:lnTo>
                  <a:lnTo>
                    <a:pt x="512" y="12"/>
                  </a:lnTo>
                  <a:lnTo>
                    <a:pt x="517" y="13"/>
                  </a:lnTo>
                  <a:lnTo>
                    <a:pt x="523" y="13"/>
                  </a:lnTo>
                  <a:lnTo>
                    <a:pt x="531" y="13"/>
                  </a:lnTo>
                  <a:lnTo>
                    <a:pt x="536" y="13"/>
                  </a:lnTo>
                  <a:lnTo>
                    <a:pt x="540" y="15"/>
                  </a:lnTo>
                  <a:lnTo>
                    <a:pt x="546" y="15"/>
                  </a:lnTo>
                  <a:lnTo>
                    <a:pt x="550" y="17"/>
                  </a:lnTo>
                  <a:lnTo>
                    <a:pt x="551" y="17"/>
                  </a:lnTo>
                  <a:lnTo>
                    <a:pt x="557" y="17"/>
                  </a:lnTo>
                  <a:lnTo>
                    <a:pt x="559" y="17"/>
                  </a:lnTo>
                  <a:lnTo>
                    <a:pt x="561" y="17"/>
                  </a:lnTo>
                  <a:lnTo>
                    <a:pt x="563" y="19"/>
                  </a:lnTo>
                  <a:lnTo>
                    <a:pt x="561" y="19"/>
                  </a:lnTo>
                  <a:lnTo>
                    <a:pt x="559" y="19"/>
                  </a:lnTo>
                  <a:lnTo>
                    <a:pt x="557" y="19"/>
                  </a:lnTo>
                  <a:lnTo>
                    <a:pt x="555" y="21"/>
                  </a:lnTo>
                  <a:lnTo>
                    <a:pt x="551" y="21"/>
                  </a:lnTo>
                  <a:lnTo>
                    <a:pt x="548" y="21"/>
                  </a:lnTo>
                  <a:lnTo>
                    <a:pt x="542" y="21"/>
                  </a:lnTo>
                  <a:lnTo>
                    <a:pt x="536" y="21"/>
                  </a:lnTo>
                  <a:lnTo>
                    <a:pt x="531" y="21"/>
                  </a:lnTo>
                  <a:lnTo>
                    <a:pt x="523" y="21"/>
                  </a:lnTo>
                  <a:lnTo>
                    <a:pt x="515" y="21"/>
                  </a:lnTo>
                  <a:lnTo>
                    <a:pt x="508" y="21"/>
                  </a:lnTo>
                  <a:lnTo>
                    <a:pt x="500" y="21"/>
                  </a:lnTo>
                  <a:lnTo>
                    <a:pt x="493" y="21"/>
                  </a:lnTo>
                  <a:lnTo>
                    <a:pt x="483" y="21"/>
                  </a:lnTo>
                  <a:lnTo>
                    <a:pt x="475" y="21"/>
                  </a:lnTo>
                  <a:lnTo>
                    <a:pt x="464" y="21"/>
                  </a:lnTo>
                  <a:lnTo>
                    <a:pt x="453" y="21"/>
                  </a:lnTo>
                  <a:lnTo>
                    <a:pt x="443" y="21"/>
                  </a:lnTo>
                  <a:lnTo>
                    <a:pt x="434" y="21"/>
                  </a:lnTo>
                  <a:lnTo>
                    <a:pt x="422" y="23"/>
                  </a:lnTo>
                  <a:lnTo>
                    <a:pt x="413" y="23"/>
                  </a:lnTo>
                  <a:lnTo>
                    <a:pt x="399" y="23"/>
                  </a:lnTo>
                  <a:lnTo>
                    <a:pt x="388" y="23"/>
                  </a:lnTo>
                  <a:lnTo>
                    <a:pt x="377" y="23"/>
                  </a:lnTo>
                  <a:lnTo>
                    <a:pt x="363" y="23"/>
                  </a:lnTo>
                  <a:lnTo>
                    <a:pt x="350" y="23"/>
                  </a:lnTo>
                  <a:lnTo>
                    <a:pt x="339" y="23"/>
                  </a:lnTo>
                  <a:lnTo>
                    <a:pt x="327" y="23"/>
                  </a:lnTo>
                  <a:lnTo>
                    <a:pt x="314" y="23"/>
                  </a:lnTo>
                  <a:lnTo>
                    <a:pt x="302" y="23"/>
                  </a:lnTo>
                  <a:lnTo>
                    <a:pt x="289" y="23"/>
                  </a:lnTo>
                  <a:lnTo>
                    <a:pt x="278" y="23"/>
                  </a:lnTo>
                  <a:lnTo>
                    <a:pt x="264" y="23"/>
                  </a:lnTo>
                  <a:lnTo>
                    <a:pt x="253" y="23"/>
                  </a:lnTo>
                  <a:lnTo>
                    <a:pt x="240" y="23"/>
                  </a:lnTo>
                  <a:lnTo>
                    <a:pt x="226" y="23"/>
                  </a:lnTo>
                  <a:lnTo>
                    <a:pt x="215" y="23"/>
                  </a:lnTo>
                  <a:lnTo>
                    <a:pt x="202" y="23"/>
                  </a:lnTo>
                  <a:lnTo>
                    <a:pt x="190" y="23"/>
                  </a:lnTo>
                  <a:lnTo>
                    <a:pt x="179" y="23"/>
                  </a:lnTo>
                  <a:lnTo>
                    <a:pt x="167" y="21"/>
                  </a:lnTo>
                  <a:lnTo>
                    <a:pt x="154" y="21"/>
                  </a:lnTo>
                  <a:lnTo>
                    <a:pt x="143" y="21"/>
                  </a:lnTo>
                  <a:lnTo>
                    <a:pt x="133" y="21"/>
                  </a:lnTo>
                  <a:lnTo>
                    <a:pt x="122" y="21"/>
                  </a:lnTo>
                  <a:lnTo>
                    <a:pt x="110" y="21"/>
                  </a:lnTo>
                  <a:lnTo>
                    <a:pt x="101" y="21"/>
                  </a:lnTo>
                  <a:lnTo>
                    <a:pt x="91" y="21"/>
                  </a:lnTo>
                  <a:lnTo>
                    <a:pt x="82" y="21"/>
                  </a:lnTo>
                  <a:lnTo>
                    <a:pt x="72" y="21"/>
                  </a:lnTo>
                  <a:lnTo>
                    <a:pt x="65" y="21"/>
                  </a:lnTo>
                  <a:lnTo>
                    <a:pt x="57" y="21"/>
                  </a:lnTo>
                  <a:lnTo>
                    <a:pt x="48" y="21"/>
                  </a:lnTo>
                  <a:lnTo>
                    <a:pt x="42" y="19"/>
                  </a:lnTo>
                  <a:lnTo>
                    <a:pt x="34" y="19"/>
                  </a:lnTo>
                  <a:lnTo>
                    <a:pt x="29" y="19"/>
                  </a:lnTo>
                  <a:lnTo>
                    <a:pt x="23" y="19"/>
                  </a:lnTo>
                  <a:lnTo>
                    <a:pt x="17" y="19"/>
                  </a:lnTo>
                  <a:lnTo>
                    <a:pt x="13" y="17"/>
                  </a:lnTo>
                  <a:lnTo>
                    <a:pt x="10" y="17"/>
                  </a:lnTo>
                  <a:lnTo>
                    <a:pt x="6" y="17"/>
                  </a:lnTo>
                  <a:lnTo>
                    <a:pt x="2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2" y="13"/>
                  </a:lnTo>
                  <a:lnTo>
                    <a:pt x="6" y="13"/>
                  </a:lnTo>
                  <a:lnTo>
                    <a:pt x="12" y="10"/>
                  </a:lnTo>
                  <a:lnTo>
                    <a:pt x="15" y="10"/>
                  </a:lnTo>
                  <a:lnTo>
                    <a:pt x="19" y="10"/>
                  </a:lnTo>
                  <a:lnTo>
                    <a:pt x="25" y="8"/>
                  </a:lnTo>
                  <a:lnTo>
                    <a:pt x="29" y="8"/>
                  </a:lnTo>
                  <a:lnTo>
                    <a:pt x="33" y="8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50" y="6"/>
                  </a:lnTo>
                  <a:lnTo>
                    <a:pt x="53" y="6"/>
                  </a:lnTo>
                  <a:lnTo>
                    <a:pt x="57" y="4"/>
                  </a:lnTo>
                  <a:lnTo>
                    <a:pt x="61" y="4"/>
                  </a:lnTo>
                  <a:lnTo>
                    <a:pt x="65" y="4"/>
                  </a:lnTo>
                  <a:lnTo>
                    <a:pt x="69" y="4"/>
                  </a:lnTo>
                  <a:lnTo>
                    <a:pt x="72" y="4"/>
                  </a:lnTo>
                  <a:lnTo>
                    <a:pt x="76" y="4"/>
                  </a:lnTo>
                  <a:lnTo>
                    <a:pt x="78" y="4"/>
                  </a:lnTo>
                  <a:lnTo>
                    <a:pt x="82" y="4"/>
                  </a:lnTo>
                  <a:lnTo>
                    <a:pt x="84" y="4"/>
                  </a:lnTo>
                  <a:lnTo>
                    <a:pt x="88" y="4"/>
                  </a:lnTo>
                  <a:lnTo>
                    <a:pt x="90" y="4"/>
                  </a:lnTo>
                  <a:lnTo>
                    <a:pt x="93" y="4"/>
                  </a:lnTo>
                  <a:lnTo>
                    <a:pt x="97" y="4"/>
                  </a:lnTo>
                  <a:lnTo>
                    <a:pt x="99" y="4"/>
                  </a:lnTo>
                  <a:lnTo>
                    <a:pt x="101" y="4"/>
                  </a:lnTo>
                  <a:lnTo>
                    <a:pt x="101" y="4"/>
                  </a:lnTo>
                  <a:lnTo>
                    <a:pt x="101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Freeform 33"/>
            <p:cNvSpPr>
              <a:spLocks/>
            </p:cNvSpPr>
            <p:nvPr/>
          </p:nvSpPr>
          <p:spPr bwMode="auto">
            <a:xfrm>
              <a:off x="7313613" y="3513138"/>
              <a:ext cx="63500" cy="287337"/>
            </a:xfrm>
            <a:custGeom>
              <a:avLst/>
              <a:gdLst/>
              <a:ahLst/>
              <a:cxnLst>
                <a:cxn ang="0">
                  <a:pos x="6" y="102"/>
                </a:cxn>
                <a:cxn ang="0">
                  <a:pos x="2" y="127"/>
                </a:cxn>
                <a:cxn ang="0">
                  <a:pos x="2" y="152"/>
                </a:cxn>
                <a:cxn ang="0">
                  <a:pos x="6" y="178"/>
                </a:cxn>
                <a:cxn ang="0">
                  <a:pos x="10" y="201"/>
                </a:cxn>
                <a:cxn ang="0">
                  <a:pos x="15" y="226"/>
                </a:cxn>
                <a:cxn ang="0">
                  <a:pos x="23" y="248"/>
                </a:cxn>
                <a:cxn ang="0">
                  <a:pos x="33" y="269"/>
                </a:cxn>
                <a:cxn ang="0">
                  <a:pos x="42" y="288"/>
                </a:cxn>
                <a:cxn ang="0">
                  <a:pos x="50" y="307"/>
                </a:cxn>
                <a:cxn ang="0">
                  <a:pos x="57" y="323"/>
                </a:cxn>
                <a:cxn ang="0">
                  <a:pos x="67" y="338"/>
                </a:cxn>
                <a:cxn ang="0">
                  <a:pos x="72" y="347"/>
                </a:cxn>
                <a:cxn ang="0">
                  <a:pos x="80" y="361"/>
                </a:cxn>
                <a:cxn ang="0">
                  <a:pos x="78" y="359"/>
                </a:cxn>
                <a:cxn ang="0">
                  <a:pos x="71" y="345"/>
                </a:cxn>
                <a:cxn ang="0">
                  <a:pos x="65" y="330"/>
                </a:cxn>
                <a:cxn ang="0">
                  <a:pos x="63" y="319"/>
                </a:cxn>
                <a:cxn ang="0">
                  <a:pos x="57" y="305"/>
                </a:cxn>
                <a:cxn ang="0">
                  <a:pos x="53" y="292"/>
                </a:cxn>
                <a:cxn ang="0">
                  <a:pos x="50" y="277"/>
                </a:cxn>
                <a:cxn ang="0">
                  <a:pos x="46" y="262"/>
                </a:cxn>
                <a:cxn ang="0">
                  <a:pos x="42" y="248"/>
                </a:cxn>
                <a:cxn ang="0">
                  <a:pos x="40" y="231"/>
                </a:cxn>
                <a:cxn ang="0">
                  <a:pos x="34" y="218"/>
                </a:cxn>
                <a:cxn ang="0">
                  <a:pos x="33" y="203"/>
                </a:cxn>
                <a:cxn ang="0">
                  <a:pos x="29" y="191"/>
                </a:cxn>
                <a:cxn ang="0">
                  <a:pos x="29" y="180"/>
                </a:cxn>
                <a:cxn ang="0">
                  <a:pos x="27" y="169"/>
                </a:cxn>
                <a:cxn ang="0">
                  <a:pos x="25" y="155"/>
                </a:cxn>
                <a:cxn ang="0">
                  <a:pos x="25" y="144"/>
                </a:cxn>
                <a:cxn ang="0">
                  <a:pos x="25" y="129"/>
                </a:cxn>
                <a:cxn ang="0">
                  <a:pos x="27" y="114"/>
                </a:cxn>
                <a:cxn ang="0">
                  <a:pos x="29" y="98"/>
                </a:cxn>
                <a:cxn ang="0">
                  <a:pos x="29" y="83"/>
                </a:cxn>
                <a:cxn ang="0">
                  <a:pos x="31" y="70"/>
                </a:cxn>
                <a:cxn ang="0">
                  <a:pos x="33" y="53"/>
                </a:cxn>
                <a:cxn ang="0">
                  <a:pos x="34" y="41"/>
                </a:cxn>
                <a:cxn ang="0">
                  <a:pos x="34" y="28"/>
                </a:cxn>
                <a:cxn ang="0">
                  <a:pos x="38" y="15"/>
                </a:cxn>
                <a:cxn ang="0">
                  <a:pos x="36" y="1"/>
                </a:cxn>
                <a:cxn ang="0">
                  <a:pos x="29" y="9"/>
                </a:cxn>
                <a:cxn ang="0">
                  <a:pos x="23" y="20"/>
                </a:cxn>
                <a:cxn ang="0">
                  <a:pos x="19" y="34"/>
                </a:cxn>
                <a:cxn ang="0">
                  <a:pos x="17" y="49"/>
                </a:cxn>
                <a:cxn ang="0">
                  <a:pos x="14" y="62"/>
                </a:cxn>
                <a:cxn ang="0">
                  <a:pos x="12" y="74"/>
                </a:cxn>
                <a:cxn ang="0">
                  <a:pos x="10" y="85"/>
                </a:cxn>
              </a:cxnLst>
              <a:rect l="0" t="0" r="r" b="b"/>
              <a:pathLst>
                <a:path w="80" h="362">
                  <a:moveTo>
                    <a:pt x="10" y="85"/>
                  </a:moveTo>
                  <a:lnTo>
                    <a:pt x="8" y="91"/>
                  </a:lnTo>
                  <a:lnTo>
                    <a:pt x="8" y="96"/>
                  </a:lnTo>
                  <a:lnTo>
                    <a:pt x="6" y="102"/>
                  </a:lnTo>
                  <a:lnTo>
                    <a:pt x="6" y="110"/>
                  </a:lnTo>
                  <a:lnTo>
                    <a:pt x="4" y="115"/>
                  </a:lnTo>
                  <a:lnTo>
                    <a:pt x="2" y="121"/>
                  </a:lnTo>
                  <a:lnTo>
                    <a:pt x="2" y="127"/>
                  </a:lnTo>
                  <a:lnTo>
                    <a:pt x="2" y="133"/>
                  </a:lnTo>
                  <a:lnTo>
                    <a:pt x="0" y="138"/>
                  </a:lnTo>
                  <a:lnTo>
                    <a:pt x="0" y="146"/>
                  </a:lnTo>
                  <a:lnTo>
                    <a:pt x="2" y="152"/>
                  </a:lnTo>
                  <a:lnTo>
                    <a:pt x="2" y="157"/>
                  </a:lnTo>
                  <a:lnTo>
                    <a:pt x="2" y="165"/>
                  </a:lnTo>
                  <a:lnTo>
                    <a:pt x="4" y="171"/>
                  </a:lnTo>
                  <a:lnTo>
                    <a:pt x="6" y="178"/>
                  </a:lnTo>
                  <a:lnTo>
                    <a:pt x="6" y="184"/>
                  </a:lnTo>
                  <a:lnTo>
                    <a:pt x="8" y="190"/>
                  </a:lnTo>
                  <a:lnTo>
                    <a:pt x="8" y="195"/>
                  </a:lnTo>
                  <a:lnTo>
                    <a:pt x="10" y="201"/>
                  </a:lnTo>
                  <a:lnTo>
                    <a:pt x="12" y="207"/>
                  </a:lnTo>
                  <a:lnTo>
                    <a:pt x="12" y="214"/>
                  </a:lnTo>
                  <a:lnTo>
                    <a:pt x="14" y="218"/>
                  </a:lnTo>
                  <a:lnTo>
                    <a:pt x="15" y="226"/>
                  </a:lnTo>
                  <a:lnTo>
                    <a:pt x="17" y="231"/>
                  </a:lnTo>
                  <a:lnTo>
                    <a:pt x="19" y="237"/>
                  </a:lnTo>
                  <a:lnTo>
                    <a:pt x="21" y="241"/>
                  </a:lnTo>
                  <a:lnTo>
                    <a:pt x="23" y="248"/>
                  </a:lnTo>
                  <a:lnTo>
                    <a:pt x="25" y="254"/>
                  </a:lnTo>
                  <a:lnTo>
                    <a:pt x="29" y="258"/>
                  </a:lnTo>
                  <a:lnTo>
                    <a:pt x="31" y="264"/>
                  </a:lnTo>
                  <a:lnTo>
                    <a:pt x="33" y="269"/>
                  </a:lnTo>
                  <a:lnTo>
                    <a:pt x="34" y="275"/>
                  </a:lnTo>
                  <a:lnTo>
                    <a:pt x="36" y="279"/>
                  </a:lnTo>
                  <a:lnTo>
                    <a:pt x="40" y="285"/>
                  </a:lnTo>
                  <a:lnTo>
                    <a:pt x="42" y="288"/>
                  </a:lnTo>
                  <a:lnTo>
                    <a:pt x="44" y="294"/>
                  </a:lnTo>
                  <a:lnTo>
                    <a:pt x="46" y="300"/>
                  </a:lnTo>
                  <a:lnTo>
                    <a:pt x="48" y="304"/>
                  </a:lnTo>
                  <a:lnTo>
                    <a:pt x="50" y="307"/>
                  </a:lnTo>
                  <a:lnTo>
                    <a:pt x="52" y="311"/>
                  </a:lnTo>
                  <a:lnTo>
                    <a:pt x="53" y="315"/>
                  </a:lnTo>
                  <a:lnTo>
                    <a:pt x="57" y="321"/>
                  </a:lnTo>
                  <a:lnTo>
                    <a:pt x="57" y="323"/>
                  </a:lnTo>
                  <a:lnTo>
                    <a:pt x="61" y="328"/>
                  </a:lnTo>
                  <a:lnTo>
                    <a:pt x="63" y="330"/>
                  </a:lnTo>
                  <a:lnTo>
                    <a:pt x="65" y="334"/>
                  </a:lnTo>
                  <a:lnTo>
                    <a:pt x="67" y="338"/>
                  </a:lnTo>
                  <a:lnTo>
                    <a:pt x="67" y="342"/>
                  </a:lnTo>
                  <a:lnTo>
                    <a:pt x="69" y="343"/>
                  </a:lnTo>
                  <a:lnTo>
                    <a:pt x="71" y="345"/>
                  </a:lnTo>
                  <a:lnTo>
                    <a:pt x="72" y="347"/>
                  </a:lnTo>
                  <a:lnTo>
                    <a:pt x="74" y="351"/>
                  </a:lnTo>
                  <a:lnTo>
                    <a:pt x="76" y="355"/>
                  </a:lnTo>
                  <a:lnTo>
                    <a:pt x="78" y="359"/>
                  </a:lnTo>
                  <a:lnTo>
                    <a:pt x="80" y="361"/>
                  </a:lnTo>
                  <a:lnTo>
                    <a:pt x="80" y="362"/>
                  </a:lnTo>
                  <a:lnTo>
                    <a:pt x="80" y="362"/>
                  </a:lnTo>
                  <a:lnTo>
                    <a:pt x="78" y="361"/>
                  </a:lnTo>
                  <a:lnTo>
                    <a:pt x="78" y="359"/>
                  </a:lnTo>
                  <a:lnTo>
                    <a:pt x="76" y="357"/>
                  </a:lnTo>
                  <a:lnTo>
                    <a:pt x="74" y="355"/>
                  </a:lnTo>
                  <a:lnTo>
                    <a:pt x="72" y="349"/>
                  </a:lnTo>
                  <a:lnTo>
                    <a:pt x="71" y="345"/>
                  </a:lnTo>
                  <a:lnTo>
                    <a:pt x="69" y="342"/>
                  </a:lnTo>
                  <a:lnTo>
                    <a:pt x="67" y="336"/>
                  </a:lnTo>
                  <a:lnTo>
                    <a:pt x="67" y="334"/>
                  </a:lnTo>
                  <a:lnTo>
                    <a:pt x="65" y="330"/>
                  </a:lnTo>
                  <a:lnTo>
                    <a:pt x="65" y="328"/>
                  </a:lnTo>
                  <a:lnTo>
                    <a:pt x="63" y="324"/>
                  </a:lnTo>
                  <a:lnTo>
                    <a:pt x="63" y="323"/>
                  </a:lnTo>
                  <a:lnTo>
                    <a:pt x="63" y="319"/>
                  </a:lnTo>
                  <a:lnTo>
                    <a:pt x="61" y="315"/>
                  </a:lnTo>
                  <a:lnTo>
                    <a:pt x="59" y="313"/>
                  </a:lnTo>
                  <a:lnTo>
                    <a:pt x="59" y="309"/>
                  </a:lnTo>
                  <a:lnTo>
                    <a:pt x="57" y="305"/>
                  </a:lnTo>
                  <a:lnTo>
                    <a:pt x="57" y="302"/>
                  </a:lnTo>
                  <a:lnTo>
                    <a:pt x="57" y="300"/>
                  </a:lnTo>
                  <a:lnTo>
                    <a:pt x="53" y="294"/>
                  </a:lnTo>
                  <a:lnTo>
                    <a:pt x="53" y="292"/>
                  </a:lnTo>
                  <a:lnTo>
                    <a:pt x="52" y="288"/>
                  </a:lnTo>
                  <a:lnTo>
                    <a:pt x="52" y="285"/>
                  </a:lnTo>
                  <a:lnTo>
                    <a:pt x="52" y="281"/>
                  </a:lnTo>
                  <a:lnTo>
                    <a:pt x="50" y="277"/>
                  </a:lnTo>
                  <a:lnTo>
                    <a:pt x="48" y="273"/>
                  </a:lnTo>
                  <a:lnTo>
                    <a:pt x="48" y="271"/>
                  </a:lnTo>
                  <a:lnTo>
                    <a:pt x="46" y="266"/>
                  </a:lnTo>
                  <a:lnTo>
                    <a:pt x="46" y="262"/>
                  </a:lnTo>
                  <a:lnTo>
                    <a:pt x="44" y="258"/>
                  </a:lnTo>
                  <a:lnTo>
                    <a:pt x="44" y="254"/>
                  </a:lnTo>
                  <a:lnTo>
                    <a:pt x="42" y="250"/>
                  </a:lnTo>
                  <a:lnTo>
                    <a:pt x="42" y="248"/>
                  </a:lnTo>
                  <a:lnTo>
                    <a:pt x="40" y="243"/>
                  </a:lnTo>
                  <a:lnTo>
                    <a:pt x="40" y="239"/>
                  </a:lnTo>
                  <a:lnTo>
                    <a:pt x="40" y="235"/>
                  </a:lnTo>
                  <a:lnTo>
                    <a:pt x="40" y="231"/>
                  </a:lnTo>
                  <a:lnTo>
                    <a:pt x="38" y="228"/>
                  </a:lnTo>
                  <a:lnTo>
                    <a:pt x="36" y="226"/>
                  </a:lnTo>
                  <a:lnTo>
                    <a:pt x="34" y="220"/>
                  </a:lnTo>
                  <a:lnTo>
                    <a:pt x="34" y="218"/>
                  </a:lnTo>
                  <a:lnTo>
                    <a:pt x="33" y="214"/>
                  </a:lnTo>
                  <a:lnTo>
                    <a:pt x="33" y="209"/>
                  </a:lnTo>
                  <a:lnTo>
                    <a:pt x="33" y="207"/>
                  </a:lnTo>
                  <a:lnTo>
                    <a:pt x="33" y="203"/>
                  </a:lnTo>
                  <a:lnTo>
                    <a:pt x="31" y="199"/>
                  </a:lnTo>
                  <a:lnTo>
                    <a:pt x="31" y="197"/>
                  </a:lnTo>
                  <a:lnTo>
                    <a:pt x="31" y="193"/>
                  </a:lnTo>
                  <a:lnTo>
                    <a:pt x="29" y="191"/>
                  </a:lnTo>
                  <a:lnTo>
                    <a:pt x="29" y="188"/>
                  </a:lnTo>
                  <a:lnTo>
                    <a:pt x="29" y="184"/>
                  </a:lnTo>
                  <a:lnTo>
                    <a:pt x="29" y="182"/>
                  </a:lnTo>
                  <a:lnTo>
                    <a:pt x="29" y="180"/>
                  </a:lnTo>
                  <a:lnTo>
                    <a:pt x="29" y="174"/>
                  </a:lnTo>
                  <a:lnTo>
                    <a:pt x="29" y="172"/>
                  </a:lnTo>
                  <a:lnTo>
                    <a:pt x="27" y="171"/>
                  </a:lnTo>
                  <a:lnTo>
                    <a:pt x="27" y="169"/>
                  </a:lnTo>
                  <a:lnTo>
                    <a:pt x="25" y="165"/>
                  </a:lnTo>
                  <a:lnTo>
                    <a:pt x="25" y="163"/>
                  </a:lnTo>
                  <a:lnTo>
                    <a:pt x="25" y="159"/>
                  </a:lnTo>
                  <a:lnTo>
                    <a:pt x="25" y="155"/>
                  </a:lnTo>
                  <a:lnTo>
                    <a:pt x="25" y="152"/>
                  </a:lnTo>
                  <a:lnTo>
                    <a:pt x="25" y="152"/>
                  </a:lnTo>
                  <a:lnTo>
                    <a:pt x="25" y="146"/>
                  </a:lnTo>
                  <a:lnTo>
                    <a:pt x="25" y="144"/>
                  </a:lnTo>
                  <a:lnTo>
                    <a:pt x="25" y="138"/>
                  </a:lnTo>
                  <a:lnTo>
                    <a:pt x="25" y="136"/>
                  </a:lnTo>
                  <a:lnTo>
                    <a:pt x="25" y="133"/>
                  </a:lnTo>
                  <a:lnTo>
                    <a:pt x="25" y="129"/>
                  </a:lnTo>
                  <a:lnTo>
                    <a:pt x="27" y="125"/>
                  </a:lnTo>
                  <a:lnTo>
                    <a:pt x="27" y="121"/>
                  </a:lnTo>
                  <a:lnTo>
                    <a:pt x="27" y="117"/>
                  </a:lnTo>
                  <a:lnTo>
                    <a:pt x="27" y="114"/>
                  </a:lnTo>
                  <a:lnTo>
                    <a:pt x="27" y="110"/>
                  </a:lnTo>
                  <a:lnTo>
                    <a:pt x="29" y="108"/>
                  </a:lnTo>
                  <a:lnTo>
                    <a:pt x="29" y="102"/>
                  </a:lnTo>
                  <a:lnTo>
                    <a:pt x="29" y="98"/>
                  </a:lnTo>
                  <a:lnTo>
                    <a:pt x="29" y="95"/>
                  </a:lnTo>
                  <a:lnTo>
                    <a:pt x="29" y="91"/>
                  </a:lnTo>
                  <a:lnTo>
                    <a:pt x="29" y="87"/>
                  </a:lnTo>
                  <a:lnTo>
                    <a:pt x="29" y="83"/>
                  </a:lnTo>
                  <a:lnTo>
                    <a:pt x="31" y="79"/>
                  </a:lnTo>
                  <a:lnTo>
                    <a:pt x="31" y="76"/>
                  </a:lnTo>
                  <a:lnTo>
                    <a:pt x="31" y="74"/>
                  </a:lnTo>
                  <a:lnTo>
                    <a:pt x="31" y="70"/>
                  </a:lnTo>
                  <a:lnTo>
                    <a:pt x="33" y="64"/>
                  </a:lnTo>
                  <a:lnTo>
                    <a:pt x="33" y="62"/>
                  </a:lnTo>
                  <a:lnTo>
                    <a:pt x="33" y="57"/>
                  </a:lnTo>
                  <a:lnTo>
                    <a:pt x="33" y="53"/>
                  </a:lnTo>
                  <a:lnTo>
                    <a:pt x="33" y="51"/>
                  </a:lnTo>
                  <a:lnTo>
                    <a:pt x="33" y="47"/>
                  </a:lnTo>
                  <a:lnTo>
                    <a:pt x="33" y="43"/>
                  </a:lnTo>
                  <a:lnTo>
                    <a:pt x="34" y="41"/>
                  </a:lnTo>
                  <a:lnTo>
                    <a:pt x="34" y="39"/>
                  </a:lnTo>
                  <a:lnTo>
                    <a:pt x="34" y="36"/>
                  </a:lnTo>
                  <a:lnTo>
                    <a:pt x="34" y="32"/>
                  </a:lnTo>
                  <a:lnTo>
                    <a:pt x="34" y="28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6" y="19"/>
                  </a:lnTo>
                  <a:lnTo>
                    <a:pt x="38" y="15"/>
                  </a:lnTo>
                  <a:lnTo>
                    <a:pt x="36" y="9"/>
                  </a:lnTo>
                  <a:lnTo>
                    <a:pt x="36" y="7"/>
                  </a:lnTo>
                  <a:lnTo>
                    <a:pt x="36" y="5"/>
                  </a:lnTo>
                  <a:lnTo>
                    <a:pt x="36" y="1"/>
                  </a:lnTo>
                  <a:lnTo>
                    <a:pt x="34" y="0"/>
                  </a:lnTo>
                  <a:lnTo>
                    <a:pt x="33" y="1"/>
                  </a:lnTo>
                  <a:lnTo>
                    <a:pt x="31" y="5"/>
                  </a:lnTo>
                  <a:lnTo>
                    <a:pt x="29" y="9"/>
                  </a:lnTo>
                  <a:lnTo>
                    <a:pt x="27" y="11"/>
                  </a:lnTo>
                  <a:lnTo>
                    <a:pt x="25" y="15"/>
                  </a:lnTo>
                  <a:lnTo>
                    <a:pt x="25" y="17"/>
                  </a:lnTo>
                  <a:lnTo>
                    <a:pt x="23" y="20"/>
                  </a:lnTo>
                  <a:lnTo>
                    <a:pt x="23" y="22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19" y="34"/>
                  </a:lnTo>
                  <a:lnTo>
                    <a:pt x="17" y="38"/>
                  </a:lnTo>
                  <a:lnTo>
                    <a:pt x="17" y="41"/>
                  </a:lnTo>
                  <a:lnTo>
                    <a:pt x="17" y="45"/>
                  </a:lnTo>
                  <a:lnTo>
                    <a:pt x="17" y="49"/>
                  </a:lnTo>
                  <a:lnTo>
                    <a:pt x="15" y="51"/>
                  </a:lnTo>
                  <a:lnTo>
                    <a:pt x="15" y="55"/>
                  </a:lnTo>
                  <a:lnTo>
                    <a:pt x="14" y="58"/>
                  </a:lnTo>
                  <a:lnTo>
                    <a:pt x="14" y="62"/>
                  </a:lnTo>
                  <a:lnTo>
                    <a:pt x="12" y="64"/>
                  </a:lnTo>
                  <a:lnTo>
                    <a:pt x="12" y="68"/>
                  </a:lnTo>
                  <a:lnTo>
                    <a:pt x="12" y="70"/>
                  </a:lnTo>
                  <a:lnTo>
                    <a:pt x="12" y="74"/>
                  </a:lnTo>
                  <a:lnTo>
                    <a:pt x="12" y="77"/>
                  </a:lnTo>
                  <a:lnTo>
                    <a:pt x="10" y="81"/>
                  </a:lnTo>
                  <a:lnTo>
                    <a:pt x="10" y="85"/>
                  </a:lnTo>
                  <a:lnTo>
                    <a:pt x="10" y="85"/>
                  </a:lnTo>
                  <a:lnTo>
                    <a:pt x="10" y="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Freeform 34"/>
            <p:cNvSpPr>
              <a:spLocks/>
            </p:cNvSpPr>
            <p:nvPr/>
          </p:nvSpPr>
          <p:spPr bwMode="auto">
            <a:xfrm>
              <a:off x="7539038" y="3246438"/>
              <a:ext cx="295275" cy="55562"/>
            </a:xfrm>
            <a:custGeom>
              <a:avLst/>
              <a:gdLst/>
              <a:ahLst/>
              <a:cxnLst>
                <a:cxn ang="0">
                  <a:pos x="46" y="19"/>
                </a:cxn>
                <a:cxn ang="0">
                  <a:pos x="73" y="12"/>
                </a:cxn>
                <a:cxn ang="0">
                  <a:pos x="101" y="4"/>
                </a:cxn>
                <a:cxn ang="0">
                  <a:pos x="126" y="2"/>
                </a:cxn>
                <a:cxn ang="0">
                  <a:pos x="151" y="0"/>
                </a:cxn>
                <a:cxn ang="0">
                  <a:pos x="175" y="0"/>
                </a:cxn>
                <a:cxn ang="0">
                  <a:pos x="200" y="2"/>
                </a:cxn>
                <a:cxn ang="0">
                  <a:pos x="221" y="4"/>
                </a:cxn>
                <a:cxn ang="0">
                  <a:pos x="244" y="10"/>
                </a:cxn>
                <a:cxn ang="0">
                  <a:pos x="265" y="15"/>
                </a:cxn>
                <a:cxn ang="0">
                  <a:pos x="282" y="21"/>
                </a:cxn>
                <a:cxn ang="0">
                  <a:pos x="299" y="29"/>
                </a:cxn>
                <a:cxn ang="0">
                  <a:pos x="314" y="34"/>
                </a:cxn>
                <a:cxn ang="0">
                  <a:pos x="327" y="40"/>
                </a:cxn>
                <a:cxn ang="0">
                  <a:pos x="341" y="48"/>
                </a:cxn>
                <a:cxn ang="0">
                  <a:pos x="350" y="53"/>
                </a:cxn>
                <a:cxn ang="0">
                  <a:pos x="360" y="59"/>
                </a:cxn>
                <a:cxn ang="0">
                  <a:pos x="367" y="65"/>
                </a:cxn>
                <a:cxn ang="0">
                  <a:pos x="373" y="70"/>
                </a:cxn>
                <a:cxn ang="0">
                  <a:pos x="364" y="67"/>
                </a:cxn>
                <a:cxn ang="0">
                  <a:pos x="352" y="63"/>
                </a:cxn>
                <a:cxn ang="0">
                  <a:pos x="339" y="59"/>
                </a:cxn>
                <a:cxn ang="0">
                  <a:pos x="331" y="57"/>
                </a:cxn>
                <a:cxn ang="0">
                  <a:pos x="322" y="53"/>
                </a:cxn>
                <a:cxn ang="0">
                  <a:pos x="312" y="51"/>
                </a:cxn>
                <a:cxn ang="0">
                  <a:pos x="301" y="50"/>
                </a:cxn>
                <a:cxn ang="0">
                  <a:pos x="291" y="48"/>
                </a:cxn>
                <a:cxn ang="0">
                  <a:pos x="282" y="44"/>
                </a:cxn>
                <a:cxn ang="0">
                  <a:pos x="270" y="40"/>
                </a:cxn>
                <a:cxn ang="0">
                  <a:pos x="259" y="38"/>
                </a:cxn>
                <a:cxn ang="0">
                  <a:pos x="248" y="36"/>
                </a:cxn>
                <a:cxn ang="0">
                  <a:pos x="236" y="34"/>
                </a:cxn>
                <a:cxn ang="0">
                  <a:pos x="225" y="32"/>
                </a:cxn>
                <a:cxn ang="0">
                  <a:pos x="213" y="31"/>
                </a:cxn>
                <a:cxn ang="0">
                  <a:pos x="202" y="29"/>
                </a:cxn>
                <a:cxn ang="0">
                  <a:pos x="192" y="27"/>
                </a:cxn>
                <a:cxn ang="0">
                  <a:pos x="181" y="25"/>
                </a:cxn>
                <a:cxn ang="0">
                  <a:pos x="173" y="25"/>
                </a:cxn>
                <a:cxn ang="0">
                  <a:pos x="162" y="23"/>
                </a:cxn>
                <a:cxn ang="0">
                  <a:pos x="151" y="23"/>
                </a:cxn>
                <a:cxn ang="0">
                  <a:pos x="141" y="23"/>
                </a:cxn>
                <a:cxn ang="0">
                  <a:pos x="130" y="23"/>
                </a:cxn>
                <a:cxn ang="0">
                  <a:pos x="120" y="25"/>
                </a:cxn>
                <a:cxn ang="0">
                  <a:pos x="109" y="25"/>
                </a:cxn>
                <a:cxn ang="0">
                  <a:pos x="97" y="27"/>
                </a:cxn>
                <a:cxn ang="0">
                  <a:pos x="86" y="29"/>
                </a:cxn>
                <a:cxn ang="0">
                  <a:pos x="76" y="31"/>
                </a:cxn>
                <a:cxn ang="0">
                  <a:pos x="65" y="32"/>
                </a:cxn>
                <a:cxn ang="0">
                  <a:pos x="56" y="34"/>
                </a:cxn>
                <a:cxn ang="0">
                  <a:pos x="46" y="36"/>
                </a:cxn>
                <a:cxn ang="0">
                  <a:pos x="37" y="38"/>
                </a:cxn>
                <a:cxn ang="0">
                  <a:pos x="29" y="38"/>
                </a:cxn>
                <a:cxn ang="0">
                  <a:pos x="18" y="42"/>
                </a:cxn>
                <a:cxn ang="0">
                  <a:pos x="6" y="44"/>
                </a:cxn>
                <a:cxn ang="0">
                  <a:pos x="0" y="48"/>
                </a:cxn>
              </a:cxnLst>
              <a:rect l="0" t="0" r="r" b="b"/>
              <a:pathLst>
                <a:path w="373" h="70">
                  <a:moveTo>
                    <a:pt x="29" y="29"/>
                  </a:moveTo>
                  <a:lnTo>
                    <a:pt x="37" y="23"/>
                  </a:lnTo>
                  <a:lnTo>
                    <a:pt x="46" y="19"/>
                  </a:lnTo>
                  <a:lnTo>
                    <a:pt x="56" y="15"/>
                  </a:lnTo>
                  <a:lnTo>
                    <a:pt x="65" y="13"/>
                  </a:lnTo>
                  <a:lnTo>
                    <a:pt x="73" y="12"/>
                  </a:lnTo>
                  <a:lnTo>
                    <a:pt x="82" y="10"/>
                  </a:lnTo>
                  <a:lnTo>
                    <a:pt x="92" y="6"/>
                  </a:lnTo>
                  <a:lnTo>
                    <a:pt x="101" y="4"/>
                  </a:lnTo>
                  <a:lnTo>
                    <a:pt x="109" y="4"/>
                  </a:lnTo>
                  <a:lnTo>
                    <a:pt x="116" y="2"/>
                  </a:lnTo>
                  <a:lnTo>
                    <a:pt x="126" y="2"/>
                  </a:lnTo>
                  <a:lnTo>
                    <a:pt x="134" y="0"/>
                  </a:lnTo>
                  <a:lnTo>
                    <a:pt x="143" y="0"/>
                  </a:lnTo>
                  <a:lnTo>
                    <a:pt x="151" y="0"/>
                  </a:lnTo>
                  <a:lnTo>
                    <a:pt x="160" y="0"/>
                  </a:lnTo>
                  <a:lnTo>
                    <a:pt x="168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1" y="0"/>
                  </a:lnTo>
                  <a:lnTo>
                    <a:pt x="200" y="2"/>
                  </a:lnTo>
                  <a:lnTo>
                    <a:pt x="206" y="2"/>
                  </a:lnTo>
                  <a:lnTo>
                    <a:pt x="213" y="4"/>
                  </a:lnTo>
                  <a:lnTo>
                    <a:pt x="221" y="4"/>
                  </a:lnTo>
                  <a:lnTo>
                    <a:pt x="230" y="6"/>
                  </a:lnTo>
                  <a:lnTo>
                    <a:pt x="236" y="8"/>
                  </a:lnTo>
                  <a:lnTo>
                    <a:pt x="244" y="10"/>
                  </a:lnTo>
                  <a:lnTo>
                    <a:pt x="249" y="12"/>
                  </a:lnTo>
                  <a:lnTo>
                    <a:pt x="257" y="13"/>
                  </a:lnTo>
                  <a:lnTo>
                    <a:pt x="265" y="15"/>
                  </a:lnTo>
                  <a:lnTo>
                    <a:pt x="270" y="17"/>
                  </a:lnTo>
                  <a:lnTo>
                    <a:pt x="274" y="19"/>
                  </a:lnTo>
                  <a:lnTo>
                    <a:pt x="282" y="21"/>
                  </a:lnTo>
                  <a:lnTo>
                    <a:pt x="288" y="23"/>
                  </a:lnTo>
                  <a:lnTo>
                    <a:pt x="293" y="25"/>
                  </a:lnTo>
                  <a:lnTo>
                    <a:pt x="299" y="29"/>
                  </a:lnTo>
                  <a:lnTo>
                    <a:pt x="305" y="31"/>
                  </a:lnTo>
                  <a:lnTo>
                    <a:pt x="308" y="32"/>
                  </a:lnTo>
                  <a:lnTo>
                    <a:pt x="314" y="34"/>
                  </a:lnTo>
                  <a:lnTo>
                    <a:pt x="318" y="36"/>
                  </a:lnTo>
                  <a:lnTo>
                    <a:pt x="324" y="38"/>
                  </a:lnTo>
                  <a:lnTo>
                    <a:pt x="327" y="40"/>
                  </a:lnTo>
                  <a:lnTo>
                    <a:pt x="333" y="42"/>
                  </a:lnTo>
                  <a:lnTo>
                    <a:pt x="335" y="44"/>
                  </a:lnTo>
                  <a:lnTo>
                    <a:pt x="341" y="48"/>
                  </a:lnTo>
                  <a:lnTo>
                    <a:pt x="343" y="50"/>
                  </a:lnTo>
                  <a:lnTo>
                    <a:pt x="346" y="51"/>
                  </a:lnTo>
                  <a:lnTo>
                    <a:pt x="350" y="53"/>
                  </a:lnTo>
                  <a:lnTo>
                    <a:pt x="354" y="57"/>
                  </a:lnTo>
                  <a:lnTo>
                    <a:pt x="356" y="57"/>
                  </a:lnTo>
                  <a:lnTo>
                    <a:pt x="360" y="59"/>
                  </a:lnTo>
                  <a:lnTo>
                    <a:pt x="362" y="61"/>
                  </a:lnTo>
                  <a:lnTo>
                    <a:pt x="364" y="63"/>
                  </a:lnTo>
                  <a:lnTo>
                    <a:pt x="367" y="65"/>
                  </a:lnTo>
                  <a:lnTo>
                    <a:pt x="369" y="69"/>
                  </a:lnTo>
                  <a:lnTo>
                    <a:pt x="373" y="70"/>
                  </a:lnTo>
                  <a:lnTo>
                    <a:pt x="373" y="70"/>
                  </a:lnTo>
                  <a:lnTo>
                    <a:pt x="369" y="70"/>
                  </a:lnTo>
                  <a:lnTo>
                    <a:pt x="367" y="69"/>
                  </a:lnTo>
                  <a:lnTo>
                    <a:pt x="364" y="67"/>
                  </a:lnTo>
                  <a:lnTo>
                    <a:pt x="360" y="67"/>
                  </a:lnTo>
                  <a:lnTo>
                    <a:pt x="356" y="65"/>
                  </a:lnTo>
                  <a:lnTo>
                    <a:pt x="352" y="63"/>
                  </a:lnTo>
                  <a:lnTo>
                    <a:pt x="346" y="63"/>
                  </a:lnTo>
                  <a:lnTo>
                    <a:pt x="343" y="61"/>
                  </a:lnTo>
                  <a:lnTo>
                    <a:pt x="339" y="59"/>
                  </a:lnTo>
                  <a:lnTo>
                    <a:pt x="337" y="59"/>
                  </a:lnTo>
                  <a:lnTo>
                    <a:pt x="333" y="57"/>
                  </a:lnTo>
                  <a:lnTo>
                    <a:pt x="331" y="57"/>
                  </a:lnTo>
                  <a:lnTo>
                    <a:pt x="327" y="57"/>
                  </a:lnTo>
                  <a:lnTo>
                    <a:pt x="326" y="55"/>
                  </a:lnTo>
                  <a:lnTo>
                    <a:pt x="322" y="53"/>
                  </a:lnTo>
                  <a:lnTo>
                    <a:pt x="320" y="53"/>
                  </a:lnTo>
                  <a:lnTo>
                    <a:pt x="316" y="51"/>
                  </a:lnTo>
                  <a:lnTo>
                    <a:pt x="312" y="51"/>
                  </a:lnTo>
                  <a:lnTo>
                    <a:pt x="308" y="51"/>
                  </a:lnTo>
                  <a:lnTo>
                    <a:pt x="307" y="50"/>
                  </a:lnTo>
                  <a:lnTo>
                    <a:pt x="301" y="50"/>
                  </a:lnTo>
                  <a:lnTo>
                    <a:pt x="299" y="50"/>
                  </a:lnTo>
                  <a:lnTo>
                    <a:pt x="295" y="48"/>
                  </a:lnTo>
                  <a:lnTo>
                    <a:pt x="291" y="48"/>
                  </a:lnTo>
                  <a:lnTo>
                    <a:pt x="288" y="46"/>
                  </a:lnTo>
                  <a:lnTo>
                    <a:pt x="284" y="44"/>
                  </a:lnTo>
                  <a:lnTo>
                    <a:pt x="282" y="44"/>
                  </a:lnTo>
                  <a:lnTo>
                    <a:pt x="278" y="42"/>
                  </a:lnTo>
                  <a:lnTo>
                    <a:pt x="272" y="42"/>
                  </a:lnTo>
                  <a:lnTo>
                    <a:pt x="270" y="40"/>
                  </a:lnTo>
                  <a:lnTo>
                    <a:pt x="267" y="40"/>
                  </a:lnTo>
                  <a:lnTo>
                    <a:pt x="263" y="40"/>
                  </a:lnTo>
                  <a:lnTo>
                    <a:pt x="259" y="38"/>
                  </a:lnTo>
                  <a:lnTo>
                    <a:pt x="255" y="38"/>
                  </a:lnTo>
                  <a:lnTo>
                    <a:pt x="251" y="38"/>
                  </a:lnTo>
                  <a:lnTo>
                    <a:pt x="248" y="36"/>
                  </a:lnTo>
                  <a:lnTo>
                    <a:pt x="244" y="36"/>
                  </a:lnTo>
                  <a:lnTo>
                    <a:pt x="240" y="36"/>
                  </a:lnTo>
                  <a:lnTo>
                    <a:pt x="236" y="34"/>
                  </a:lnTo>
                  <a:lnTo>
                    <a:pt x="232" y="34"/>
                  </a:lnTo>
                  <a:lnTo>
                    <a:pt x="229" y="34"/>
                  </a:lnTo>
                  <a:lnTo>
                    <a:pt x="225" y="32"/>
                  </a:lnTo>
                  <a:lnTo>
                    <a:pt x="221" y="31"/>
                  </a:lnTo>
                  <a:lnTo>
                    <a:pt x="217" y="31"/>
                  </a:lnTo>
                  <a:lnTo>
                    <a:pt x="213" y="31"/>
                  </a:lnTo>
                  <a:lnTo>
                    <a:pt x="210" y="29"/>
                  </a:lnTo>
                  <a:lnTo>
                    <a:pt x="206" y="29"/>
                  </a:lnTo>
                  <a:lnTo>
                    <a:pt x="202" y="29"/>
                  </a:lnTo>
                  <a:lnTo>
                    <a:pt x="198" y="29"/>
                  </a:lnTo>
                  <a:lnTo>
                    <a:pt x="196" y="27"/>
                  </a:lnTo>
                  <a:lnTo>
                    <a:pt x="192" y="27"/>
                  </a:lnTo>
                  <a:lnTo>
                    <a:pt x="189" y="27"/>
                  </a:lnTo>
                  <a:lnTo>
                    <a:pt x="185" y="25"/>
                  </a:lnTo>
                  <a:lnTo>
                    <a:pt x="181" y="25"/>
                  </a:lnTo>
                  <a:lnTo>
                    <a:pt x="179" y="25"/>
                  </a:lnTo>
                  <a:lnTo>
                    <a:pt x="177" y="25"/>
                  </a:lnTo>
                  <a:lnTo>
                    <a:pt x="173" y="25"/>
                  </a:lnTo>
                  <a:lnTo>
                    <a:pt x="168" y="23"/>
                  </a:lnTo>
                  <a:lnTo>
                    <a:pt x="166" y="23"/>
                  </a:lnTo>
                  <a:lnTo>
                    <a:pt x="162" y="23"/>
                  </a:lnTo>
                  <a:lnTo>
                    <a:pt x="158" y="23"/>
                  </a:lnTo>
                  <a:lnTo>
                    <a:pt x="156" y="23"/>
                  </a:lnTo>
                  <a:lnTo>
                    <a:pt x="151" y="23"/>
                  </a:lnTo>
                  <a:lnTo>
                    <a:pt x="149" y="23"/>
                  </a:lnTo>
                  <a:lnTo>
                    <a:pt x="145" y="23"/>
                  </a:lnTo>
                  <a:lnTo>
                    <a:pt x="141" y="23"/>
                  </a:lnTo>
                  <a:lnTo>
                    <a:pt x="139" y="23"/>
                  </a:lnTo>
                  <a:lnTo>
                    <a:pt x="134" y="23"/>
                  </a:lnTo>
                  <a:lnTo>
                    <a:pt x="130" y="23"/>
                  </a:lnTo>
                  <a:lnTo>
                    <a:pt x="128" y="23"/>
                  </a:lnTo>
                  <a:lnTo>
                    <a:pt x="124" y="25"/>
                  </a:lnTo>
                  <a:lnTo>
                    <a:pt x="120" y="25"/>
                  </a:lnTo>
                  <a:lnTo>
                    <a:pt x="116" y="25"/>
                  </a:lnTo>
                  <a:lnTo>
                    <a:pt x="113" y="25"/>
                  </a:lnTo>
                  <a:lnTo>
                    <a:pt x="109" y="25"/>
                  </a:lnTo>
                  <a:lnTo>
                    <a:pt x="105" y="27"/>
                  </a:lnTo>
                  <a:lnTo>
                    <a:pt x="101" y="27"/>
                  </a:lnTo>
                  <a:lnTo>
                    <a:pt x="97" y="27"/>
                  </a:lnTo>
                  <a:lnTo>
                    <a:pt x="94" y="29"/>
                  </a:lnTo>
                  <a:lnTo>
                    <a:pt x="92" y="29"/>
                  </a:lnTo>
                  <a:lnTo>
                    <a:pt x="86" y="29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6" y="31"/>
                  </a:lnTo>
                  <a:lnTo>
                    <a:pt x="73" y="31"/>
                  </a:lnTo>
                  <a:lnTo>
                    <a:pt x="69" y="31"/>
                  </a:lnTo>
                  <a:lnTo>
                    <a:pt x="65" y="32"/>
                  </a:lnTo>
                  <a:lnTo>
                    <a:pt x="61" y="34"/>
                  </a:lnTo>
                  <a:lnTo>
                    <a:pt x="59" y="34"/>
                  </a:lnTo>
                  <a:lnTo>
                    <a:pt x="56" y="34"/>
                  </a:lnTo>
                  <a:lnTo>
                    <a:pt x="54" y="34"/>
                  </a:lnTo>
                  <a:lnTo>
                    <a:pt x="48" y="34"/>
                  </a:lnTo>
                  <a:lnTo>
                    <a:pt x="46" y="36"/>
                  </a:lnTo>
                  <a:lnTo>
                    <a:pt x="42" y="36"/>
                  </a:lnTo>
                  <a:lnTo>
                    <a:pt x="40" y="36"/>
                  </a:lnTo>
                  <a:lnTo>
                    <a:pt x="37" y="38"/>
                  </a:lnTo>
                  <a:lnTo>
                    <a:pt x="35" y="38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5" y="38"/>
                  </a:lnTo>
                  <a:lnTo>
                    <a:pt x="21" y="40"/>
                  </a:lnTo>
                  <a:lnTo>
                    <a:pt x="18" y="42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6" y="44"/>
                  </a:lnTo>
                  <a:lnTo>
                    <a:pt x="4" y="44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29" y="29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Freeform 35"/>
            <p:cNvSpPr>
              <a:spLocks/>
            </p:cNvSpPr>
            <p:nvPr/>
          </p:nvSpPr>
          <p:spPr bwMode="auto">
            <a:xfrm>
              <a:off x="7897813" y="3681413"/>
              <a:ext cx="136525" cy="219075"/>
            </a:xfrm>
            <a:custGeom>
              <a:avLst/>
              <a:gdLst/>
              <a:ahLst/>
              <a:cxnLst>
                <a:cxn ang="0">
                  <a:pos x="171" y="6"/>
                </a:cxn>
                <a:cxn ang="0">
                  <a:pos x="169" y="16"/>
                </a:cxn>
                <a:cxn ang="0">
                  <a:pos x="169" y="25"/>
                </a:cxn>
                <a:cxn ang="0">
                  <a:pos x="165" y="31"/>
                </a:cxn>
                <a:cxn ang="0">
                  <a:pos x="165" y="42"/>
                </a:cxn>
                <a:cxn ang="0">
                  <a:pos x="163" y="50"/>
                </a:cxn>
                <a:cxn ang="0">
                  <a:pos x="161" y="61"/>
                </a:cxn>
                <a:cxn ang="0">
                  <a:pos x="160" y="73"/>
                </a:cxn>
                <a:cxn ang="0">
                  <a:pos x="156" y="82"/>
                </a:cxn>
                <a:cxn ang="0">
                  <a:pos x="152" y="95"/>
                </a:cxn>
                <a:cxn ang="0">
                  <a:pos x="150" y="107"/>
                </a:cxn>
                <a:cxn ang="0">
                  <a:pos x="146" y="116"/>
                </a:cxn>
                <a:cxn ang="0">
                  <a:pos x="144" y="130"/>
                </a:cxn>
                <a:cxn ang="0">
                  <a:pos x="139" y="141"/>
                </a:cxn>
                <a:cxn ang="0">
                  <a:pos x="133" y="150"/>
                </a:cxn>
                <a:cxn ang="0">
                  <a:pos x="127" y="160"/>
                </a:cxn>
                <a:cxn ang="0">
                  <a:pos x="123" y="171"/>
                </a:cxn>
                <a:cxn ang="0">
                  <a:pos x="116" y="181"/>
                </a:cxn>
                <a:cxn ang="0">
                  <a:pos x="104" y="194"/>
                </a:cxn>
                <a:cxn ang="0">
                  <a:pos x="91" y="211"/>
                </a:cxn>
                <a:cxn ang="0">
                  <a:pos x="76" y="225"/>
                </a:cxn>
                <a:cxn ang="0">
                  <a:pos x="61" y="236"/>
                </a:cxn>
                <a:cxn ang="0">
                  <a:pos x="47" y="247"/>
                </a:cxn>
                <a:cxn ang="0">
                  <a:pos x="34" y="255"/>
                </a:cxn>
                <a:cxn ang="0">
                  <a:pos x="23" y="264"/>
                </a:cxn>
                <a:cxn ang="0">
                  <a:pos x="13" y="270"/>
                </a:cxn>
                <a:cxn ang="0">
                  <a:pos x="2" y="274"/>
                </a:cxn>
                <a:cxn ang="0">
                  <a:pos x="2" y="274"/>
                </a:cxn>
                <a:cxn ang="0">
                  <a:pos x="7" y="266"/>
                </a:cxn>
                <a:cxn ang="0">
                  <a:pos x="19" y="255"/>
                </a:cxn>
                <a:cxn ang="0">
                  <a:pos x="32" y="244"/>
                </a:cxn>
                <a:cxn ang="0">
                  <a:pos x="46" y="228"/>
                </a:cxn>
                <a:cxn ang="0">
                  <a:pos x="57" y="217"/>
                </a:cxn>
                <a:cxn ang="0">
                  <a:pos x="65" y="206"/>
                </a:cxn>
                <a:cxn ang="0">
                  <a:pos x="80" y="190"/>
                </a:cxn>
                <a:cxn ang="0">
                  <a:pos x="93" y="177"/>
                </a:cxn>
                <a:cxn ang="0">
                  <a:pos x="103" y="164"/>
                </a:cxn>
                <a:cxn ang="0">
                  <a:pos x="108" y="154"/>
                </a:cxn>
                <a:cxn ang="0">
                  <a:pos x="112" y="147"/>
                </a:cxn>
                <a:cxn ang="0">
                  <a:pos x="116" y="135"/>
                </a:cxn>
                <a:cxn ang="0">
                  <a:pos x="123" y="120"/>
                </a:cxn>
                <a:cxn ang="0">
                  <a:pos x="125" y="111"/>
                </a:cxn>
                <a:cxn ang="0">
                  <a:pos x="129" y="101"/>
                </a:cxn>
                <a:cxn ang="0">
                  <a:pos x="133" y="92"/>
                </a:cxn>
                <a:cxn ang="0">
                  <a:pos x="139" y="82"/>
                </a:cxn>
                <a:cxn ang="0">
                  <a:pos x="142" y="73"/>
                </a:cxn>
                <a:cxn ang="0">
                  <a:pos x="146" y="61"/>
                </a:cxn>
                <a:cxn ang="0">
                  <a:pos x="150" y="52"/>
                </a:cxn>
                <a:cxn ang="0">
                  <a:pos x="152" y="42"/>
                </a:cxn>
                <a:cxn ang="0">
                  <a:pos x="156" y="33"/>
                </a:cxn>
                <a:cxn ang="0">
                  <a:pos x="160" y="25"/>
                </a:cxn>
                <a:cxn ang="0">
                  <a:pos x="163" y="16"/>
                </a:cxn>
                <a:cxn ang="0">
                  <a:pos x="169" y="6"/>
                </a:cxn>
                <a:cxn ang="0">
                  <a:pos x="173" y="0"/>
                </a:cxn>
              </a:cxnLst>
              <a:rect l="0" t="0" r="r" b="b"/>
              <a:pathLst>
                <a:path w="173" h="276">
                  <a:moveTo>
                    <a:pt x="173" y="0"/>
                  </a:moveTo>
                  <a:lnTo>
                    <a:pt x="171" y="2"/>
                  </a:lnTo>
                  <a:lnTo>
                    <a:pt x="171" y="6"/>
                  </a:lnTo>
                  <a:lnTo>
                    <a:pt x="169" y="8"/>
                  </a:lnTo>
                  <a:lnTo>
                    <a:pt x="169" y="12"/>
                  </a:lnTo>
                  <a:lnTo>
                    <a:pt x="169" y="16"/>
                  </a:lnTo>
                  <a:lnTo>
                    <a:pt x="169" y="19"/>
                  </a:lnTo>
                  <a:lnTo>
                    <a:pt x="169" y="21"/>
                  </a:lnTo>
                  <a:lnTo>
                    <a:pt x="169" y="25"/>
                  </a:lnTo>
                  <a:lnTo>
                    <a:pt x="167" y="27"/>
                  </a:lnTo>
                  <a:lnTo>
                    <a:pt x="167" y="29"/>
                  </a:lnTo>
                  <a:lnTo>
                    <a:pt x="165" y="31"/>
                  </a:lnTo>
                  <a:lnTo>
                    <a:pt x="165" y="36"/>
                  </a:lnTo>
                  <a:lnTo>
                    <a:pt x="165" y="38"/>
                  </a:lnTo>
                  <a:lnTo>
                    <a:pt x="165" y="42"/>
                  </a:lnTo>
                  <a:lnTo>
                    <a:pt x="163" y="44"/>
                  </a:lnTo>
                  <a:lnTo>
                    <a:pt x="163" y="48"/>
                  </a:lnTo>
                  <a:lnTo>
                    <a:pt x="163" y="50"/>
                  </a:lnTo>
                  <a:lnTo>
                    <a:pt x="163" y="55"/>
                  </a:lnTo>
                  <a:lnTo>
                    <a:pt x="161" y="57"/>
                  </a:lnTo>
                  <a:lnTo>
                    <a:pt x="161" y="61"/>
                  </a:lnTo>
                  <a:lnTo>
                    <a:pt x="161" y="65"/>
                  </a:lnTo>
                  <a:lnTo>
                    <a:pt x="161" y="69"/>
                  </a:lnTo>
                  <a:lnTo>
                    <a:pt x="160" y="73"/>
                  </a:lnTo>
                  <a:lnTo>
                    <a:pt x="160" y="76"/>
                  </a:lnTo>
                  <a:lnTo>
                    <a:pt x="158" y="78"/>
                  </a:lnTo>
                  <a:lnTo>
                    <a:pt x="156" y="82"/>
                  </a:lnTo>
                  <a:lnTo>
                    <a:pt x="156" y="88"/>
                  </a:lnTo>
                  <a:lnTo>
                    <a:pt x="156" y="90"/>
                  </a:lnTo>
                  <a:lnTo>
                    <a:pt x="152" y="95"/>
                  </a:lnTo>
                  <a:lnTo>
                    <a:pt x="152" y="97"/>
                  </a:lnTo>
                  <a:lnTo>
                    <a:pt x="150" y="101"/>
                  </a:lnTo>
                  <a:lnTo>
                    <a:pt x="150" y="107"/>
                  </a:lnTo>
                  <a:lnTo>
                    <a:pt x="150" y="109"/>
                  </a:lnTo>
                  <a:lnTo>
                    <a:pt x="148" y="112"/>
                  </a:lnTo>
                  <a:lnTo>
                    <a:pt x="146" y="116"/>
                  </a:lnTo>
                  <a:lnTo>
                    <a:pt x="146" y="122"/>
                  </a:lnTo>
                  <a:lnTo>
                    <a:pt x="144" y="124"/>
                  </a:lnTo>
                  <a:lnTo>
                    <a:pt x="144" y="130"/>
                  </a:lnTo>
                  <a:lnTo>
                    <a:pt x="141" y="131"/>
                  </a:lnTo>
                  <a:lnTo>
                    <a:pt x="141" y="135"/>
                  </a:lnTo>
                  <a:lnTo>
                    <a:pt x="139" y="141"/>
                  </a:lnTo>
                  <a:lnTo>
                    <a:pt x="137" y="143"/>
                  </a:lnTo>
                  <a:lnTo>
                    <a:pt x="135" y="147"/>
                  </a:lnTo>
                  <a:lnTo>
                    <a:pt x="133" y="150"/>
                  </a:lnTo>
                  <a:lnTo>
                    <a:pt x="133" y="154"/>
                  </a:lnTo>
                  <a:lnTo>
                    <a:pt x="129" y="158"/>
                  </a:lnTo>
                  <a:lnTo>
                    <a:pt x="127" y="160"/>
                  </a:lnTo>
                  <a:lnTo>
                    <a:pt x="127" y="164"/>
                  </a:lnTo>
                  <a:lnTo>
                    <a:pt x="125" y="168"/>
                  </a:lnTo>
                  <a:lnTo>
                    <a:pt x="123" y="171"/>
                  </a:lnTo>
                  <a:lnTo>
                    <a:pt x="122" y="175"/>
                  </a:lnTo>
                  <a:lnTo>
                    <a:pt x="118" y="179"/>
                  </a:lnTo>
                  <a:lnTo>
                    <a:pt x="116" y="181"/>
                  </a:lnTo>
                  <a:lnTo>
                    <a:pt x="114" y="185"/>
                  </a:lnTo>
                  <a:lnTo>
                    <a:pt x="110" y="188"/>
                  </a:lnTo>
                  <a:lnTo>
                    <a:pt x="104" y="194"/>
                  </a:lnTo>
                  <a:lnTo>
                    <a:pt x="99" y="200"/>
                  </a:lnTo>
                  <a:lnTo>
                    <a:pt x="95" y="206"/>
                  </a:lnTo>
                  <a:lnTo>
                    <a:pt x="91" y="211"/>
                  </a:lnTo>
                  <a:lnTo>
                    <a:pt x="85" y="215"/>
                  </a:lnTo>
                  <a:lnTo>
                    <a:pt x="80" y="219"/>
                  </a:lnTo>
                  <a:lnTo>
                    <a:pt x="76" y="225"/>
                  </a:lnTo>
                  <a:lnTo>
                    <a:pt x="70" y="228"/>
                  </a:lnTo>
                  <a:lnTo>
                    <a:pt x="65" y="232"/>
                  </a:lnTo>
                  <a:lnTo>
                    <a:pt x="61" y="236"/>
                  </a:lnTo>
                  <a:lnTo>
                    <a:pt x="57" y="240"/>
                  </a:lnTo>
                  <a:lnTo>
                    <a:pt x="53" y="245"/>
                  </a:lnTo>
                  <a:lnTo>
                    <a:pt x="47" y="247"/>
                  </a:lnTo>
                  <a:lnTo>
                    <a:pt x="42" y="251"/>
                  </a:lnTo>
                  <a:lnTo>
                    <a:pt x="40" y="253"/>
                  </a:lnTo>
                  <a:lnTo>
                    <a:pt x="34" y="255"/>
                  </a:lnTo>
                  <a:lnTo>
                    <a:pt x="30" y="259"/>
                  </a:lnTo>
                  <a:lnTo>
                    <a:pt x="27" y="261"/>
                  </a:lnTo>
                  <a:lnTo>
                    <a:pt x="23" y="264"/>
                  </a:lnTo>
                  <a:lnTo>
                    <a:pt x="19" y="264"/>
                  </a:lnTo>
                  <a:lnTo>
                    <a:pt x="17" y="266"/>
                  </a:lnTo>
                  <a:lnTo>
                    <a:pt x="13" y="270"/>
                  </a:lnTo>
                  <a:lnTo>
                    <a:pt x="9" y="270"/>
                  </a:lnTo>
                  <a:lnTo>
                    <a:pt x="6" y="274"/>
                  </a:lnTo>
                  <a:lnTo>
                    <a:pt x="2" y="274"/>
                  </a:lnTo>
                  <a:lnTo>
                    <a:pt x="2" y="276"/>
                  </a:lnTo>
                  <a:lnTo>
                    <a:pt x="0" y="276"/>
                  </a:lnTo>
                  <a:lnTo>
                    <a:pt x="2" y="274"/>
                  </a:lnTo>
                  <a:lnTo>
                    <a:pt x="4" y="272"/>
                  </a:lnTo>
                  <a:lnTo>
                    <a:pt x="6" y="270"/>
                  </a:lnTo>
                  <a:lnTo>
                    <a:pt x="7" y="266"/>
                  </a:lnTo>
                  <a:lnTo>
                    <a:pt x="11" y="264"/>
                  </a:lnTo>
                  <a:lnTo>
                    <a:pt x="17" y="261"/>
                  </a:lnTo>
                  <a:lnTo>
                    <a:pt x="19" y="255"/>
                  </a:lnTo>
                  <a:lnTo>
                    <a:pt x="23" y="251"/>
                  </a:lnTo>
                  <a:lnTo>
                    <a:pt x="27" y="247"/>
                  </a:lnTo>
                  <a:lnTo>
                    <a:pt x="32" y="244"/>
                  </a:lnTo>
                  <a:lnTo>
                    <a:pt x="36" y="238"/>
                  </a:lnTo>
                  <a:lnTo>
                    <a:pt x="42" y="232"/>
                  </a:lnTo>
                  <a:lnTo>
                    <a:pt x="46" y="228"/>
                  </a:lnTo>
                  <a:lnTo>
                    <a:pt x="53" y="223"/>
                  </a:lnTo>
                  <a:lnTo>
                    <a:pt x="55" y="219"/>
                  </a:lnTo>
                  <a:lnTo>
                    <a:pt x="57" y="217"/>
                  </a:lnTo>
                  <a:lnTo>
                    <a:pt x="59" y="215"/>
                  </a:lnTo>
                  <a:lnTo>
                    <a:pt x="61" y="211"/>
                  </a:lnTo>
                  <a:lnTo>
                    <a:pt x="65" y="206"/>
                  </a:lnTo>
                  <a:lnTo>
                    <a:pt x="70" y="202"/>
                  </a:lnTo>
                  <a:lnTo>
                    <a:pt x="76" y="196"/>
                  </a:lnTo>
                  <a:lnTo>
                    <a:pt x="80" y="190"/>
                  </a:lnTo>
                  <a:lnTo>
                    <a:pt x="84" y="187"/>
                  </a:lnTo>
                  <a:lnTo>
                    <a:pt x="89" y="181"/>
                  </a:lnTo>
                  <a:lnTo>
                    <a:pt x="93" y="177"/>
                  </a:lnTo>
                  <a:lnTo>
                    <a:pt x="97" y="171"/>
                  </a:lnTo>
                  <a:lnTo>
                    <a:pt x="99" y="168"/>
                  </a:lnTo>
                  <a:lnTo>
                    <a:pt x="103" y="164"/>
                  </a:lnTo>
                  <a:lnTo>
                    <a:pt x="104" y="160"/>
                  </a:lnTo>
                  <a:lnTo>
                    <a:pt x="108" y="158"/>
                  </a:lnTo>
                  <a:lnTo>
                    <a:pt x="108" y="154"/>
                  </a:lnTo>
                  <a:lnTo>
                    <a:pt x="110" y="152"/>
                  </a:lnTo>
                  <a:lnTo>
                    <a:pt x="110" y="150"/>
                  </a:lnTo>
                  <a:lnTo>
                    <a:pt x="112" y="147"/>
                  </a:lnTo>
                  <a:lnTo>
                    <a:pt x="112" y="145"/>
                  </a:lnTo>
                  <a:lnTo>
                    <a:pt x="114" y="141"/>
                  </a:lnTo>
                  <a:lnTo>
                    <a:pt x="116" y="135"/>
                  </a:lnTo>
                  <a:lnTo>
                    <a:pt x="118" y="130"/>
                  </a:lnTo>
                  <a:lnTo>
                    <a:pt x="122" y="124"/>
                  </a:lnTo>
                  <a:lnTo>
                    <a:pt x="123" y="120"/>
                  </a:lnTo>
                  <a:lnTo>
                    <a:pt x="123" y="116"/>
                  </a:lnTo>
                  <a:lnTo>
                    <a:pt x="125" y="112"/>
                  </a:lnTo>
                  <a:lnTo>
                    <a:pt x="125" y="111"/>
                  </a:lnTo>
                  <a:lnTo>
                    <a:pt x="127" y="109"/>
                  </a:lnTo>
                  <a:lnTo>
                    <a:pt x="127" y="105"/>
                  </a:lnTo>
                  <a:lnTo>
                    <a:pt x="129" y="101"/>
                  </a:lnTo>
                  <a:lnTo>
                    <a:pt x="129" y="97"/>
                  </a:lnTo>
                  <a:lnTo>
                    <a:pt x="133" y="95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4"/>
                  </a:lnTo>
                  <a:lnTo>
                    <a:pt x="139" y="82"/>
                  </a:lnTo>
                  <a:lnTo>
                    <a:pt x="139" y="78"/>
                  </a:lnTo>
                  <a:lnTo>
                    <a:pt x="141" y="74"/>
                  </a:lnTo>
                  <a:lnTo>
                    <a:pt x="142" y="73"/>
                  </a:lnTo>
                  <a:lnTo>
                    <a:pt x="144" y="69"/>
                  </a:lnTo>
                  <a:lnTo>
                    <a:pt x="144" y="65"/>
                  </a:lnTo>
                  <a:lnTo>
                    <a:pt x="146" y="61"/>
                  </a:lnTo>
                  <a:lnTo>
                    <a:pt x="146" y="59"/>
                  </a:lnTo>
                  <a:lnTo>
                    <a:pt x="148" y="55"/>
                  </a:lnTo>
                  <a:lnTo>
                    <a:pt x="150" y="52"/>
                  </a:lnTo>
                  <a:lnTo>
                    <a:pt x="150" y="48"/>
                  </a:lnTo>
                  <a:lnTo>
                    <a:pt x="152" y="46"/>
                  </a:lnTo>
                  <a:lnTo>
                    <a:pt x="152" y="42"/>
                  </a:lnTo>
                  <a:lnTo>
                    <a:pt x="156" y="40"/>
                  </a:lnTo>
                  <a:lnTo>
                    <a:pt x="156" y="36"/>
                  </a:lnTo>
                  <a:lnTo>
                    <a:pt x="156" y="33"/>
                  </a:lnTo>
                  <a:lnTo>
                    <a:pt x="158" y="31"/>
                  </a:lnTo>
                  <a:lnTo>
                    <a:pt x="160" y="27"/>
                  </a:lnTo>
                  <a:lnTo>
                    <a:pt x="160" y="25"/>
                  </a:lnTo>
                  <a:lnTo>
                    <a:pt x="161" y="23"/>
                  </a:lnTo>
                  <a:lnTo>
                    <a:pt x="161" y="21"/>
                  </a:lnTo>
                  <a:lnTo>
                    <a:pt x="163" y="16"/>
                  </a:lnTo>
                  <a:lnTo>
                    <a:pt x="165" y="12"/>
                  </a:lnTo>
                  <a:lnTo>
                    <a:pt x="167" y="8"/>
                  </a:lnTo>
                  <a:lnTo>
                    <a:pt x="169" y="6"/>
                  </a:lnTo>
                  <a:lnTo>
                    <a:pt x="171" y="2"/>
                  </a:lnTo>
                  <a:lnTo>
                    <a:pt x="173" y="0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122" name="ZoneTexte 121"/>
          <p:cNvSpPr txBox="1"/>
          <p:nvPr/>
        </p:nvSpPr>
        <p:spPr>
          <a:xfrm>
            <a:off x="2195736" y="4869160"/>
            <a:ext cx="12602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FFFF00"/>
                </a:solidFill>
                <a:latin typeface="French Script MT" pitchFamily="66" charset="0"/>
              </a:rPr>
              <a:t>Equipe 4</a:t>
            </a:r>
            <a:endParaRPr lang="fr-FR" sz="3200" b="1" dirty="0">
              <a:solidFill>
                <a:srgbClr val="FFFF00"/>
              </a:solidFill>
              <a:latin typeface="French Script MT" pitchFamily="66" charset="0"/>
            </a:endParaRPr>
          </a:p>
        </p:txBody>
      </p:sp>
      <p:sp>
        <p:nvSpPr>
          <p:cNvPr id="123" name="ZoneTexte 122"/>
          <p:cNvSpPr txBox="1"/>
          <p:nvPr/>
        </p:nvSpPr>
        <p:spPr>
          <a:xfrm>
            <a:off x="2195736" y="5949280"/>
            <a:ext cx="12602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FFFF00"/>
                </a:solidFill>
                <a:latin typeface="French Script MT" pitchFamily="66" charset="0"/>
              </a:rPr>
              <a:t>Equipe 5</a:t>
            </a:r>
            <a:endParaRPr lang="fr-FR" sz="3200" b="1" dirty="0">
              <a:solidFill>
                <a:srgbClr val="FFFF00"/>
              </a:solidFill>
              <a:latin typeface="French Script MT" pitchFamily="66" charset="0"/>
            </a:endParaRPr>
          </a:p>
        </p:txBody>
      </p:sp>
      <p:sp>
        <p:nvSpPr>
          <p:cNvPr id="124" name="ZoneTexte 123"/>
          <p:cNvSpPr txBox="1"/>
          <p:nvPr/>
        </p:nvSpPr>
        <p:spPr>
          <a:xfrm>
            <a:off x="5652120" y="4725144"/>
            <a:ext cx="12602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FFFF00"/>
                </a:solidFill>
                <a:latin typeface="French Script MT" pitchFamily="66" charset="0"/>
              </a:rPr>
              <a:t>Equipe 6</a:t>
            </a:r>
          </a:p>
        </p:txBody>
      </p:sp>
      <p:sp>
        <p:nvSpPr>
          <p:cNvPr id="125" name="ZoneTexte 124"/>
          <p:cNvSpPr txBox="1"/>
          <p:nvPr/>
        </p:nvSpPr>
        <p:spPr>
          <a:xfrm>
            <a:off x="5724128" y="6093296"/>
            <a:ext cx="12602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FFFF00"/>
                </a:solidFill>
                <a:latin typeface="French Script MT" pitchFamily="66" charset="0"/>
              </a:rPr>
              <a:t>Equipe 7</a:t>
            </a:r>
          </a:p>
          <a:p>
            <a:endParaRPr lang="fr-FR" sz="3200" b="1" dirty="0">
              <a:solidFill>
                <a:srgbClr val="FFFF00"/>
              </a:solidFill>
              <a:latin typeface="French Script MT" pitchFamily="66" charset="0"/>
            </a:endParaRPr>
          </a:p>
        </p:txBody>
      </p:sp>
    </p:spTree>
  </p:cSld>
  <p:clrMapOvr>
    <a:masterClrMapping/>
  </p:clrMapOvr>
  <p:transition advTm="6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2234184"/>
            <a:ext cx="3657600" cy="2389632"/>
          </a:xfrm>
          <a:prstGeom prst="rect">
            <a:avLst/>
          </a:prstGeom>
          <a:noFill/>
        </p:spPr>
      </p:pic>
      <p:pic>
        <p:nvPicPr>
          <p:cNvPr id="1027" name="Picture 3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76000" contrast="40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12000"/>
              </a:srgbClr>
            </a:outerShdw>
          </a:effectLst>
        </p:spPr>
      </p:pic>
    </p:spTree>
  </p:cSld>
  <p:clrMapOvr>
    <a:masterClrMapping/>
  </p:clrMapOvr>
  <p:transition advTm="5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Stéphane VIRLOUVET\AppData\Local\Microsoft\Windows\Temporary Internet Files\Content.IE5\F5R8V825\MP90022755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597232" cy="688184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493551" y="260648"/>
            <a:ext cx="3679725" cy="15081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Félicitation</a:t>
            </a:r>
          </a:p>
          <a:p>
            <a:pPr algn="ctr"/>
            <a:r>
              <a:rPr lang="fr-FR" sz="4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Bravo les filles</a:t>
            </a:r>
          </a:p>
        </p:txBody>
      </p:sp>
      <p:pic>
        <p:nvPicPr>
          <p:cNvPr id="6148" name="Picture 4" descr="C:\Users\Stéphane VIRLOUVET\AppData\Local\Microsoft\Windows\Temporary Internet Files\Content.IE5\Y0T4AJU5\MC90043437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2564904"/>
            <a:ext cx="1831975" cy="1311275"/>
          </a:xfrm>
          <a:prstGeom prst="rect">
            <a:avLst/>
          </a:prstGeom>
          <a:noFill/>
        </p:spPr>
      </p:pic>
      <p:pic>
        <p:nvPicPr>
          <p:cNvPr id="7" name="Picture 3" descr="C:\Users\Stéphane VIRLOUVET\AppData\Local\Microsoft\Windows\Temporary Internet Files\Content.IE5\F5R8V825\MC900433886[1]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  <a:lum bright="7000" contrast="1000"/>
          </a:blip>
          <a:srcRect/>
          <a:stretch>
            <a:fillRect/>
          </a:stretch>
        </p:blipFill>
        <p:spPr bwMode="auto">
          <a:xfrm>
            <a:off x="6660232" y="4077072"/>
            <a:ext cx="1224136" cy="1224136"/>
          </a:xfrm>
          <a:prstGeom prst="rect">
            <a:avLst/>
          </a:prstGeom>
          <a:noFill/>
        </p:spPr>
      </p:pic>
      <p:pic>
        <p:nvPicPr>
          <p:cNvPr id="8" name="Picture 2" descr="C:\Users\Stéphane VIRLOUVET\AppData\Local\Microsoft\Windows\Temporary Internet Files\Content.IE5\F5R8V825\MC900433886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4077072"/>
            <a:ext cx="1224136" cy="1224136"/>
          </a:xfrm>
          <a:prstGeom prst="rect">
            <a:avLst/>
          </a:prstGeom>
          <a:noFill/>
        </p:spPr>
      </p:pic>
      <p:pic>
        <p:nvPicPr>
          <p:cNvPr id="9" name="Picture 2" descr="C:\Users\Stéphane VIRLOUVET\AppData\Local\Microsoft\Windows\Temporary Internet Files\Content.IE5\F5R8V825\MC900433886[1]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  <a:lum bright="6000" contrast="40000"/>
          </a:blip>
          <a:srcRect/>
          <a:stretch>
            <a:fillRect/>
          </a:stretch>
        </p:blipFill>
        <p:spPr bwMode="auto">
          <a:xfrm>
            <a:off x="7654652" y="4005064"/>
            <a:ext cx="1224136" cy="1224136"/>
          </a:xfrm>
          <a:prstGeom prst="rect">
            <a:avLst/>
          </a:prstGeom>
          <a:noFill/>
        </p:spPr>
      </p:pic>
      <p:grpSp>
        <p:nvGrpSpPr>
          <p:cNvPr id="10" name="Groupe 9"/>
          <p:cNvGrpSpPr/>
          <p:nvPr/>
        </p:nvGrpSpPr>
        <p:grpSpPr>
          <a:xfrm>
            <a:off x="5580112" y="5373216"/>
            <a:ext cx="864096" cy="1340768"/>
            <a:chOff x="7164388" y="2205038"/>
            <a:chExt cx="1189037" cy="1814512"/>
          </a:xfrm>
        </p:grpSpPr>
        <p:sp>
          <p:nvSpPr>
            <p:cNvPr id="11" name="AutoShape 4"/>
            <p:cNvSpPr>
              <a:spLocks noChangeAspect="1" noChangeArrowheads="1" noTextEdit="1"/>
            </p:cNvSpPr>
            <p:nvPr/>
          </p:nvSpPr>
          <p:spPr bwMode="auto">
            <a:xfrm>
              <a:off x="7164388" y="2205038"/>
              <a:ext cx="1189037" cy="1814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7180263" y="2205038"/>
              <a:ext cx="947737" cy="80803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" y="72"/>
                </a:cxn>
                <a:cxn ang="0">
                  <a:pos x="8" y="124"/>
                </a:cxn>
                <a:cxn ang="0">
                  <a:pos x="13" y="182"/>
                </a:cxn>
                <a:cxn ang="0">
                  <a:pos x="27" y="245"/>
                </a:cxn>
                <a:cxn ang="0">
                  <a:pos x="40" y="310"/>
                </a:cxn>
                <a:cxn ang="0">
                  <a:pos x="59" y="378"/>
                </a:cxn>
                <a:cxn ang="0">
                  <a:pos x="80" y="447"/>
                </a:cxn>
                <a:cxn ang="0">
                  <a:pos x="103" y="513"/>
                </a:cxn>
                <a:cxn ang="0">
                  <a:pos x="129" y="578"/>
                </a:cxn>
                <a:cxn ang="0">
                  <a:pos x="158" y="635"/>
                </a:cxn>
                <a:cxn ang="0">
                  <a:pos x="188" y="688"/>
                </a:cxn>
                <a:cxn ang="0">
                  <a:pos x="222" y="732"/>
                </a:cxn>
                <a:cxn ang="0">
                  <a:pos x="257" y="770"/>
                </a:cxn>
                <a:cxn ang="0">
                  <a:pos x="295" y="806"/>
                </a:cxn>
                <a:cxn ang="0">
                  <a:pos x="335" y="840"/>
                </a:cxn>
                <a:cxn ang="0">
                  <a:pos x="375" y="872"/>
                </a:cxn>
                <a:cxn ang="0">
                  <a:pos x="414" y="901"/>
                </a:cxn>
                <a:cxn ang="0">
                  <a:pos x="452" y="927"/>
                </a:cxn>
                <a:cxn ang="0">
                  <a:pos x="489" y="950"/>
                </a:cxn>
                <a:cxn ang="0">
                  <a:pos x="523" y="971"/>
                </a:cxn>
                <a:cxn ang="0">
                  <a:pos x="551" y="986"/>
                </a:cxn>
                <a:cxn ang="0">
                  <a:pos x="576" y="1001"/>
                </a:cxn>
                <a:cxn ang="0">
                  <a:pos x="593" y="1011"/>
                </a:cxn>
                <a:cxn ang="0">
                  <a:pos x="606" y="1019"/>
                </a:cxn>
                <a:cxn ang="0">
                  <a:pos x="616" y="1011"/>
                </a:cxn>
                <a:cxn ang="0">
                  <a:pos x="633" y="1001"/>
                </a:cxn>
                <a:cxn ang="0">
                  <a:pos x="660" y="986"/>
                </a:cxn>
                <a:cxn ang="0">
                  <a:pos x="690" y="967"/>
                </a:cxn>
                <a:cxn ang="0">
                  <a:pos x="726" y="944"/>
                </a:cxn>
                <a:cxn ang="0">
                  <a:pos x="766" y="920"/>
                </a:cxn>
                <a:cxn ang="0">
                  <a:pos x="806" y="891"/>
                </a:cxn>
                <a:cxn ang="0">
                  <a:pos x="848" y="861"/>
                </a:cxn>
                <a:cxn ang="0">
                  <a:pos x="888" y="830"/>
                </a:cxn>
                <a:cxn ang="0">
                  <a:pos x="926" y="798"/>
                </a:cxn>
                <a:cxn ang="0">
                  <a:pos x="960" y="766"/>
                </a:cxn>
                <a:cxn ang="0">
                  <a:pos x="989" y="733"/>
                </a:cxn>
                <a:cxn ang="0">
                  <a:pos x="1009" y="701"/>
                </a:cxn>
                <a:cxn ang="0">
                  <a:pos x="1030" y="671"/>
                </a:cxn>
                <a:cxn ang="0">
                  <a:pos x="1047" y="638"/>
                </a:cxn>
                <a:cxn ang="0">
                  <a:pos x="1065" y="608"/>
                </a:cxn>
                <a:cxn ang="0">
                  <a:pos x="1078" y="578"/>
                </a:cxn>
                <a:cxn ang="0">
                  <a:pos x="1089" y="547"/>
                </a:cxn>
                <a:cxn ang="0">
                  <a:pos x="1101" y="519"/>
                </a:cxn>
                <a:cxn ang="0">
                  <a:pos x="1112" y="488"/>
                </a:cxn>
                <a:cxn ang="0">
                  <a:pos x="1120" y="460"/>
                </a:cxn>
                <a:cxn ang="0">
                  <a:pos x="1129" y="431"/>
                </a:cxn>
                <a:cxn ang="0">
                  <a:pos x="1137" y="405"/>
                </a:cxn>
                <a:cxn ang="0">
                  <a:pos x="1143" y="378"/>
                </a:cxn>
                <a:cxn ang="0">
                  <a:pos x="1150" y="353"/>
                </a:cxn>
                <a:cxn ang="0">
                  <a:pos x="1158" y="327"/>
                </a:cxn>
                <a:cxn ang="0">
                  <a:pos x="1163" y="298"/>
                </a:cxn>
                <a:cxn ang="0">
                  <a:pos x="1169" y="264"/>
                </a:cxn>
                <a:cxn ang="0">
                  <a:pos x="1173" y="230"/>
                </a:cxn>
                <a:cxn ang="0">
                  <a:pos x="1177" y="196"/>
                </a:cxn>
                <a:cxn ang="0">
                  <a:pos x="1182" y="163"/>
                </a:cxn>
                <a:cxn ang="0">
                  <a:pos x="1186" y="129"/>
                </a:cxn>
                <a:cxn ang="0">
                  <a:pos x="1188" y="99"/>
                </a:cxn>
                <a:cxn ang="0">
                  <a:pos x="1192" y="72"/>
                </a:cxn>
                <a:cxn ang="0">
                  <a:pos x="1194" y="48"/>
                </a:cxn>
                <a:cxn ang="0">
                  <a:pos x="1194" y="30"/>
                </a:cxn>
                <a:cxn ang="0">
                  <a:pos x="1196" y="15"/>
                </a:cxn>
              </a:cxnLst>
              <a:rect l="0" t="0" r="r" b="b"/>
              <a:pathLst>
                <a:path w="1196" h="1019">
                  <a:moveTo>
                    <a:pt x="2" y="0"/>
                  </a:moveTo>
                  <a:lnTo>
                    <a:pt x="2" y="6"/>
                  </a:lnTo>
                  <a:lnTo>
                    <a:pt x="2" y="13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0" y="53"/>
                  </a:lnTo>
                  <a:lnTo>
                    <a:pt x="2" y="63"/>
                  </a:lnTo>
                  <a:lnTo>
                    <a:pt x="2" y="72"/>
                  </a:lnTo>
                  <a:lnTo>
                    <a:pt x="2" y="82"/>
                  </a:lnTo>
                  <a:lnTo>
                    <a:pt x="2" y="91"/>
                  </a:lnTo>
                  <a:lnTo>
                    <a:pt x="4" y="103"/>
                  </a:lnTo>
                  <a:lnTo>
                    <a:pt x="4" y="112"/>
                  </a:lnTo>
                  <a:lnTo>
                    <a:pt x="8" y="124"/>
                  </a:lnTo>
                  <a:lnTo>
                    <a:pt x="8" y="135"/>
                  </a:lnTo>
                  <a:lnTo>
                    <a:pt x="10" y="146"/>
                  </a:lnTo>
                  <a:lnTo>
                    <a:pt x="11" y="158"/>
                  </a:lnTo>
                  <a:lnTo>
                    <a:pt x="13" y="169"/>
                  </a:lnTo>
                  <a:lnTo>
                    <a:pt x="13" y="182"/>
                  </a:lnTo>
                  <a:lnTo>
                    <a:pt x="17" y="196"/>
                  </a:lnTo>
                  <a:lnTo>
                    <a:pt x="19" y="205"/>
                  </a:lnTo>
                  <a:lnTo>
                    <a:pt x="21" y="219"/>
                  </a:lnTo>
                  <a:lnTo>
                    <a:pt x="23" y="232"/>
                  </a:lnTo>
                  <a:lnTo>
                    <a:pt x="27" y="245"/>
                  </a:lnTo>
                  <a:lnTo>
                    <a:pt x="29" y="257"/>
                  </a:lnTo>
                  <a:lnTo>
                    <a:pt x="30" y="270"/>
                  </a:lnTo>
                  <a:lnTo>
                    <a:pt x="34" y="285"/>
                  </a:lnTo>
                  <a:lnTo>
                    <a:pt x="38" y="298"/>
                  </a:lnTo>
                  <a:lnTo>
                    <a:pt x="40" y="310"/>
                  </a:lnTo>
                  <a:lnTo>
                    <a:pt x="44" y="325"/>
                  </a:lnTo>
                  <a:lnTo>
                    <a:pt x="48" y="338"/>
                  </a:lnTo>
                  <a:lnTo>
                    <a:pt x="51" y="353"/>
                  </a:lnTo>
                  <a:lnTo>
                    <a:pt x="55" y="367"/>
                  </a:lnTo>
                  <a:lnTo>
                    <a:pt x="59" y="378"/>
                  </a:lnTo>
                  <a:lnTo>
                    <a:pt x="63" y="393"/>
                  </a:lnTo>
                  <a:lnTo>
                    <a:pt x="67" y="407"/>
                  </a:lnTo>
                  <a:lnTo>
                    <a:pt x="70" y="420"/>
                  </a:lnTo>
                  <a:lnTo>
                    <a:pt x="74" y="433"/>
                  </a:lnTo>
                  <a:lnTo>
                    <a:pt x="80" y="447"/>
                  </a:lnTo>
                  <a:lnTo>
                    <a:pt x="84" y="460"/>
                  </a:lnTo>
                  <a:lnTo>
                    <a:pt x="89" y="473"/>
                  </a:lnTo>
                  <a:lnTo>
                    <a:pt x="93" y="486"/>
                  </a:lnTo>
                  <a:lnTo>
                    <a:pt x="97" y="500"/>
                  </a:lnTo>
                  <a:lnTo>
                    <a:pt x="103" y="513"/>
                  </a:lnTo>
                  <a:lnTo>
                    <a:pt x="106" y="526"/>
                  </a:lnTo>
                  <a:lnTo>
                    <a:pt x="112" y="540"/>
                  </a:lnTo>
                  <a:lnTo>
                    <a:pt x="118" y="551"/>
                  </a:lnTo>
                  <a:lnTo>
                    <a:pt x="124" y="564"/>
                  </a:lnTo>
                  <a:lnTo>
                    <a:pt x="129" y="578"/>
                  </a:lnTo>
                  <a:lnTo>
                    <a:pt x="135" y="589"/>
                  </a:lnTo>
                  <a:lnTo>
                    <a:pt x="141" y="600"/>
                  </a:lnTo>
                  <a:lnTo>
                    <a:pt x="146" y="612"/>
                  </a:lnTo>
                  <a:lnTo>
                    <a:pt x="150" y="623"/>
                  </a:lnTo>
                  <a:lnTo>
                    <a:pt x="158" y="635"/>
                  </a:lnTo>
                  <a:lnTo>
                    <a:pt x="163" y="646"/>
                  </a:lnTo>
                  <a:lnTo>
                    <a:pt x="169" y="657"/>
                  </a:lnTo>
                  <a:lnTo>
                    <a:pt x="177" y="667"/>
                  </a:lnTo>
                  <a:lnTo>
                    <a:pt x="181" y="676"/>
                  </a:lnTo>
                  <a:lnTo>
                    <a:pt x="188" y="688"/>
                  </a:lnTo>
                  <a:lnTo>
                    <a:pt x="194" y="697"/>
                  </a:lnTo>
                  <a:lnTo>
                    <a:pt x="202" y="705"/>
                  </a:lnTo>
                  <a:lnTo>
                    <a:pt x="209" y="714"/>
                  </a:lnTo>
                  <a:lnTo>
                    <a:pt x="215" y="722"/>
                  </a:lnTo>
                  <a:lnTo>
                    <a:pt x="222" y="732"/>
                  </a:lnTo>
                  <a:lnTo>
                    <a:pt x="228" y="739"/>
                  </a:lnTo>
                  <a:lnTo>
                    <a:pt x="236" y="745"/>
                  </a:lnTo>
                  <a:lnTo>
                    <a:pt x="243" y="754"/>
                  </a:lnTo>
                  <a:lnTo>
                    <a:pt x="249" y="762"/>
                  </a:lnTo>
                  <a:lnTo>
                    <a:pt x="257" y="770"/>
                  </a:lnTo>
                  <a:lnTo>
                    <a:pt x="266" y="775"/>
                  </a:lnTo>
                  <a:lnTo>
                    <a:pt x="272" y="785"/>
                  </a:lnTo>
                  <a:lnTo>
                    <a:pt x="279" y="791"/>
                  </a:lnTo>
                  <a:lnTo>
                    <a:pt x="287" y="798"/>
                  </a:lnTo>
                  <a:lnTo>
                    <a:pt x="295" y="806"/>
                  </a:lnTo>
                  <a:lnTo>
                    <a:pt x="302" y="811"/>
                  </a:lnTo>
                  <a:lnTo>
                    <a:pt x="310" y="821"/>
                  </a:lnTo>
                  <a:lnTo>
                    <a:pt x="319" y="827"/>
                  </a:lnTo>
                  <a:lnTo>
                    <a:pt x="327" y="832"/>
                  </a:lnTo>
                  <a:lnTo>
                    <a:pt x="335" y="840"/>
                  </a:lnTo>
                  <a:lnTo>
                    <a:pt x="342" y="846"/>
                  </a:lnTo>
                  <a:lnTo>
                    <a:pt x="352" y="853"/>
                  </a:lnTo>
                  <a:lnTo>
                    <a:pt x="357" y="859"/>
                  </a:lnTo>
                  <a:lnTo>
                    <a:pt x="367" y="865"/>
                  </a:lnTo>
                  <a:lnTo>
                    <a:pt x="375" y="872"/>
                  </a:lnTo>
                  <a:lnTo>
                    <a:pt x="382" y="878"/>
                  </a:lnTo>
                  <a:lnTo>
                    <a:pt x="392" y="884"/>
                  </a:lnTo>
                  <a:lnTo>
                    <a:pt x="399" y="889"/>
                  </a:lnTo>
                  <a:lnTo>
                    <a:pt x="407" y="895"/>
                  </a:lnTo>
                  <a:lnTo>
                    <a:pt x="414" y="901"/>
                  </a:lnTo>
                  <a:lnTo>
                    <a:pt x="422" y="906"/>
                  </a:lnTo>
                  <a:lnTo>
                    <a:pt x="430" y="912"/>
                  </a:lnTo>
                  <a:lnTo>
                    <a:pt x="437" y="916"/>
                  </a:lnTo>
                  <a:lnTo>
                    <a:pt x="445" y="924"/>
                  </a:lnTo>
                  <a:lnTo>
                    <a:pt x="452" y="927"/>
                  </a:lnTo>
                  <a:lnTo>
                    <a:pt x="460" y="933"/>
                  </a:lnTo>
                  <a:lnTo>
                    <a:pt x="470" y="937"/>
                  </a:lnTo>
                  <a:lnTo>
                    <a:pt x="475" y="943"/>
                  </a:lnTo>
                  <a:lnTo>
                    <a:pt x="483" y="946"/>
                  </a:lnTo>
                  <a:lnTo>
                    <a:pt x="489" y="950"/>
                  </a:lnTo>
                  <a:lnTo>
                    <a:pt x="496" y="954"/>
                  </a:lnTo>
                  <a:lnTo>
                    <a:pt x="504" y="960"/>
                  </a:lnTo>
                  <a:lnTo>
                    <a:pt x="509" y="963"/>
                  </a:lnTo>
                  <a:lnTo>
                    <a:pt x="517" y="967"/>
                  </a:lnTo>
                  <a:lnTo>
                    <a:pt x="523" y="971"/>
                  </a:lnTo>
                  <a:lnTo>
                    <a:pt x="528" y="975"/>
                  </a:lnTo>
                  <a:lnTo>
                    <a:pt x="534" y="979"/>
                  </a:lnTo>
                  <a:lnTo>
                    <a:pt x="542" y="981"/>
                  </a:lnTo>
                  <a:lnTo>
                    <a:pt x="546" y="984"/>
                  </a:lnTo>
                  <a:lnTo>
                    <a:pt x="551" y="986"/>
                  </a:lnTo>
                  <a:lnTo>
                    <a:pt x="557" y="990"/>
                  </a:lnTo>
                  <a:lnTo>
                    <a:pt x="563" y="994"/>
                  </a:lnTo>
                  <a:lnTo>
                    <a:pt x="567" y="996"/>
                  </a:lnTo>
                  <a:lnTo>
                    <a:pt x="570" y="998"/>
                  </a:lnTo>
                  <a:lnTo>
                    <a:pt x="576" y="1001"/>
                  </a:lnTo>
                  <a:lnTo>
                    <a:pt x="580" y="1001"/>
                  </a:lnTo>
                  <a:lnTo>
                    <a:pt x="584" y="1005"/>
                  </a:lnTo>
                  <a:lnTo>
                    <a:pt x="586" y="1007"/>
                  </a:lnTo>
                  <a:lnTo>
                    <a:pt x="591" y="1009"/>
                  </a:lnTo>
                  <a:lnTo>
                    <a:pt x="593" y="1011"/>
                  </a:lnTo>
                  <a:lnTo>
                    <a:pt x="597" y="1013"/>
                  </a:lnTo>
                  <a:lnTo>
                    <a:pt x="601" y="1015"/>
                  </a:lnTo>
                  <a:lnTo>
                    <a:pt x="603" y="1017"/>
                  </a:lnTo>
                  <a:lnTo>
                    <a:pt x="605" y="1019"/>
                  </a:lnTo>
                  <a:lnTo>
                    <a:pt x="606" y="1019"/>
                  </a:lnTo>
                  <a:lnTo>
                    <a:pt x="608" y="1017"/>
                  </a:lnTo>
                  <a:lnTo>
                    <a:pt x="610" y="1015"/>
                  </a:lnTo>
                  <a:lnTo>
                    <a:pt x="610" y="1013"/>
                  </a:lnTo>
                  <a:lnTo>
                    <a:pt x="614" y="1013"/>
                  </a:lnTo>
                  <a:lnTo>
                    <a:pt x="616" y="1011"/>
                  </a:lnTo>
                  <a:lnTo>
                    <a:pt x="620" y="1011"/>
                  </a:lnTo>
                  <a:lnTo>
                    <a:pt x="622" y="1009"/>
                  </a:lnTo>
                  <a:lnTo>
                    <a:pt x="627" y="1005"/>
                  </a:lnTo>
                  <a:lnTo>
                    <a:pt x="629" y="1003"/>
                  </a:lnTo>
                  <a:lnTo>
                    <a:pt x="633" y="1001"/>
                  </a:lnTo>
                  <a:lnTo>
                    <a:pt x="639" y="998"/>
                  </a:lnTo>
                  <a:lnTo>
                    <a:pt x="643" y="996"/>
                  </a:lnTo>
                  <a:lnTo>
                    <a:pt x="648" y="994"/>
                  </a:lnTo>
                  <a:lnTo>
                    <a:pt x="654" y="988"/>
                  </a:lnTo>
                  <a:lnTo>
                    <a:pt x="660" y="986"/>
                  </a:lnTo>
                  <a:lnTo>
                    <a:pt x="665" y="982"/>
                  </a:lnTo>
                  <a:lnTo>
                    <a:pt x="671" y="979"/>
                  </a:lnTo>
                  <a:lnTo>
                    <a:pt x="679" y="975"/>
                  </a:lnTo>
                  <a:lnTo>
                    <a:pt x="684" y="971"/>
                  </a:lnTo>
                  <a:lnTo>
                    <a:pt x="690" y="967"/>
                  </a:lnTo>
                  <a:lnTo>
                    <a:pt x="698" y="963"/>
                  </a:lnTo>
                  <a:lnTo>
                    <a:pt x="705" y="960"/>
                  </a:lnTo>
                  <a:lnTo>
                    <a:pt x="713" y="954"/>
                  </a:lnTo>
                  <a:lnTo>
                    <a:pt x="719" y="948"/>
                  </a:lnTo>
                  <a:lnTo>
                    <a:pt x="726" y="944"/>
                  </a:lnTo>
                  <a:lnTo>
                    <a:pt x="734" y="941"/>
                  </a:lnTo>
                  <a:lnTo>
                    <a:pt x="741" y="935"/>
                  </a:lnTo>
                  <a:lnTo>
                    <a:pt x="749" y="929"/>
                  </a:lnTo>
                  <a:lnTo>
                    <a:pt x="759" y="925"/>
                  </a:lnTo>
                  <a:lnTo>
                    <a:pt x="766" y="920"/>
                  </a:lnTo>
                  <a:lnTo>
                    <a:pt x="774" y="914"/>
                  </a:lnTo>
                  <a:lnTo>
                    <a:pt x="783" y="908"/>
                  </a:lnTo>
                  <a:lnTo>
                    <a:pt x="791" y="903"/>
                  </a:lnTo>
                  <a:lnTo>
                    <a:pt x="798" y="897"/>
                  </a:lnTo>
                  <a:lnTo>
                    <a:pt x="806" y="891"/>
                  </a:lnTo>
                  <a:lnTo>
                    <a:pt x="816" y="884"/>
                  </a:lnTo>
                  <a:lnTo>
                    <a:pt x="823" y="880"/>
                  </a:lnTo>
                  <a:lnTo>
                    <a:pt x="831" y="872"/>
                  </a:lnTo>
                  <a:lnTo>
                    <a:pt x="840" y="867"/>
                  </a:lnTo>
                  <a:lnTo>
                    <a:pt x="848" y="861"/>
                  </a:lnTo>
                  <a:lnTo>
                    <a:pt x="855" y="855"/>
                  </a:lnTo>
                  <a:lnTo>
                    <a:pt x="863" y="848"/>
                  </a:lnTo>
                  <a:lnTo>
                    <a:pt x="873" y="842"/>
                  </a:lnTo>
                  <a:lnTo>
                    <a:pt x="880" y="836"/>
                  </a:lnTo>
                  <a:lnTo>
                    <a:pt x="888" y="830"/>
                  </a:lnTo>
                  <a:lnTo>
                    <a:pt x="895" y="823"/>
                  </a:lnTo>
                  <a:lnTo>
                    <a:pt x="903" y="817"/>
                  </a:lnTo>
                  <a:lnTo>
                    <a:pt x="911" y="810"/>
                  </a:lnTo>
                  <a:lnTo>
                    <a:pt x="918" y="804"/>
                  </a:lnTo>
                  <a:lnTo>
                    <a:pt x="926" y="798"/>
                  </a:lnTo>
                  <a:lnTo>
                    <a:pt x="933" y="791"/>
                  </a:lnTo>
                  <a:lnTo>
                    <a:pt x="939" y="785"/>
                  </a:lnTo>
                  <a:lnTo>
                    <a:pt x="947" y="777"/>
                  </a:lnTo>
                  <a:lnTo>
                    <a:pt x="952" y="772"/>
                  </a:lnTo>
                  <a:lnTo>
                    <a:pt x="960" y="766"/>
                  </a:lnTo>
                  <a:lnTo>
                    <a:pt x="964" y="758"/>
                  </a:lnTo>
                  <a:lnTo>
                    <a:pt x="971" y="752"/>
                  </a:lnTo>
                  <a:lnTo>
                    <a:pt x="977" y="745"/>
                  </a:lnTo>
                  <a:lnTo>
                    <a:pt x="983" y="739"/>
                  </a:lnTo>
                  <a:lnTo>
                    <a:pt x="989" y="733"/>
                  </a:lnTo>
                  <a:lnTo>
                    <a:pt x="994" y="728"/>
                  </a:lnTo>
                  <a:lnTo>
                    <a:pt x="998" y="720"/>
                  </a:lnTo>
                  <a:lnTo>
                    <a:pt x="1002" y="714"/>
                  </a:lnTo>
                  <a:lnTo>
                    <a:pt x="1006" y="707"/>
                  </a:lnTo>
                  <a:lnTo>
                    <a:pt x="1009" y="701"/>
                  </a:lnTo>
                  <a:lnTo>
                    <a:pt x="1015" y="695"/>
                  </a:lnTo>
                  <a:lnTo>
                    <a:pt x="1019" y="688"/>
                  </a:lnTo>
                  <a:lnTo>
                    <a:pt x="1021" y="682"/>
                  </a:lnTo>
                  <a:lnTo>
                    <a:pt x="1027" y="676"/>
                  </a:lnTo>
                  <a:lnTo>
                    <a:pt x="1030" y="671"/>
                  </a:lnTo>
                  <a:lnTo>
                    <a:pt x="1034" y="665"/>
                  </a:lnTo>
                  <a:lnTo>
                    <a:pt x="1038" y="657"/>
                  </a:lnTo>
                  <a:lnTo>
                    <a:pt x="1040" y="652"/>
                  </a:lnTo>
                  <a:lnTo>
                    <a:pt x="1046" y="646"/>
                  </a:lnTo>
                  <a:lnTo>
                    <a:pt x="1047" y="638"/>
                  </a:lnTo>
                  <a:lnTo>
                    <a:pt x="1051" y="633"/>
                  </a:lnTo>
                  <a:lnTo>
                    <a:pt x="1055" y="627"/>
                  </a:lnTo>
                  <a:lnTo>
                    <a:pt x="1057" y="621"/>
                  </a:lnTo>
                  <a:lnTo>
                    <a:pt x="1061" y="614"/>
                  </a:lnTo>
                  <a:lnTo>
                    <a:pt x="1065" y="608"/>
                  </a:lnTo>
                  <a:lnTo>
                    <a:pt x="1066" y="602"/>
                  </a:lnTo>
                  <a:lnTo>
                    <a:pt x="1068" y="597"/>
                  </a:lnTo>
                  <a:lnTo>
                    <a:pt x="1072" y="589"/>
                  </a:lnTo>
                  <a:lnTo>
                    <a:pt x="1074" y="583"/>
                  </a:lnTo>
                  <a:lnTo>
                    <a:pt x="1078" y="578"/>
                  </a:lnTo>
                  <a:lnTo>
                    <a:pt x="1080" y="572"/>
                  </a:lnTo>
                  <a:lnTo>
                    <a:pt x="1082" y="566"/>
                  </a:lnTo>
                  <a:lnTo>
                    <a:pt x="1084" y="559"/>
                  </a:lnTo>
                  <a:lnTo>
                    <a:pt x="1087" y="553"/>
                  </a:lnTo>
                  <a:lnTo>
                    <a:pt x="1089" y="547"/>
                  </a:lnTo>
                  <a:lnTo>
                    <a:pt x="1091" y="542"/>
                  </a:lnTo>
                  <a:lnTo>
                    <a:pt x="1095" y="536"/>
                  </a:lnTo>
                  <a:lnTo>
                    <a:pt x="1097" y="530"/>
                  </a:lnTo>
                  <a:lnTo>
                    <a:pt x="1101" y="524"/>
                  </a:lnTo>
                  <a:lnTo>
                    <a:pt x="1101" y="519"/>
                  </a:lnTo>
                  <a:lnTo>
                    <a:pt x="1103" y="511"/>
                  </a:lnTo>
                  <a:lnTo>
                    <a:pt x="1105" y="507"/>
                  </a:lnTo>
                  <a:lnTo>
                    <a:pt x="1108" y="500"/>
                  </a:lnTo>
                  <a:lnTo>
                    <a:pt x="1108" y="494"/>
                  </a:lnTo>
                  <a:lnTo>
                    <a:pt x="1112" y="488"/>
                  </a:lnTo>
                  <a:lnTo>
                    <a:pt x="1114" y="483"/>
                  </a:lnTo>
                  <a:lnTo>
                    <a:pt x="1116" y="477"/>
                  </a:lnTo>
                  <a:lnTo>
                    <a:pt x="1116" y="471"/>
                  </a:lnTo>
                  <a:lnTo>
                    <a:pt x="1118" y="466"/>
                  </a:lnTo>
                  <a:lnTo>
                    <a:pt x="1120" y="460"/>
                  </a:lnTo>
                  <a:lnTo>
                    <a:pt x="1122" y="456"/>
                  </a:lnTo>
                  <a:lnTo>
                    <a:pt x="1124" y="448"/>
                  </a:lnTo>
                  <a:lnTo>
                    <a:pt x="1125" y="443"/>
                  </a:lnTo>
                  <a:lnTo>
                    <a:pt x="1125" y="437"/>
                  </a:lnTo>
                  <a:lnTo>
                    <a:pt x="1129" y="431"/>
                  </a:lnTo>
                  <a:lnTo>
                    <a:pt x="1131" y="426"/>
                  </a:lnTo>
                  <a:lnTo>
                    <a:pt x="1133" y="422"/>
                  </a:lnTo>
                  <a:lnTo>
                    <a:pt x="1133" y="414"/>
                  </a:lnTo>
                  <a:lnTo>
                    <a:pt x="1135" y="410"/>
                  </a:lnTo>
                  <a:lnTo>
                    <a:pt x="1137" y="405"/>
                  </a:lnTo>
                  <a:lnTo>
                    <a:pt x="1137" y="401"/>
                  </a:lnTo>
                  <a:lnTo>
                    <a:pt x="1139" y="395"/>
                  </a:lnTo>
                  <a:lnTo>
                    <a:pt x="1141" y="390"/>
                  </a:lnTo>
                  <a:lnTo>
                    <a:pt x="1141" y="384"/>
                  </a:lnTo>
                  <a:lnTo>
                    <a:pt x="1143" y="378"/>
                  </a:lnTo>
                  <a:lnTo>
                    <a:pt x="1144" y="374"/>
                  </a:lnTo>
                  <a:lnTo>
                    <a:pt x="1146" y="369"/>
                  </a:lnTo>
                  <a:lnTo>
                    <a:pt x="1148" y="363"/>
                  </a:lnTo>
                  <a:lnTo>
                    <a:pt x="1150" y="357"/>
                  </a:lnTo>
                  <a:lnTo>
                    <a:pt x="1150" y="353"/>
                  </a:lnTo>
                  <a:lnTo>
                    <a:pt x="1152" y="350"/>
                  </a:lnTo>
                  <a:lnTo>
                    <a:pt x="1154" y="344"/>
                  </a:lnTo>
                  <a:lnTo>
                    <a:pt x="1154" y="338"/>
                  </a:lnTo>
                  <a:lnTo>
                    <a:pt x="1156" y="333"/>
                  </a:lnTo>
                  <a:lnTo>
                    <a:pt x="1158" y="327"/>
                  </a:lnTo>
                  <a:lnTo>
                    <a:pt x="1158" y="321"/>
                  </a:lnTo>
                  <a:lnTo>
                    <a:pt x="1160" y="315"/>
                  </a:lnTo>
                  <a:lnTo>
                    <a:pt x="1160" y="310"/>
                  </a:lnTo>
                  <a:lnTo>
                    <a:pt x="1162" y="304"/>
                  </a:lnTo>
                  <a:lnTo>
                    <a:pt x="1163" y="298"/>
                  </a:lnTo>
                  <a:lnTo>
                    <a:pt x="1165" y="291"/>
                  </a:lnTo>
                  <a:lnTo>
                    <a:pt x="1165" y="285"/>
                  </a:lnTo>
                  <a:lnTo>
                    <a:pt x="1165" y="279"/>
                  </a:lnTo>
                  <a:lnTo>
                    <a:pt x="1167" y="272"/>
                  </a:lnTo>
                  <a:lnTo>
                    <a:pt x="1169" y="264"/>
                  </a:lnTo>
                  <a:lnTo>
                    <a:pt x="1169" y="258"/>
                  </a:lnTo>
                  <a:lnTo>
                    <a:pt x="1171" y="251"/>
                  </a:lnTo>
                  <a:lnTo>
                    <a:pt x="1171" y="245"/>
                  </a:lnTo>
                  <a:lnTo>
                    <a:pt x="1173" y="238"/>
                  </a:lnTo>
                  <a:lnTo>
                    <a:pt x="1173" y="230"/>
                  </a:lnTo>
                  <a:lnTo>
                    <a:pt x="1175" y="224"/>
                  </a:lnTo>
                  <a:lnTo>
                    <a:pt x="1175" y="217"/>
                  </a:lnTo>
                  <a:lnTo>
                    <a:pt x="1175" y="211"/>
                  </a:lnTo>
                  <a:lnTo>
                    <a:pt x="1177" y="203"/>
                  </a:lnTo>
                  <a:lnTo>
                    <a:pt x="1177" y="196"/>
                  </a:lnTo>
                  <a:lnTo>
                    <a:pt x="1179" y="188"/>
                  </a:lnTo>
                  <a:lnTo>
                    <a:pt x="1179" y="182"/>
                  </a:lnTo>
                  <a:lnTo>
                    <a:pt x="1179" y="177"/>
                  </a:lnTo>
                  <a:lnTo>
                    <a:pt x="1182" y="169"/>
                  </a:lnTo>
                  <a:lnTo>
                    <a:pt x="1182" y="163"/>
                  </a:lnTo>
                  <a:lnTo>
                    <a:pt x="1182" y="156"/>
                  </a:lnTo>
                  <a:lnTo>
                    <a:pt x="1184" y="148"/>
                  </a:lnTo>
                  <a:lnTo>
                    <a:pt x="1184" y="143"/>
                  </a:lnTo>
                  <a:lnTo>
                    <a:pt x="1184" y="135"/>
                  </a:lnTo>
                  <a:lnTo>
                    <a:pt x="1186" y="129"/>
                  </a:lnTo>
                  <a:lnTo>
                    <a:pt x="1186" y="124"/>
                  </a:lnTo>
                  <a:lnTo>
                    <a:pt x="1186" y="116"/>
                  </a:lnTo>
                  <a:lnTo>
                    <a:pt x="1188" y="110"/>
                  </a:lnTo>
                  <a:lnTo>
                    <a:pt x="1188" y="103"/>
                  </a:lnTo>
                  <a:lnTo>
                    <a:pt x="1188" y="99"/>
                  </a:lnTo>
                  <a:lnTo>
                    <a:pt x="1188" y="93"/>
                  </a:lnTo>
                  <a:lnTo>
                    <a:pt x="1188" y="86"/>
                  </a:lnTo>
                  <a:lnTo>
                    <a:pt x="1190" y="82"/>
                  </a:lnTo>
                  <a:lnTo>
                    <a:pt x="1190" y="76"/>
                  </a:lnTo>
                  <a:lnTo>
                    <a:pt x="1192" y="72"/>
                  </a:lnTo>
                  <a:lnTo>
                    <a:pt x="1192" y="65"/>
                  </a:lnTo>
                  <a:lnTo>
                    <a:pt x="1192" y="61"/>
                  </a:lnTo>
                  <a:lnTo>
                    <a:pt x="1192" y="57"/>
                  </a:lnTo>
                  <a:lnTo>
                    <a:pt x="1194" y="53"/>
                  </a:lnTo>
                  <a:lnTo>
                    <a:pt x="1194" y="48"/>
                  </a:lnTo>
                  <a:lnTo>
                    <a:pt x="1194" y="44"/>
                  </a:lnTo>
                  <a:lnTo>
                    <a:pt x="1194" y="40"/>
                  </a:lnTo>
                  <a:lnTo>
                    <a:pt x="1194" y="38"/>
                  </a:lnTo>
                  <a:lnTo>
                    <a:pt x="1194" y="34"/>
                  </a:lnTo>
                  <a:lnTo>
                    <a:pt x="1194" y="30"/>
                  </a:lnTo>
                  <a:lnTo>
                    <a:pt x="1194" y="27"/>
                  </a:lnTo>
                  <a:lnTo>
                    <a:pt x="1194" y="25"/>
                  </a:lnTo>
                  <a:lnTo>
                    <a:pt x="1194" y="21"/>
                  </a:lnTo>
                  <a:lnTo>
                    <a:pt x="1196" y="19"/>
                  </a:lnTo>
                  <a:lnTo>
                    <a:pt x="1196" y="15"/>
                  </a:lnTo>
                  <a:lnTo>
                    <a:pt x="1196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FFC000"/>
                </a:solidFill>
              </a:endParaRPr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>
              <a:off x="7558088" y="2960688"/>
              <a:ext cx="204787" cy="195262"/>
            </a:xfrm>
            <a:custGeom>
              <a:avLst/>
              <a:gdLst/>
              <a:ahLst/>
              <a:cxnLst>
                <a:cxn ang="0">
                  <a:pos x="51" y="25"/>
                </a:cxn>
                <a:cxn ang="0">
                  <a:pos x="27" y="46"/>
                </a:cxn>
                <a:cxn ang="0">
                  <a:pos x="12" y="67"/>
                </a:cxn>
                <a:cxn ang="0">
                  <a:pos x="2" y="91"/>
                </a:cxn>
                <a:cxn ang="0">
                  <a:pos x="0" y="116"/>
                </a:cxn>
                <a:cxn ang="0">
                  <a:pos x="6" y="139"/>
                </a:cxn>
                <a:cxn ang="0">
                  <a:pos x="13" y="163"/>
                </a:cxn>
                <a:cxn ang="0">
                  <a:pos x="27" y="184"/>
                </a:cxn>
                <a:cxn ang="0">
                  <a:pos x="44" y="203"/>
                </a:cxn>
                <a:cxn ang="0">
                  <a:pos x="61" y="220"/>
                </a:cxn>
                <a:cxn ang="0">
                  <a:pos x="82" y="234"/>
                </a:cxn>
                <a:cxn ang="0">
                  <a:pos x="103" y="241"/>
                </a:cxn>
                <a:cxn ang="0">
                  <a:pos x="124" y="245"/>
                </a:cxn>
                <a:cxn ang="0">
                  <a:pos x="143" y="245"/>
                </a:cxn>
                <a:cxn ang="0">
                  <a:pos x="162" y="243"/>
                </a:cxn>
                <a:cxn ang="0">
                  <a:pos x="179" y="238"/>
                </a:cxn>
                <a:cxn ang="0">
                  <a:pos x="196" y="232"/>
                </a:cxn>
                <a:cxn ang="0">
                  <a:pos x="211" y="219"/>
                </a:cxn>
                <a:cxn ang="0">
                  <a:pos x="234" y="196"/>
                </a:cxn>
                <a:cxn ang="0">
                  <a:pos x="245" y="177"/>
                </a:cxn>
                <a:cxn ang="0">
                  <a:pos x="253" y="162"/>
                </a:cxn>
                <a:cxn ang="0">
                  <a:pos x="255" y="144"/>
                </a:cxn>
                <a:cxn ang="0">
                  <a:pos x="257" y="129"/>
                </a:cxn>
                <a:cxn ang="0">
                  <a:pos x="259" y="114"/>
                </a:cxn>
                <a:cxn ang="0">
                  <a:pos x="255" y="97"/>
                </a:cxn>
                <a:cxn ang="0">
                  <a:pos x="249" y="82"/>
                </a:cxn>
                <a:cxn ang="0">
                  <a:pos x="242" y="61"/>
                </a:cxn>
                <a:cxn ang="0">
                  <a:pos x="223" y="38"/>
                </a:cxn>
                <a:cxn ang="0">
                  <a:pos x="205" y="21"/>
                </a:cxn>
                <a:cxn ang="0">
                  <a:pos x="186" y="10"/>
                </a:cxn>
                <a:cxn ang="0">
                  <a:pos x="175" y="2"/>
                </a:cxn>
                <a:cxn ang="0">
                  <a:pos x="143" y="61"/>
                </a:cxn>
                <a:cxn ang="0">
                  <a:pos x="162" y="76"/>
                </a:cxn>
                <a:cxn ang="0">
                  <a:pos x="175" y="93"/>
                </a:cxn>
                <a:cxn ang="0">
                  <a:pos x="179" y="110"/>
                </a:cxn>
                <a:cxn ang="0">
                  <a:pos x="175" y="129"/>
                </a:cxn>
                <a:cxn ang="0">
                  <a:pos x="167" y="148"/>
                </a:cxn>
                <a:cxn ang="0">
                  <a:pos x="154" y="162"/>
                </a:cxn>
                <a:cxn ang="0">
                  <a:pos x="141" y="169"/>
                </a:cxn>
                <a:cxn ang="0">
                  <a:pos x="124" y="171"/>
                </a:cxn>
                <a:cxn ang="0">
                  <a:pos x="107" y="165"/>
                </a:cxn>
                <a:cxn ang="0">
                  <a:pos x="88" y="148"/>
                </a:cxn>
                <a:cxn ang="0">
                  <a:pos x="74" y="127"/>
                </a:cxn>
                <a:cxn ang="0">
                  <a:pos x="69" y="106"/>
                </a:cxn>
                <a:cxn ang="0">
                  <a:pos x="74" y="89"/>
                </a:cxn>
                <a:cxn ang="0">
                  <a:pos x="86" y="76"/>
                </a:cxn>
                <a:cxn ang="0">
                  <a:pos x="99" y="67"/>
                </a:cxn>
                <a:cxn ang="0">
                  <a:pos x="112" y="59"/>
                </a:cxn>
                <a:cxn ang="0">
                  <a:pos x="126" y="53"/>
                </a:cxn>
                <a:cxn ang="0">
                  <a:pos x="114" y="34"/>
                </a:cxn>
                <a:cxn ang="0">
                  <a:pos x="99" y="23"/>
                </a:cxn>
                <a:cxn ang="0">
                  <a:pos x="82" y="13"/>
                </a:cxn>
              </a:cxnLst>
              <a:rect l="0" t="0" r="r" b="b"/>
              <a:pathLst>
                <a:path w="259" h="245">
                  <a:moveTo>
                    <a:pt x="76" y="10"/>
                  </a:moveTo>
                  <a:lnTo>
                    <a:pt x="69" y="13"/>
                  </a:lnTo>
                  <a:lnTo>
                    <a:pt x="63" y="15"/>
                  </a:lnTo>
                  <a:lnTo>
                    <a:pt x="55" y="19"/>
                  </a:lnTo>
                  <a:lnTo>
                    <a:pt x="51" y="25"/>
                  </a:lnTo>
                  <a:lnTo>
                    <a:pt x="46" y="29"/>
                  </a:lnTo>
                  <a:lnTo>
                    <a:pt x="40" y="32"/>
                  </a:lnTo>
                  <a:lnTo>
                    <a:pt x="34" y="36"/>
                  </a:lnTo>
                  <a:lnTo>
                    <a:pt x="31" y="42"/>
                  </a:lnTo>
                  <a:lnTo>
                    <a:pt x="27" y="46"/>
                  </a:lnTo>
                  <a:lnTo>
                    <a:pt x="23" y="49"/>
                  </a:lnTo>
                  <a:lnTo>
                    <a:pt x="19" y="53"/>
                  </a:lnTo>
                  <a:lnTo>
                    <a:pt x="17" y="59"/>
                  </a:lnTo>
                  <a:lnTo>
                    <a:pt x="13" y="63"/>
                  </a:lnTo>
                  <a:lnTo>
                    <a:pt x="12" y="67"/>
                  </a:lnTo>
                  <a:lnTo>
                    <a:pt x="10" y="72"/>
                  </a:lnTo>
                  <a:lnTo>
                    <a:pt x="8" y="76"/>
                  </a:lnTo>
                  <a:lnTo>
                    <a:pt x="6" y="82"/>
                  </a:lnTo>
                  <a:lnTo>
                    <a:pt x="4" y="86"/>
                  </a:lnTo>
                  <a:lnTo>
                    <a:pt x="2" y="91"/>
                  </a:lnTo>
                  <a:lnTo>
                    <a:pt x="2" y="97"/>
                  </a:lnTo>
                  <a:lnTo>
                    <a:pt x="0" y="101"/>
                  </a:lnTo>
                  <a:lnTo>
                    <a:pt x="0" y="105"/>
                  </a:lnTo>
                  <a:lnTo>
                    <a:pt x="0" y="110"/>
                  </a:lnTo>
                  <a:lnTo>
                    <a:pt x="0" y="116"/>
                  </a:lnTo>
                  <a:lnTo>
                    <a:pt x="0" y="120"/>
                  </a:lnTo>
                  <a:lnTo>
                    <a:pt x="2" y="124"/>
                  </a:lnTo>
                  <a:lnTo>
                    <a:pt x="2" y="129"/>
                  </a:lnTo>
                  <a:lnTo>
                    <a:pt x="4" y="133"/>
                  </a:lnTo>
                  <a:lnTo>
                    <a:pt x="6" y="139"/>
                  </a:lnTo>
                  <a:lnTo>
                    <a:pt x="6" y="144"/>
                  </a:lnTo>
                  <a:lnTo>
                    <a:pt x="8" y="148"/>
                  </a:lnTo>
                  <a:lnTo>
                    <a:pt x="10" y="154"/>
                  </a:lnTo>
                  <a:lnTo>
                    <a:pt x="12" y="158"/>
                  </a:lnTo>
                  <a:lnTo>
                    <a:pt x="13" y="163"/>
                  </a:lnTo>
                  <a:lnTo>
                    <a:pt x="15" y="167"/>
                  </a:lnTo>
                  <a:lnTo>
                    <a:pt x="17" y="171"/>
                  </a:lnTo>
                  <a:lnTo>
                    <a:pt x="21" y="175"/>
                  </a:lnTo>
                  <a:lnTo>
                    <a:pt x="23" y="181"/>
                  </a:lnTo>
                  <a:lnTo>
                    <a:pt x="27" y="184"/>
                  </a:lnTo>
                  <a:lnTo>
                    <a:pt x="31" y="188"/>
                  </a:lnTo>
                  <a:lnTo>
                    <a:pt x="32" y="192"/>
                  </a:lnTo>
                  <a:lnTo>
                    <a:pt x="34" y="196"/>
                  </a:lnTo>
                  <a:lnTo>
                    <a:pt x="38" y="200"/>
                  </a:lnTo>
                  <a:lnTo>
                    <a:pt x="44" y="203"/>
                  </a:lnTo>
                  <a:lnTo>
                    <a:pt x="46" y="207"/>
                  </a:lnTo>
                  <a:lnTo>
                    <a:pt x="50" y="209"/>
                  </a:lnTo>
                  <a:lnTo>
                    <a:pt x="53" y="213"/>
                  </a:lnTo>
                  <a:lnTo>
                    <a:pt x="57" y="219"/>
                  </a:lnTo>
                  <a:lnTo>
                    <a:pt x="61" y="220"/>
                  </a:lnTo>
                  <a:lnTo>
                    <a:pt x="65" y="222"/>
                  </a:lnTo>
                  <a:lnTo>
                    <a:pt x="69" y="224"/>
                  </a:lnTo>
                  <a:lnTo>
                    <a:pt x="72" y="228"/>
                  </a:lnTo>
                  <a:lnTo>
                    <a:pt x="76" y="228"/>
                  </a:lnTo>
                  <a:lnTo>
                    <a:pt x="82" y="234"/>
                  </a:lnTo>
                  <a:lnTo>
                    <a:pt x="86" y="236"/>
                  </a:lnTo>
                  <a:lnTo>
                    <a:pt x="90" y="238"/>
                  </a:lnTo>
                  <a:lnTo>
                    <a:pt x="93" y="239"/>
                  </a:lnTo>
                  <a:lnTo>
                    <a:pt x="99" y="241"/>
                  </a:lnTo>
                  <a:lnTo>
                    <a:pt x="103" y="241"/>
                  </a:lnTo>
                  <a:lnTo>
                    <a:pt x="107" y="243"/>
                  </a:lnTo>
                  <a:lnTo>
                    <a:pt x="109" y="243"/>
                  </a:lnTo>
                  <a:lnTo>
                    <a:pt x="116" y="245"/>
                  </a:lnTo>
                  <a:lnTo>
                    <a:pt x="120" y="245"/>
                  </a:lnTo>
                  <a:lnTo>
                    <a:pt x="124" y="245"/>
                  </a:lnTo>
                  <a:lnTo>
                    <a:pt x="128" y="245"/>
                  </a:lnTo>
                  <a:lnTo>
                    <a:pt x="133" y="245"/>
                  </a:lnTo>
                  <a:lnTo>
                    <a:pt x="135" y="245"/>
                  </a:lnTo>
                  <a:lnTo>
                    <a:pt x="139" y="245"/>
                  </a:lnTo>
                  <a:lnTo>
                    <a:pt x="143" y="245"/>
                  </a:lnTo>
                  <a:lnTo>
                    <a:pt x="148" y="245"/>
                  </a:lnTo>
                  <a:lnTo>
                    <a:pt x="150" y="243"/>
                  </a:lnTo>
                  <a:lnTo>
                    <a:pt x="154" y="243"/>
                  </a:lnTo>
                  <a:lnTo>
                    <a:pt x="158" y="243"/>
                  </a:lnTo>
                  <a:lnTo>
                    <a:pt x="162" y="243"/>
                  </a:lnTo>
                  <a:lnTo>
                    <a:pt x="166" y="241"/>
                  </a:lnTo>
                  <a:lnTo>
                    <a:pt x="169" y="241"/>
                  </a:lnTo>
                  <a:lnTo>
                    <a:pt x="173" y="239"/>
                  </a:lnTo>
                  <a:lnTo>
                    <a:pt x="175" y="239"/>
                  </a:lnTo>
                  <a:lnTo>
                    <a:pt x="179" y="238"/>
                  </a:lnTo>
                  <a:lnTo>
                    <a:pt x="185" y="236"/>
                  </a:lnTo>
                  <a:lnTo>
                    <a:pt x="186" y="236"/>
                  </a:lnTo>
                  <a:lnTo>
                    <a:pt x="188" y="234"/>
                  </a:lnTo>
                  <a:lnTo>
                    <a:pt x="192" y="232"/>
                  </a:lnTo>
                  <a:lnTo>
                    <a:pt x="196" y="232"/>
                  </a:lnTo>
                  <a:lnTo>
                    <a:pt x="198" y="228"/>
                  </a:lnTo>
                  <a:lnTo>
                    <a:pt x="202" y="228"/>
                  </a:lnTo>
                  <a:lnTo>
                    <a:pt x="204" y="224"/>
                  </a:lnTo>
                  <a:lnTo>
                    <a:pt x="207" y="224"/>
                  </a:lnTo>
                  <a:lnTo>
                    <a:pt x="211" y="219"/>
                  </a:lnTo>
                  <a:lnTo>
                    <a:pt x="219" y="215"/>
                  </a:lnTo>
                  <a:lnTo>
                    <a:pt x="223" y="211"/>
                  </a:lnTo>
                  <a:lnTo>
                    <a:pt x="226" y="207"/>
                  </a:lnTo>
                  <a:lnTo>
                    <a:pt x="230" y="201"/>
                  </a:lnTo>
                  <a:lnTo>
                    <a:pt x="234" y="196"/>
                  </a:lnTo>
                  <a:lnTo>
                    <a:pt x="238" y="190"/>
                  </a:lnTo>
                  <a:lnTo>
                    <a:pt x="242" y="186"/>
                  </a:lnTo>
                  <a:lnTo>
                    <a:pt x="243" y="182"/>
                  </a:lnTo>
                  <a:lnTo>
                    <a:pt x="243" y="179"/>
                  </a:lnTo>
                  <a:lnTo>
                    <a:pt x="245" y="177"/>
                  </a:lnTo>
                  <a:lnTo>
                    <a:pt x="247" y="173"/>
                  </a:lnTo>
                  <a:lnTo>
                    <a:pt x="247" y="171"/>
                  </a:lnTo>
                  <a:lnTo>
                    <a:pt x="249" y="167"/>
                  </a:lnTo>
                  <a:lnTo>
                    <a:pt x="249" y="165"/>
                  </a:lnTo>
                  <a:lnTo>
                    <a:pt x="253" y="162"/>
                  </a:lnTo>
                  <a:lnTo>
                    <a:pt x="253" y="158"/>
                  </a:lnTo>
                  <a:lnTo>
                    <a:pt x="255" y="154"/>
                  </a:lnTo>
                  <a:lnTo>
                    <a:pt x="255" y="152"/>
                  </a:lnTo>
                  <a:lnTo>
                    <a:pt x="255" y="148"/>
                  </a:lnTo>
                  <a:lnTo>
                    <a:pt x="255" y="144"/>
                  </a:lnTo>
                  <a:lnTo>
                    <a:pt x="257" y="143"/>
                  </a:lnTo>
                  <a:lnTo>
                    <a:pt x="257" y="139"/>
                  </a:lnTo>
                  <a:lnTo>
                    <a:pt x="257" y="137"/>
                  </a:lnTo>
                  <a:lnTo>
                    <a:pt x="257" y="133"/>
                  </a:lnTo>
                  <a:lnTo>
                    <a:pt x="257" y="129"/>
                  </a:lnTo>
                  <a:lnTo>
                    <a:pt x="257" y="127"/>
                  </a:lnTo>
                  <a:lnTo>
                    <a:pt x="259" y="124"/>
                  </a:lnTo>
                  <a:lnTo>
                    <a:pt x="259" y="120"/>
                  </a:lnTo>
                  <a:lnTo>
                    <a:pt x="259" y="116"/>
                  </a:lnTo>
                  <a:lnTo>
                    <a:pt x="259" y="114"/>
                  </a:lnTo>
                  <a:lnTo>
                    <a:pt x="259" y="110"/>
                  </a:lnTo>
                  <a:lnTo>
                    <a:pt x="257" y="106"/>
                  </a:lnTo>
                  <a:lnTo>
                    <a:pt x="257" y="103"/>
                  </a:lnTo>
                  <a:lnTo>
                    <a:pt x="257" y="99"/>
                  </a:lnTo>
                  <a:lnTo>
                    <a:pt x="255" y="97"/>
                  </a:lnTo>
                  <a:lnTo>
                    <a:pt x="255" y="93"/>
                  </a:lnTo>
                  <a:lnTo>
                    <a:pt x="253" y="89"/>
                  </a:lnTo>
                  <a:lnTo>
                    <a:pt x="253" y="86"/>
                  </a:lnTo>
                  <a:lnTo>
                    <a:pt x="253" y="84"/>
                  </a:lnTo>
                  <a:lnTo>
                    <a:pt x="249" y="82"/>
                  </a:lnTo>
                  <a:lnTo>
                    <a:pt x="249" y="78"/>
                  </a:lnTo>
                  <a:lnTo>
                    <a:pt x="247" y="76"/>
                  </a:lnTo>
                  <a:lnTo>
                    <a:pt x="245" y="72"/>
                  </a:lnTo>
                  <a:lnTo>
                    <a:pt x="243" y="67"/>
                  </a:lnTo>
                  <a:lnTo>
                    <a:pt x="242" y="61"/>
                  </a:lnTo>
                  <a:lnTo>
                    <a:pt x="238" y="57"/>
                  </a:lnTo>
                  <a:lnTo>
                    <a:pt x="234" y="51"/>
                  </a:lnTo>
                  <a:lnTo>
                    <a:pt x="230" y="48"/>
                  </a:lnTo>
                  <a:lnTo>
                    <a:pt x="228" y="44"/>
                  </a:lnTo>
                  <a:lnTo>
                    <a:pt x="223" y="38"/>
                  </a:lnTo>
                  <a:lnTo>
                    <a:pt x="221" y="34"/>
                  </a:lnTo>
                  <a:lnTo>
                    <a:pt x="215" y="30"/>
                  </a:lnTo>
                  <a:lnTo>
                    <a:pt x="211" y="29"/>
                  </a:lnTo>
                  <a:lnTo>
                    <a:pt x="207" y="25"/>
                  </a:lnTo>
                  <a:lnTo>
                    <a:pt x="205" y="21"/>
                  </a:lnTo>
                  <a:lnTo>
                    <a:pt x="200" y="19"/>
                  </a:lnTo>
                  <a:lnTo>
                    <a:pt x="196" y="15"/>
                  </a:lnTo>
                  <a:lnTo>
                    <a:pt x="194" y="13"/>
                  </a:lnTo>
                  <a:lnTo>
                    <a:pt x="190" y="11"/>
                  </a:lnTo>
                  <a:lnTo>
                    <a:pt x="186" y="10"/>
                  </a:lnTo>
                  <a:lnTo>
                    <a:pt x="185" y="8"/>
                  </a:lnTo>
                  <a:lnTo>
                    <a:pt x="181" y="6"/>
                  </a:lnTo>
                  <a:lnTo>
                    <a:pt x="177" y="2"/>
                  </a:lnTo>
                  <a:lnTo>
                    <a:pt x="177" y="2"/>
                  </a:lnTo>
                  <a:lnTo>
                    <a:pt x="175" y="2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39" y="59"/>
                  </a:lnTo>
                  <a:lnTo>
                    <a:pt x="141" y="61"/>
                  </a:lnTo>
                  <a:lnTo>
                    <a:pt x="143" y="61"/>
                  </a:lnTo>
                  <a:lnTo>
                    <a:pt x="147" y="63"/>
                  </a:lnTo>
                  <a:lnTo>
                    <a:pt x="150" y="67"/>
                  </a:lnTo>
                  <a:lnTo>
                    <a:pt x="154" y="68"/>
                  </a:lnTo>
                  <a:lnTo>
                    <a:pt x="158" y="70"/>
                  </a:lnTo>
                  <a:lnTo>
                    <a:pt x="162" y="76"/>
                  </a:lnTo>
                  <a:lnTo>
                    <a:pt x="166" y="80"/>
                  </a:lnTo>
                  <a:lnTo>
                    <a:pt x="171" y="84"/>
                  </a:lnTo>
                  <a:lnTo>
                    <a:pt x="171" y="87"/>
                  </a:lnTo>
                  <a:lnTo>
                    <a:pt x="173" y="89"/>
                  </a:lnTo>
                  <a:lnTo>
                    <a:pt x="175" y="93"/>
                  </a:lnTo>
                  <a:lnTo>
                    <a:pt x="175" y="97"/>
                  </a:lnTo>
                  <a:lnTo>
                    <a:pt x="177" y="101"/>
                  </a:lnTo>
                  <a:lnTo>
                    <a:pt x="177" y="103"/>
                  </a:lnTo>
                  <a:lnTo>
                    <a:pt x="177" y="106"/>
                  </a:lnTo>
                  <a:lnTo>
                    <a:pt x="179" y="110"/>
                  </a:lnTo>
                  <a:lnTo>
                    <a:pt x="179" y="114"/>
                  </a:lnTo>
                  <a:lnTo>
                    <a:pt x="179" y="118"/>
                  </a:lnTo>
                  <a:lnTo>
                    <a:pt x="177" y="122"/>
                  </a:lnTo>
                  <a:lnTo>
                    <a:pt x="177" y="127"/>
                  </a:lnTo>
                  <a:lnTo>
                    <a:pt x="175" y="129"/>
                  </a:lnTo>
                  <a:lnTo>
                    <a:pt x="173" y="133"/>
                  </a:lnTo>
                  <a:lnTo>
                    <a:pt x="173" y="137"/>
                  </a:lnTo>
                  <a:lnTo>
                    <a:pt x="171" y="141"/>
                  </a:lnTo>
                  <a:lnTo>
                    <a:pt x="169" y="144"/>
                  </a:lnTo>
                  <a:lnTo>
                    <a:pt x="167" y="148"/>
                  </a:lnTo>
                  <a:lnTo>
                    <a:pt x="166" y="150"/>
                  </a:lnTo>
                  <a:lnTo>
                    <a:pt x="162" y="154"/>
                  </a:lnTo>
                  <a:lnTo>
                    <a:pt x="160" y="156"/>
                  </a:lnTo>
                  <a:lnTo>
                    <a:pt x="158" y="160"/>
                  </a:lnTo>
                  <a:lnTo>
                    <a:pt x="154" y="162"/>
                  </a:lnTo>
                  <a:lnTo>
                    <a:pt x="152" y="163"/>
                  </a:lnTo>
                  <a:lnTo>
                    <a:pt x="150" y="165"/>
                  </a:lnTo>
                  <a:lnTo>
                    <a:pt x="147" y="165"/>
                  </a:lnTo>
                  <a:lnTo>
                    <a:pt x="143" y="167"/>
                  </a:lnTo>
                  <a:lnTo>
                    <a:pt x="141" y="169"/>
                  </a:lnTo>
                  <a:lnTo>
                    <a:pt x="137" y="171"/>
                  </a:lnTo>
                  <a:lnTo>
                    <a:pt x="133" y="171"/>
                  </a:lnTo>
                  <a:lnTo>
                    <a:pt x="131" y="171"/>
                  </a:lnTo>
                  <a:lnTo>
                    <a:pt x="128" y="171"/>
                  </a:lnTo>
                  <a:lnTo>
                    <a:pt x="124" y="171"/>
                  </a:lnTo>
                  <a:lnTo>
                    <a:pt x="122" y="171"/>
                  </a:lnTo>
                  <a:lnTo>
                    <a:pt x="116" y="169"/>
                  </a:lnTo>
                  <a:lnTo>
                    <a:pt x="114" y="167"/>
                  </a:lnTo>
                  <a:lnTo>
                    <a:pt x="109" y="165"/>
                  </a:lnTo>
                  <a:lnTo>
                    <a:pt x="107" y="165"/>
                  </a:lnTo>
                  <a:lnTo>
                    <a:pt x="103" y="162"/>
                  </a:lnTo>
                  <a:lnTo>
                    <a:pt x="99" y="160"/>
                  </a:lnTo>
                  <a:lnTo>
                    <a:pt x="95" y="156"/>
                  </a:lnTo>
                  <a:lnTo>
                    <a:pt x="91" y="152"/>
                  </a:lnTo>
                  <a:lnTo>
                    <a:pt x="88" y="148"/>
                  </a:lnTo>
                  <a:lnTo>
                    <a:pt x="86" y="144"/>
                  </a:lnTo>
                  <a:lnTo>
                    <a:pt x="82" y="139"/>
                  </a:lnTo>
                  <a:lnTo>
                    <a:pt x="78" y="135"/>
                  </a:lnTo>
                  <a:lnTo>
                    <a:pt x="74" y="131"/>
                  </a:lnTo>
                  <a:lnTo>
                    <a:pt x="74" y="127"/>
                  </a:lnTo>
                  <a:lnTo>
                    <a:pt x="71" y="122"/>
                  </a:lnTo>
                  <a:lnTo>
                    <a:pt x="71" y="118"/>
                  </a:lnTo>
                  <a:lnTo>
                    <a:pt x="71" y="114"/>
                  </a:lnTo>
                  <a:lnTo>
                    <a:pt x="71" y="110"/>
                  </a:lnTo>
                  <a:lnTo>
                    <a:pt x="69" y="106"/>
                  </a:lnTo>
                  <a:lnTo>
                    <a:pt x="71" y="103"/>
                  </a:lnTo>
                  <a:lnTo>
                    <a:pt x="71" y="101"/>
                  </a:lnTo>
                  <a:lnTo>
                    <a:pt x="71" y="97"/>
                  </a:lnTo>
                  <a:lnTo>
                    <a:pt x="72" y="93"/>
                  </a:lnTo>
                  <a:lnTo>
                    <a:pt x="74" y="89"/>
                  </a:lnTo>
                  <a:lnTo>
                    <a:pt x="76" y="86"/>
                  </a:lnTo>
                  <a:lnTo>
                    <a:pt x="78" y="84"/>
                  </a:lnTo>
                  <a:lnTo>
                    <a:pt x="80" y="82"/>
                  </a:lnTo>
                  <a:lnTo>
                    <a:pt x="82" y="78"/>
                  </a:lnTo>
                  <a:lnTo>
                    <a:pt x="86" y="76"/>
                  </a:lnTo>
                  <a:lnTo>
                    <a:pt x="88" y="74"/>
                  </a:lnTo>
                  <a:lnTo>
                    <a:pt x="90" y="70"/>
                  </a:lnTo>
                  <a:lnTo>
                    <a:pt x="91" y="68"/>
                  </a:lnTo>
                  <a:lnTo>
                    <a:pt x="95" y="68"/>
                  </a:lnTo>
                  <a:lnTo>
                    <a:pt x="99" y="67"/>
                  </a:lnTo>
                  <a:lnTo>
                    <a:pt x="101" y="65"/>
                  </a:lnTo>
                  <a:lnTo>
                    <a:pt x="105" y="63"/>
                  </a:lnTo>
                  <a:lnTo>
                    <a:pt x="107" y="61"/>
                  </a:lnTo>
                  <a:lnTo>
                    <a:pt x="109" y="61"/>
                  </a:lnTo>
                  <a:lnTo>
                    <a:pt x="112" y="59"/>
                  </a:lnTo>
                  <a:lnTo>
                    <a:pt x="116" y="59"/>
                  </a:lnTo>
                  <a:lnTo>
                    <a:pt x="120" y="57"/>
                  </a:lnTo>
                  <a:lnTo>
                    <a:pt x="122" y="57"/>
                  </a:lnTo>
                  <a:lnTo>
                    <a:pt x="126" y="57"/>
                  </a:lnTo>
                  <a:lnTo>
                    <a:pt x="126" y="53"/>
                  </a:lnTo>
                  <a:lnTo>
                    <a:pt x="126" y="49"/>
                  </a:lnTo>
                  <a:lnTo>
                    <a:pt x="126" y="48"/>
                  </a:lnTo>
                  <a:lnTo>
                    <a:pt x="122" y="44"/>
                  </a:lnTo>
                  <a:lnTo>
                    <a:pt x="120" y="40"/>
                  </a:lnTo>
                  <a:lnTo>
                    <a:pt x="114" y="34"/>
                  </a:lnTo>
                  <a:lnTo>
                    <a:pt x="109" y="32"/>
                  </a:lnTo>
                  <a:lnTo>
                    <a:pt x="105" y="29"/>
                  </a:lnTo>
                  <a:lnTo>
                    <a:pt x="103" y="27"/>
                  </a:lnTo>
                  <a:lnTo>
                    <a:pt x="101" y="25"/>
                  </a:lnTo>
                  <a:lnTo>
                    <a:pt x="99" y="23"/>
                  </a:lnTo>
                  <a:lnTo>
                    <a:pt x="93" y="21"/>
                  </a:lnTo>
                  <a:lnTo>
                    <a:pt x="91" y="19"/>
                  </a:lnTo>
                  <a:lnTo>
                    <a:pt x="90" y="17"/>
                  </a:lnTo>
                  <a:lnTo>
                    <a:pt x="88" y="15"/>
                  </a:lnTo>
                  <a:lnTo>
                    <a:pt x="82" y="13"/>
                  </a:lnTo>
                  <a:lnTo>
                    <a:pt x="80" y="11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76" y="1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>
              <a:off x="7631113" y="3098800"/>
              <a:ext cx="61912" cy="13970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4" y="11"/>
                </a:cxn>
                <a:cxn ang="0">
                  <a:pos x="2" y="13"/>
                </a:cxn>
                <a:cxn ang="0">
                  <a:pos x="2" y="21"/>
                </a:cxn>
                <a:cxn ang="0">
                  <a:pos x="2" y="23"/>
                </a:cxn>
                <a:cxn ang="0">
                  <a:pos x="2" y="25"/>
                </a:cxn>
                <a:cxn ang="0">
                  <a:pos x="2" y="28"/>
                </a:cxn>
                <a:cxn ang="0">
                  <a:pos x="2" y="32"/>
                </a:cxn>
                <a:cxn ang="0">
                  <a:pos x="2" y="34"/>
                </a:cxn>
                <a:cxn ang="0">
                  <a:pos x="2" y="36"/>
                </a:cxn>
                <a:cxn ang="0">
                  <a:pos x="2" y="40"/>
                </a:cxn>
                <a:cxn ang="0">
                  <a:pos x="2" y="44"/>
                </a:cxn>
                <a:cxn ang="0">
                  <a:pos x="2" y="47"/>
                </a:cxn>
                <a:cxn ang="0">
                  <a:pos x="2" y="51"/>
                </a:cxn>
                <a:cxn ang="0">
                  <a:pos x="2" y="53"/>
                </a:cxn>
                <a:cxn ang="0">
                  <a:pos x="2" y="59"/>
                </a:cxn>
                <a:cxn ang="0">
                  <a:pos x="2" y="63"/>
                </a:cxn>
                <a:cxn ang="0">
                  <a:pos x="2" y="66"/>
                </a:cxn>
                <a:cxn ang="0">
                  <a:pos x="2" y="70"/>
                </a:cxn>
                <a:cxn ang="0">
                  <a:pos x="2" y="74"/>
                </a:cxn>
                <a:cxn ang="0">
                  <a:pos x="2" y="78"/>
                </a:cxn>
                <a:cxn ang="0">
                  <a:pos x="2" y="82"/>
                </a:cxn>
                <a:cxn ang="0">
                  <a:pos x="2" y="83"/>
                </a:cxn>
                <a:cxn ang="0">
                  <a:pos x="2" y="91"/>
                </a:cxn>
                <a:cxn ang="0">
                  <a:pos x="0" y="93"/>
                </a:cxn>
                <a:cxn ang="0">
                  <a:pos x="0" y="97"/>
                </a:cxn>
                <a:cxn ang="0">
                  <a:pos x="0" y="101"/>
                </a:cxn>
                <a:cxn ang="0">
                  <a:pos x="0" y="104"/>
                </a:cxn>
                <a:cxn ang="0">
                  <a:pos x="0" y="108"/>
                </a:cxn>
                <a:cxn ang="0">
                  <a:pos x="0" y="112"/>
                </a:cxn>
                <a:cxn ang="0">
                  <a:pos x="0" y="116"/>
                </a:cxn>
                <a:cxn ang="0">
                  <a:pos x="0" y="118"/>
                </a:cxn>
                <a:cxn ang="0">
                  <a:pos x="0" y="121"/>
                </a:cxn>
                <a:cxn ang="0">
                  <a:pos x="0" y="125"/>
                </a:cxn>
                <a:cxn ang="0">
                  <a:pos x="0" y="129"/>
                </a:cxn>
                <a:cxn ang="0">
                  <a:pos x="0" y="133"/>
                </a:cxn>
                <a:cxn ang="0">
                  <a:pos x="0" y="135"/>
                </a:cxn>
                <a:cxn ang="0">
                  <a:pos x="0" y="139"/>
                </a:cxn>
                <a:cxn ang="0">
                  <a:pos x="0" y="142"/>
                </a:cxn>
                <a:cxn ang="0">
                  <a:pos x="0" y="146"/>
                </a:cxn>
                <a:cxn ang="0">
                  <a:pos x="0" y="150"/>
                </a:cxn>
                <a:cxn ang="0">
                  <a:pos x="0" y="154"/>
                </a:cxn>
                <a:cxn ang="0">
                  <a:pos x="0" y="159"/>
                </a:cxn>
                <a:cxn ang="0">
                  <a:pos x="0" y="163"/>
                </a:cxn>
                <a:cxn ang="0">
                  <a:pos x="0" y="165"/>
                </a:cxn>
                <a:cxn ang="0">
                  <a:pos x="0" y="167"/>
                </a:cxn>
                <a:cxn ang="0">
                  <a:pos x="0" y="169"/>
                </a:cxn>
                <a:cxn ang="0">
                  <a:pos x="0" y="169"/>
                </a:cxn>
                <a:cxn ang="0">
                  <a:pos x="78" y="175"/>
                </a:cxn>
                <a:cxn ang="0">
                  <a:pos x="69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78" h="175">
                  <a:moveTo>
                    <a:pt x="4" y="0"/>
                  </a:moveTo>
                  <a:lnTo>
                    <a:pt x="4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4" y="11"/>
                  </a:lnTo>
                  <a:lnTo>
                    <a:pt x="2" y="13"/>
                  </a:lnTo>
                  <a:lnTo>
                    <a:pt x="2" y="21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2" y="28"/>
                  </a:lnTo>
                  <a:lnTo>
                    <a:pt x="2" y="32"/>
                  </a:lnTo>
                  <a:lnTo>
                    <a:pt x="2" y="34"/>
                  </a:lnTo>
                  <a:lnTo>
                    <a:pt x="2" y="36"/>
                  </a:lnTo>
                  <a:lnTo>
                    <a:pt x="2" y="40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2" y="51"/>
                  </a:lnTo>
                  <a:lnTo>
                    <a:pt x="2" y="53"/>
                  </a:lnTo>
                  <a:lnTo>
                    <a:pt x="2" y="59"/>
                  </a:lnTo>
                  <a:lnTo>
                    <a:pt x="2" y="63"/>
                  </a:lnTo>
                  <a:lnTo>
                    <a:pt x="2" y="66"/>
                  </a:lnTo>
                  <a:lnTo>
                    <a:pt x="2" y="70"/>
                  </a:lnTo>
                  <a:lnTo>
                    <a:pt x="2" y="74"/>
                  </a:lnTo>
                  <a:lnTo>
                    <a:pt x="2" y="78"/>
                  </a:lnTo>
                  <a:lnTo>
                    <a:pt x="2" y="82"/>
                  </a:lnTo>
                  <a:lnTo>
                    <a:pt x="2" y="83"/>
                  </a:lnTo>
                  <a:lnTo>
                    <a:pt x="2" y="91"/>
                  </a:lnTo>
                  <a:lnTo>
                    <a:pt x="0" y="93"/>
                  </a:lnTo>
                  <a:lnTo>
                    <a:pt x="0" y="97"/>
                  </a:lnTo>
                  <a:lnTo>
                    <a:pt x="0" y="101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0" y="112"/>
                  </a:lnTo>
                  <a:lnTo>
                    <a:pt x="0" y="116"/>
                  </a:lnTo>
                  <a:lnTo>
                    <a:pt x="0" y="118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0" y="129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0" y="139"/>
                  </a:lnTo>
                  <a:lnTo>
                    <a:pt x="0" y="142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0" y="154"/>
                  </a:lnTo>
                  <a:lnTo>
                    <a:pt x="0" y="159"/>
                  </a:lnTo>
                  <a:lnTo>
                    <a:pt x="0" y="163"/>
                  </a:lnTo>
                  <a:lnTo>
                    <a:pt x="0" y="165"/>
                  </a:lnTo>
                  <a:lnTo>
                    <a:pt x="0" y="167"/>
                  </a:lnTo>
                  <a:lnTo>
                    <a:pt x="0" y="169"/>
                  </a:lnTo>
                  <a:lnTo>
                    <a:pt x="0" y="169"/>
                  </a:lnTo>
                  <a:lnTo>
                    <a:pt x="78" y="175"/>
                  </a:lnTo>
                  <a:lnTo>
                    <a:pt x="69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7270750" y="3213100"/>
              <a:ext cx="811212" cy="806450"/>
            </a:xfrm>
            <a:custGeom>
              <a:avLst/>
              <a:gdLst/>
              <a:ahLst/>
              <a:cxnLst>
                <a:cxn ang="0">
                  <a:pos x="306" y="40"/>
                </a:cxn>
                <a:cxn ang="0">
                  <a:pos x="373" y="16"/>
                </a:cxn>
                <a:cxn ang="0">
                  <a:pos x="441" y="2"/>
                </a:cxn>
                <a:cxn ang="0">
                  <a:pos x="511" y="0"/>
                </a:cxn>
                <a:cxn ang="0">
                  <a:pos x="584" y="6"/>
                </a:cxn>
                <a:cxn ang="0">
                  <a:pos x="654" y="23"/>
                </a:cxn>
                <a:cxn ang="0">
                  <a:pos x="722" y="48"/>
                </a:cxn>
                <a:cxn ang="0">
                  <a:pos x="785" y="82"/>
                </a:cxn>
                <a:cxn ang="0">
                  <a:pos x="844" y="126"/>
                </a:cxn>
                <a:cxn ang="0">
                  <a:pos x="897" y="177"/>
                </a:cxn>
                <a:cxn ang="0">
                  <a:pos x="941" y="236"/>
                </a:cxn>
                <a:cxn ang="0">
                  <a:pos x="977" y="301"/>
                </a:cxn>
                <a:cxn ang="0">
                  <a:pos x="1002" y="373"/>
                </a:cxn>
                <a:cxn ang="0">
                  <a:pos x="1017" y="447"/>
                </a:cxn>
                <a:cxn ang="0">
                  <a:pos x="1021" y="517"/>
                </a:cxn>
                <a:cxn ang="0">
                  <a:pos x="1019" y="584"/>
                </a:cxn>
                <a:cxn ang="0">
                  <a:pos x="1008" y="646"/>
                </a:cxn>
                <a:cxn ang="0">
                  <a:pos x="989" y="705"/>
                </a:cxn>
                <a:cxn ang="0">
                  <a:pos x="964" y="759"/>
                </a:cxn>
                <a:cxn ang="0">
                  <a:pos x="933" y="808"/>
                </a:cxn>
                <a:cxn ang="0">
                  <a:pos x="899" y="855"/>
                </a:cxn>
                <a:cxn ang="0">
                  <a:pos x="857" y="893"/>
                </a:cxn>
                <a:cxn ang="0">
                  <a:pos x="812" y="928"/>
                </a:cxn>
                <a:cxn ang="0">
                  <a:pos x="764" y="956"/>
                </a:cxn>
                <a:cxn ang="0">
                  <a:pos x="713" y="979"/>
                </a:cxn>
                <a:cxn ang="0">
                  <a:pos x="662" y="996"/>
                </a:cxn>
                <a:cxn ang="0">
                  <a:pos x="606" y="1007"/>
                </a:cxn>
                <a:cxn ang="0">
                  <a:pos x="551" y="1015"/>
                </a:cxn>
                <a:cxn ang="0">
                  <a:pos x="498" y="1017"/>
                </a:cxn>
                <a:cxn ang="0">
                  <a:pos x="443" y="1013"/>
                </a:cxn>
                <a:cxn ang="0">
                  <a:pos x="390" y="1004"/>
                </a:cxn>
                <a:cxn ang="0">
                  <a:pos x="336" y="992"/>
                </a:cxn>
                <a:cxn ang="0">
                  <a:pos x="287" y="973"/>
                </a:cxn>
                <a:cxn ang="0">
                  <a:pos x="238" y="947"/>
                </a:cxn>
                <a:cxn ang="0">
                  <a:pos x="192" y="914"/>
                </a:cxn>
                <a:cxn ang="0">
                  <a:pos x="150" y="876"/>
                </a:cxn>
                <a:cxn ang="0">
                  <a:pos x="112" y="833"/>
                </a:cxn>
                <a:cxn ang="0">
                  <a:pos x="78" y="781"/>
                </a:cxn>
                <a:cxn ang="0">
                  <a:pos x="49" y="724"/>
                </a:cxn>
                <a:cxn ang="0">
                  <a:pos x="27" y="667"/>
                </a:cxn>
                <a:cxn ang="0">
                  <a:pos x="11" y="612"/>
                </a:cxn>
                <a:cxn ang="0">
                  <a:pos x="2" y="561"/>
                </a:cxn>
                <a:cxn ang="0">
                  <a:pos x="0" y="513"/>
                </a:cxn>
                <a:cxn ang="0">
                  <a:pos x="0" y="466"/>
                </a:cxn>
                <a:cxn ang="0">
                  <a:pos x="8" y="426"/>
                </a:cxn>
                <a:cxn ang="0">
                  <a:pos x="15" y="386"/>
                </a:cxn>
                <a:cxn ang="0">
                  <a:pos x="27" y="350"/>
                </a:cxn>
                <a:cxn ang="0">
                  <a:pos x="38" y="316"/>
                </a:cxn>
                <a:cxn ang="0">
                  <a:pos x="51" y="285"/>
                </a:cxn>
                <a:cxn ang="0">
                  <a:pos x="63" y="259"/>
                </a:cxn>
                <a:cxn ang="0">
                  <a:pos x="76" y="236"/>
                </a:cxn>
                <a:cxn ang="0">
                  <a:pos x="86" y="217"/>
                </a:cxn>
                <a:cxn ang="0">
                  <a:pos x="99" y="198"/>
                </a:cxn>
                <a:cxn ang="0">
                  <a:pos x="114" y="177"/>
                </a:cxn>
                <a:cxn ang="0">
                  <a:pos x="131" y="160"/>
                </a:cxn>
                <a:cxn ang="0">
                  <a:pos x="150" y="143"/>
                </a:cxn>
                <a:cxn ang="0">
                  <a:pos x="169" y="128"/>
                </a:cxn>
                <a:cxn ang="0">
                  <a:pos x="186" y="112"/>
                </a:cxn>
                <a:cxn ang="0">
                  <a:pos x="203" y="101"/>
                </a:cxn>
                <a:cxn ang="0">
                  <a:pos x="219" y="90"/>
                </a:cxn>
                <a:cxn ang="0">
                  <a:pos x="234" y="80"/>
                </a:cxn>
                <a:cxn ang="0">
                  <a:pos x="253" y="69"/>
                </a:cxn>
              </a:cxnLst>
              <a:rect l="0" t="0" r="r" b="b"/>
              <a:pathLst>
                <a:path w="1021" h="1017">
                  <a:moveTo>
                    <a:pt x="255" y="69"/>
                  </a:moveTo>
                  <a:lnTo>
                    <a:pt x="268" y="59"/>
                  </a:lnTo>
                  <a:lnTo>
                    <a:pt x="279" y="54"/>
                  </a:lnTo>
                  <a:lnTo>
                    <a:pt x="293" y="46"/>
                  </a:lnTo>
                  <a:lnTo>
                    <a:pt x="306" y="40"/>
                  </a:lnTo>
                  <a:lnTo>
                    <a:pt x="319" y="35"/>
                  </a:lnTo>
                  <a:lnTo>
                    <a:pt x="331" y="29"/>
                  </a:lnTo>
                  <a:lnTo>
                    <a:pt x="344" y="23"/>
                  </a:lnTo>
                  <a:lnTo>
                    <a:pt x="357" y="21"/>
                  </a:lnTo>
                  <a:lnTo>
                    <a:pt x="373" y="16"/>
                  </a:lnTo>
                  <a:lnTo>
                    <a:pt x="384" y="12"/>
                  </a:lnTo>
                  <a:lnTo>
                    <a:pt x="397" y="8"/>
                  </a:lnTo>
                  <a:lnTo>
                    <a:pt x="412" y="6"/>
                  </a:lnTo>
                  <a:lnTo>
                    <a:pt x="426" y="4"/>
                  </a:lnTo>
                  <a:lnTo>
                    <a:pt x="441" y="2"/>
                  </a:lnTo>
                  <a:lnTo>
                    <a:pt x="454" y="0"/>
                  </a:lnTo>
                  <a:lnTo>
                    <a:pt x="470" y="0"/>
                  </a:lnTo>
                  <a:lnTo>
                    <a:pt x="483" y="0"/>
                  </a:lnTo>
                  <a:lnTo>
                    <a:pt x="498" y="0"/>
                  </a:lnTo>
                  <a:lnTo>
                    <a:pt x="511" y="0"/>
                  </a:lnTo>
                  <a:lnTo>
                    <a:pt x="527" y="0"/>
                  </a:lnTo>
                  <a:lnTo>
                    <a:pt x="540" y="0"/>
                  </a:lnTo>
                  <a:lnTo>
                    <a:pt x="555" y="2"/>
                  </a:lnTo>
                  <a:lnTo>
                    <a:pt x="568" y="4"/>
                  </a:lnTo>
                  <a:lnTo>
                    <a:pt x="584" y="6"/>
                  </a:lnTo>
                  <a:lnTo>
                    <a:pt x="597" y="8"/>
                  </a:lnTo>
                  <a:lnTo>
                    <a:pt x="610" y="12"/>
                  </a:lnTo>
                  <a:lnTo>
                    <a:pt x="625" y="14"/>
                  </a:lnTo>
                  <a:lnTo>
                    <a:pt x="641" y="19"/>
                  </a:lnTo>
                  <a:lnTo>
                    <a:pt x="654" y="23"/>
                  </a:lnTo>
                  <a:lnTo>
                    <a:pt x="667" y="27"/>
                  </a:lnTo>
                  <a:lnTo>
                    <a:pt x="681" y="31"/>
                  </a:lnTo>
                  <a:lnTo>
                    <a:pt x="696" y="38"/>
                  </a:lnTo>
                  <a:lnTo>
                    <a:pt x="709" y="42"/>
                  </a:lnTo>
                  <a:lnTo>
                    <a:pt x="722" y="48"/>
                  </a:lnTo>
                  <a:lnTo>
                    <a:pt x="736" y="55"/>
                  </a:lnTo>
                  <a:lnTo>
                    <a:pt x="747" y="61"/>
                  </a:lnTo>
                  <a:lnTo>
                    <a:pt x="760" y="67"/>
                  </a:lnTo>
                  <a:lnTo>
                    <a:pt x="774" y="76"/>
                  </a:lnTo>
                  <a:lnTo>
                    <a:pt x="785" y="82"/>
                  </a:lnTo>
                  <a:lnTo>
                    <a:pt x="798" y="92"/>
                  </a:lnTo>
                  <a:lnTo>
                    <a:pt x="810" y="99"/>
                  </a:lnTo>
                  <a:lnTo>
                    <a:pt x="821" y="109"/>
                  </a:lnTo>
                  <a:lnTo>
                    <a:pt x="833" y="116"/>
                  </a:lnTo>
                  <a:lnTo>
                    <a:pt x="844" y="126"/>
                  </a:lnTo>
                  <a:lnTo>
                    <a:pt x="855" y="135"/>
                  </a:lnTo>
                  <a:lnTo>
                    <a:pt x="867" y="147"/>
                  </a:lnTo>
                  <a:lnTo>
                    <a:pt x="878" y="156"/>
                  </a:lnTo>
                  <a:lnTo>
                    <a:pt x="888" y="166"/>
                  </a:lnTo>
                  <a:lnTo>
                    <a:pt x="897" y="177"/>
                  </a:lnTo>
                  <a:lnTo>
                    <a:pt x="907" y="188"/>
                  </a:lnTo>
                  <a:lnTo>
                    <a:pt x="916" y="200"/>
                  </a:lnTo>
                  <a:lnTo>
                    <a:pt x="924" y="211"/>
                  </a:lnTo>
                  <a:lnTo>
                    <a:pt x="933" y="223"/>
                  </a:lnTo>
                  <a:lnTo>
                    <a:pt x="941" y="236"/>
                  </a:lnTo>
                  <a:lnTo>
                    <a:pt x="950" y="247"/>
                  </a:lnTo>
                  <a:lnTo>
                    <a:pt x="958" y="263"/>
                  </a:lnTo>
                  <a:lnTo>
                    <a:pt x="964" y="272"/>
                  </a:lnTo>
                  <a:lnTo>
                    <a:pt x="971" y="287"/>
                  </a:lnTo>
                  <a:lnTo>
                    <a:pt x="977" y="301"/>
                  </a:lnTo>
                  <a:lnTo>
                    <a:pt x="983" y="316"/>
                  </a:lnTo>
                  <a:lnTo>
                    <a:pt x="989" y="329"/>
                  </a:lnTo>
                  <a:lnTo>
                    <a:pt x="994" y="344"/>
                  </a:lnTo>
                  <a:lnTo>
                    <a:pt x="998" y="360"/>
                  </a:lnTo>
                  <a:lnTo>
                    <a:pt x="1002" y="373"/>
                  </a:lnTo>
                  <a:lnTo>
                    <a:pt x="1006" y="388"/>
                  </a:lnTo>
                  <a:lnTo>
                    <a:pt x="1009" y="403"/>
                  </a:lnTo>
                  <a:lnTo>
                    <a:pt x="1011" y="418"/>
                  </a:lnTo>
                  <a:lnTo>
                    <a:pt x="1015" y="432"/>
                  </a:lnTo>
                  <a:lnTo>
                    <a:pt x="1017" y="447"/>
                  </a:lnTo>
                  <a:lnTo>
                    <a:pt x="1019" y="462"/>
                  </a:lnTo>
                  <a:lnTo>
                    <a:pt x="1019" y="475"/>
                  </a:lnTo>
                  <a:lnTo>
                    <a:pt x="1021" y="491"/>
                  </a:lnTo>
                  <a:lnTo>
                    <a:pt x="1021" y="502"/>
                  </a:lnTo>
                  <a:lnTo>
                    <a:pt x="1021" y="517"/>
                  </a:lnTo>
                  <a:lnTo>
                    <a:pt x="1021" y="531"/>
                  </a:lnTo>
                  <a:lnTo>
                    <a:pt x="1021" y="546"/>
                  </a:lnTo>
                  <a:lnTo>
                    <a:pt x="1021" y="559"/>
                  </a:lnTo>
                  <a:lnTo>
                    <a:pt x="1021" y="570"/>
                  </a:lnTo>
                  <a:lnTo>
                    <a:pt x="1019" y="584"/>
                  </a:lnTo>
                  <a:lnTo>
                    <a:pt x="1017" y="597"/>
                  </a:lnTo>
                  <a:lnTo>
                    <a:pt x="1015" y="610"/>
                  </a:lnTo>
                  <a:lnTo>
                    <a:pt x="1013" y="622"/>
                  </a:lnTo>
                  <a:lnTo>
                    <a:pt x="1009" y="633"/>
                  </a:lnTo>
                  <a:lnTo>
                    <a:pt x="1008" y="646"/>
                  </a:lnTo>
                  <a:lnTo>
                    <a:pt x="1004" y="658"/>
                  </a:lnTo>
                  <a:lnTo>
                    <a:pt x="1000" y="669"/>
                  </a:lnTo>
                  <a:lnTo>
                    <a:pt x="998" y="683"/>
                  </a:lnTo>
                  <a:lnTo>
                    <a:pt x="994" y="694"/>
                  </a:lnTo>
                  <a:lnTo>
                    <a:pt x="989" y="705"/>
                  </a:lnTo>
                  <a:lnTo>
                    <a:pt x="985" y="717"/>
                  </a:lnTo>
                  <a:lnTo>
                    <a:pt x="979" y="726"/>
                  </a:lnTo>
                  <a:lnTo>
                    <a:pt x="975" y="738"/>
                  </a:lnTo>
                  <a:lnTo>
                    <a:pt x="969" y="749"/>
                  </a:lnTo>
                  <a:lnTo>
                    <a:pt x="964" y="759"/>
                  </a:lnTo>
                  <a:lnTo>
                    <a:pt x="958" y="770"/>
                  </a:lnTo>
                  <a:lnTo>
                    <a:pt x="952" y="779"/>
                  </a:lnTo>
                  <a:lnTo>
                    <a:pt x="947" y="791"/>
                  </a:lnTo>
                  <a:lnTo>
                    <a:pt x="939" y="800"/>
                  </a:lnTo>
                  <a:lnTo>
                    <a:pt x="933" y="808"/>
                  </a:lnTo>
                  <a:lnTo>
                    <a:pt x="928" y="819"/>
                  </a:lnTo>
                  <a:lnTo>
                    <a:pt x="918" y="827"/>
                  </a:lnTo>
                  <a:lnTo>
                    <a:pt x="912" y="836"/>
                  </a:lnTo>
                  <a:lnTo>
                    <a:pt x="905" y="844"/>
                  </a:lnTo>
                  <a:lnTo>
                    <a:pt x="899" y="855"/>
                  </a:lnTo>
                  <a:lnTo>
                    <a:pt x="890" y="863"/>
                  </a:lnTo>
                  <a:lnTo>
                    <a:pt x="882" y="871"/>
                  </a:lnTo>
                  <a:lnTo>
                    <a:pt x="874" y="878"/>
                  </a:lnTo>
                  <a:lnTo>
                    <a:pt x="865" y="888"/>
                  </a:lnTo>
                  <a:lnTo>
                    <a:pt x="857" y="893"/>
                  </a:lnTo>
                  <a:lnTo>
                    <a:pt x="848" y="901"/>
                  </a:lnTo>
                  <a:lnTo>
                    <a:pt x="840" y="909"/>
                  </a:lnTo>
                  <a:lnTo>
                    <a:pt x="831" y="914"/>
                  </a:lnTo>
                  <a:lnTo>
                    <a:pt x="821" y="922"/>
                  </a:lnTo>
                  <a:lnTo>
                    <a:pt x="812" y="928"/>
                  </a:lnTo>
                  <a:lnTo>
                    <a:pt x="802" y="933"/>
                  </a:lnTo>
                  <a:lnTo>
                    <a:pt x="795" y="941"/>
                  </a:lnTo>
                  <a:lnTo>
                    <a:pt x="783" y="947"/>
                  </a:lnTo>
                  <a:lnTo>
                    <a:pt x="774" y="952"/>
                  </a:lnTo>
                  <a:lnTo>
                    <a:pt x="764" y="956"/>
                  </a:lnTo>
                  <a:lnTo>
                    <a:pt x="755" y="962"/>
                  </a:lnTo>
                  <a:lnTo>
                    <a:pt x="745" y="966"/>
                  </a:lnTo>
                  <a:lnTo>
                    <a:pt x="736" y="971"/>
                  </a:lnTo>
                  <a:lnTo>
                    <a:pt x="724" y="975"/>
                  </a:lnTo>
                  <a:lnTo>
                    <a:pt x="713" y="979"/>
                  </a:lnTo>
                  <a:lnTo>
                    <a:pt x="703" y="983"/>
                  </a:lnTo>
                  <a:lnTo>
                    <a:pt x="692" y="987"/>
                  </a:lnTo>
                  <a:lnTo>
                    <a:pt x="681" y="990"/>
                  </a:lnTo>
                  <a:lnTo>
                    <a:pt x="671" y="994"/>
                  </a:lnTo>
                  <a:lnTo>
                    <a:pt x="662" y="996"/>
                  </a:lnTo>
                  <a:lnTo>
                    <a:pt x="650" y="1000"/>
                  </a:lnTo>
                  <a:lnTo>
                    <a:pt x="639" y="1002"/>
                  </a:lnTo>
                  <a:lnTo>
                    <a:pt x="627" y="1004"/>
                  </a:lnTo>
                  <a:lnTo>
                    <a:pt x="618" y="1006"/>
                  </a:lnTo>
                  <a:lnTo>
                    <a:pt x="606" y="1007"/>
                  </a:lnTo>
                  <a:lnTo>
                    <a:pt x="595" y="1009"/>
                  </a:lnTo>
                  <a:lnTo>
                    <a:pt x="584" y="1011"/>
                  </a:lnTo>
                  <a:lnTo>
                    <a:pt x="572" y="1013"/>
                  </a:lnTo>
                  <a:lnTo>
                    <a:pt x="563" y="1013"/>
                  </a:lnTo>
                  <a:lnTo>
                    <a:pt x="551" y="1015"/>
                  </a:lnTo>
                  <a:lnTo>
                    <a:pt x="540" y="1015"/>
                  </a:lnTo>
                  <a:lnTo>
                    <a:pt x="528" y="1015"/>
                  </a:lnTo>
                  <a:lnTo>
                    <a:pt x="517" y="1017"/>
                  </a:lnTo>
                  <a:lnTo>
                    <a:pt x="508" y="1017"/>
                  </a:lnTo>
                  <a:lnTo>
                    <a:pt x="498" y="1017"/>
                  </a:lnTo>
                  <a:lnTo>
                    <a:pt x="485" y="1017"/>
                  </a:lnTo>
                  <a:lnTo>
                    <a:pt x="475" y="1015"/>
                  </a:lnTo>
                  <a:lnTo>
                    <a:pt x="464" y="1015"/>
                  </a:lnTo>
                  <a:lnTo>
                    <a:pt x="452" y="1015"/>
                  </a:lnTo>
                  <a:lnTo>
                    <a:pt x="443" y="1013"/>
                  </a:lnTo>
                  <a:lnTo>
                    <a:pt x="432" y="1013"/>
                  </a:lnTo>
                  <a:lnTo>
                    <a:pt x="420" y="1011"/>
                  </a:lnTo>
                  <a:lnTo>
                    <a:pt x="409" y="1009"/>
                  </a:lnTo>
                  <a:lnTo>
                    <a:pt x="397" y="1006"/>
                  </a:lnTo>
                  <a:lnTo>
                    <a:pt x="390" y="1004"/>
                  </a:lnTo>
                  <a:lnTo>
                    <a:pt x="378" y="1002"/>
                  </a:lnTo>
                  <a:lnTo>
                    <a:pt x="367" y="1000"/>
                  </a:lnTo>
                  <a:lnTo>
                    <a:pt x="357" y="998"/>
                  </a:lnTo>
                  <a:lnTo>
                    <a:pt x="346" y="994"/>
                  </a:lnTo>
                  <a:lnTo>
                    <a:pt x="336" y="992"/>
                  </a:lnTo>
                  <a:lnTo>
                    <a:pt x="327" y="988"/>
                  </a:lnTo>
                  <a:lnTo>
                    <a:pt x="316" y="985"/>
                  </a:lnTo>
                  <a:lnTo>
                    <a:pt x="306" y="981"/>
                  </a:lnTo>
                  <a:lnTo>
                    <a:pt x="295" y="977"/>
                  </a:lnTo>
                  <a:lnTo>
                    <a:pt x="287" y="973"/>
                  </a:lnTo>
                  <a:lnTo>
                    <a:pt x="276" y="968"/>
                  </a:lnTo>
                  <a:lnTo>
                    <a:pt x="266" y="962"/>
                  </a:lnTo>
                  <a:lnTo>
                    <a:pt x="257" y="958"/>
                  </a:lnTo>
                  <a:lnTo>
                    <a:pt x="249" y="952"/>
                  </a:lnTo>
                  <a:lnTo>
                    <a:pt x="238" y="947"/>
                  </a:lnTo>
                  <a:lnTo>
                    <a:pt x="228" y="941"/>
                  </a:lnTo>
                  <a:lnTo>
                    <a:pt x="219" y="935"/>
                  </a:lnTo>
                  <a:lnTo>
                    <a:pt x="211" y="928"/>
                  </a:lnTo>
                  <a:lnTo>
                    <a:pt x="201" y="922"/>
                  </a:lnTo>
                  <a:lnTo>
                    <a:pt x="192" y="914"/>
                  </a:lnTo>
                  <a:lnTo>
                    <a:pt x="184" y="909"/>
                  </a:lnTo>
                  <a:lnTo>
                    <a:pt x="175" y="901"/>
                  </a:lnTo>
                  <a:lnTo>
                    <a:pt x="167" y="893"/>
                  </a:lnTo>
                  <a:lnTo>
                    <a:pt x="158" y="886"/>
                  </a:lnTo>
                  <a:lnTo>
                    <a:pt x="150" y="876"/>
                  </a:lnTo>
                  <a:lnTo>
                    <a:pt x="143" y="871"/>
                  </a:lnTo>
                  <a:lnTo>
                    <a:pt x="135" y="861"/>
                  </a:lnTo>
                  <a:lnTo>
                    <a:pt x="127" y="852"/>
                  </a:lnTo>
                  <a:lnTo>
                    <a:pt x="120" y="842"/>
                  </a:lnTo>
                  <a:lnTo>
                    <a:pt x="112" y="833"/>
                  </a:lnTo>
                  <a:lnTo>
                    <a:pt x="105" y="823"/>
                  </a:lnTo>
                  <a:lnTo>
                    <a:pt x="99" y="814"/>
                  </a:lnTo>
                  <a:lnTo>
                    <a:pt x="91" y="802"/>
                  </a:lnTo>
                  <a:lnTo>
                    <a:pt x="84" y="793"/>
                  </a:lnTo>
                  <a:lnTo>
                    <a:pt x="78" y="781"/>
                  </a:lnTo>
                  <a:lnTo>
                    <a:pt x="72" y="770"/>
                  </a:lnTo>
                  <a:lnTo>
                    <a:pt x="65" y="759"/>
                  </a:lnTo>
                  <a:lnTo>
                    <a:pt x="61" y="749"/>
                  </a:lnTo>
                  <a:lnTo>
                    <a:pt x="53" y="736"/>
                  </a:lnTo>
                  <a:lnTo>
                    <a:pt x="49" y="724"/>
                  </a:lnTo>
                  <a:lnTo>
                    <a:pt x="44" y="713"/>
                  </a:lnTo>
                  <a:lnTo>
                    <a:pt x="40" y="702"/>
                  </a:lnTo>
                  <a:lnTo>
                    <a:pt x="34" y="688"/>
                  </a:lnTo>
                  <a:lnTo>
                    <a:pt x="30" y="679"/>
                  </a:lnTo>
                  <a:lnTo>
                    <a:pt x="27" y="667"/>
                  </a:lnTo>
                  <a:lnTo>
                    <a:pt x="25" y="656"/>
                  </a:lnTo>
                  <a:lnTo>
                    <a:pt x="19" y="645"/>
                  </a:lnTo>
                  <a:lnTo>
                    <a:pt x="17" y="633"/>
                  </a:lnTo>
                  <a:lnTo>
                    <a:pt x="13" y="622"/>
                  </a:lnTo>
                  <a:lnTo>
                    <a:pt x="11" y="612"/>
                  </a:lnTo>
                  <a:lnTo>
                    <a:pt x="9" y="603"/>
                  </a:lnTo>
                  <a:lnTo>
                    <a:pt x="8" y="593"/>
                  </a:lnTo>
                  <a:lnTo>
                    <a:pt x="6" y="582"/>
                  </a:lnTo>
                  <a:lnTo>
                    <a:pt x="6" y="570"/>
                  </a:lnTo>
                  <a:lnTo>
                    <a:pt x="2" y="561"/>
                  </a:lnTo>
                  <a:lnTo>
                    <a:pt x="2" y="551"/>
                  </a:lnTo>
                  <a:lnTo>
                    <a:pt x="0" y="540"/>
                  </a:lnTo>
                  <a:lnTo>
                    <a:pt x="0" y="531"/>
                  </a:lnTo>
                  <a:lnTo>
                    <a:pt x="0" y="523"/>
                  </a:lnTo>
                  <a:lnTo>
                    <a:pt x="0" y="513"/>
                  </a:lnTo>
                  <a:lnTo>
                    <a:pt x="0" y="504"/>
                  </a:lnTo>
                  <a:lnTo>
                    <a:pt x="0" y="494"/>
                  </a:lnTo>
                  <a:lnTo>
                    <a:pt x="0" y="487"/>
                  </a:lnTo>
                  <a:lnTo>
                    <a:pt x="0" y="477"/>
                  </a:lnTo>
                  <a:lnTo>
                    <a:pt x="0" y="466"/>
                  </a:lnTo>
                  <a:lnTo>
                    <a:pt x="2" y="458"/>
                  </a:lnTo>
                  <a:lnTo>
                    <a:pt x="2" y="449"/>
                  </a:lnTo>
                  <a:lnTo>
                    <a:pt x="4" y="441"/>
                  </a:lnTo>
                  <a:lnTo>
                    <a:pt x="6" y="432"/>
                  </a:lnTo>
                  <a:lnTo>
                    <a:pt x="8" y="426"/>
                  </a:lnTo>
                  <a:lnTo>
                    <a:pt x="9" y="418"/>
                  </a:lnTo>
                  <a:lnTo>
                    <a:pt x="9" y="409"/>
                  </a:lnTo>
                  <a:lnTo>
                    <a:pt x="11" y="401"/>
                  </a:lnTo>
                  <a:lnTo>
                    <a:pt x="13" y="394"/>
                  </a:lnTo>
                  <a:lnTo>
                    <a:pt x="15" y="386"/>
                  </a:lnTo>
                  <a:lnTo>
                    <a:pt x="17" y="377"/>
                  </a:lnTo>
                  <a:lnTo>
                    <a:pt x="19" y="371"/>
                  </a:lnTo>
                  <a:lnTo>
                    <a:pt x="23" y="363"/>
                  </a:lnTo>
                  <a:lnTo>
                    <a:pt x="25" y="356"/>
                  </a:lnTo>
                  <a:lnTo>
                    <a:pt x="27" y="350"/>
                  </a:lnTo>
                  <a:lnTo>
                    <a:pt x="28" y="342"/>
                  </a:lnTo>
                  <a:lnTo>
                    <a:pt x="30" y="337"/>
                  </a:lnTo>
                  <a:lnTo>
                    <a:pt x="32" y="329"/>
                  </a:lnTo>
                  <a:lnTo>
                    <a:pt x="34" y="323"/>
                  </a:lnTo>
                  <a:lnTo>
                    <a:pt x="38" y="316"/>
                  </a:lnTo>
                  <a:lnTo>
                    <a:pt x="40" y="310"/>
                  </a:lnTo>
                  <a:lnTo>
                    <a:pt x="44" y="304"/>
                  </a:lnTo>
                  <a:lnTo>
                    <a:pt x="46" y="297"/>
                  </a:lnTo>
                  <a:lnTo>
                    <a:pt x="47" y="291"/>
                  </a:lnTo>
                  <a:lnTo>
                    <a:pt x="51" y="285"/>
                  </a:lnTo>
                  <a:lnTo>
                    <a:pt x="53" y="280"/>
                  </a:lnTo>
                  <a:lnTo>
                    <a:pt x="55" y="276"/>
                  </a:lnTo>
                  <a:lnTo>
                    <a:pt x="59" y="270"/>
                  </a:lnTo>
                  <a:lnTo>
                    <a:pt x="61" y="266"/>
                  </a:lnTo>
                  <a:lnTo>
                    <a:pt x="63" y="259"/>
                  </a:lnTo>
                  <a:lnTo>
                    <a:pt x="65" y="255"/>
                  </a:lnTo>
                  <a:lnTo>
                    <a:pt x="68" y="251"/>
                  </a:lnTo>
                  <a:lnTo>
                    <a:pt x="70" y="245"/>
                  </a:lnTo>
                  <a:lnTo>
                    <a:pt x="72" y="242"/>
                  </a:lnTo>
                  <a:lnTo>
                    <a:pt x="76" y="236"/>
                  </a:lnTo>
                  <a:lnTo>
                    <a:pt x="76" y="232"/>
                  </a:lnTo>
                  <a:lnTo>
                    <a:pt x="80" y="230"/>
                  </a:lnTo>
                  <a:lnTo>
                    <a:pt x="82" y="225"/>
                  </a:lnTo>
                  <a:lnTo>
                    <a:pt x="84" y="221"/>
                  </a:lnTo>
                  <a:lnTo>
                    <a:pt x="86" y="217"/>
                  </a:lnTo>
                  <a:lnTo>
                    <a:pt x="87" y="213"/>
                  </a:lnTo>
                  <a:lnTo>
                    <a:pt x="91" y="209"/>
                  </a:lnTo>
                  <a:lnTo>
                    <a:pt x="93" y="204"/>
                  </a:lnTo>
                  <a:lnTo>
                    <a:pt x="97" y="200"/>
                  </a:lnTo>
                  <a:lnTo>
                    <a:pt x="99" y="198"/>
                  </a:lnTo>
                  <a:lnTo>
                    <a:pt x="101" y="194"/>
                  </a:lnTo>
                  <a:lnTo>
                    <a:pt x="105" y="188"/>
                  </a:lnTo>
                  <a:lnTo>
                    <a:pt x="108" y="185"/>
                  </a:lnTo>
                  <a:lnTo>
                    <a:pt x="110" y="183"/>
                  </a:lnTo>
                  <a:lnTo>
                    <a:pt x="114" y="177"/>
                  </a:lnTo>
                  <a:lnTo>
                    <a:pt x="118" y="175"/>
                  </a:lnTo>
                  <a:lnTo>
                    <a:pt x="120" y="169"/>
                  </a:lnTo>
                  <a:lnTo>
                    <a:pt x="125" y="168"/>
                  </a:lnTo>
                  <a:lnTo>
                    <a:pt x="129" y="164"/>
                  </a:lnTo>
                  <a:lnTo>
                    <a:pt x="131" y="160"/>
                  </a:lnTo>
                  <a:lnTo>
                    <a:pt x="135" y="158"/>
                  </a:lnTo>
                  <a:lnTo>
                    <a:pt x="139" y="152"/>
                  </a:lnTo>
                  <a:lnTo>
                    <a:pt x="143" y="149"/>
                  </a:lnTo>
                  <a:lnTo>
                    <a:pt x="146" y="147"/>
                  </a:lnTo>
                  <a:lnTo>
                    <a:pt x="150" y="143"/>
                  </a:lnTo>
                  <a:lnTo>
                    <a:pt x="154" y="139"/>
                  </a:lnTo>
                  <a:lnTo>
                    <a:pt x="156" y="135"/>
                  </a:lnTo>
                  <a:lnTo>
                    <a:pt x="162" y="133"/>
                  </a:lnTo>
                  <a:lnTo>
                    <a:pt x="165" y="130"/>
                  </a:lnTo>
                  <a:lnTo>
                    <a:pt x="169" y="128"/>
                  </a:lnTo>
                  <a:lnTo>
                    <a:pt x="173" y="124"/>
                  </a:lnTo>
                  <a:lnTo>
                    <a:pt x="177" y="122"/>
                  </a:lnTo>
                  <a:lnTo>
                    <a:pt x="181" y="118"/>
                  </a:lnTo>
                  <a:lnTo>
                    <a:pt x="184" y="116"/>
                  </a:lnTo>
                  <a:lnTo>
                    <a:pt x="186" y="112"/>
                  </a:lnTo>
                  <a:lnTo>
                    <a:pt x="190" y="111"/>
                  </a:lnTo>
                  <a:lnTo>
                    <a:pt x="194" y="107"/>
                  </a:lnTo>
                  <a:lnTo>
                    <a:pt x="198" y="105"/>
                  </a:lnTo>
                  <a:lnTo>
                    <a:pt x="201" y="103"/>
                  </a:lnTo>
                  <a:lnTo>
                    <a:pt x="203" y="101"/>
                  </a:lnTo>
                  <a:lnTo>
                    <a:pt x="207" y="99"/>
                  </a:lnTo>
                  <a:lnTo>
                    <a:pt x="211" y="95"/>
                  </a:lnTo>
                  <a:lnTo>
                    <a:pt x="215" y="93"/>
                  </a:lnTo>
                  <a:lnTo>
                    <a:pt x="217" y="92"/>
                  </a:lnTo>
                  <a:lnTo>
                    <a:pt x="219" y="90"/>
                  </a:lnTo>
                  <a:lnTo>
                    <a:pt x="222" y="88"/>
                  </a:lnTo>
                  <a:lnTo>
                    <a:pt x="224" y="84"/>
                  </a:lnTo>
                  <a:lnTo>
                    <a:pt x="228" y="84"/>
                  </a:lnTo>
                  <a:lnTo>
                    <a:pt x="230" y="82"/>
                  </a:lnTo>
                  <a:lnTo>
                    <a:pt x="234" y="80"/>
                  </a:lnTo>
                  <a:lnTo>
                    <a:pt x="238" y="78"/>
                  </a:lnTo>
                  <a:lnTo>
                    <a:pt x="241" y="76"/>
                  </a:lnTo>
                  <a:lnTo>
                    <a:pt x="247" y="73"/>
                  </a:lnTo>
                  <a:lnTo>
                    <a:pt x="251" y="71"/>
                  </a:lnTo>
                  <a:lnTo>
                    <a:pt x="253" y="69"/>
                  </a:lnTo>
                  <a:lnTo>
                    <a:pt x="255" y="69"/>
                  </a:lnTo>
                  <a:lnTo>
                    <a:pt x="255" y="69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7373938" y="3314700"/>
              <a:ext cx="606425" cy="612775"/>
            </a:xfrm>
            <a:custGeom>
              <a:avLst/>
              <a:gdLst/>
              <a:ahLst/>
              <a:cxnLst>
                <a:cxn ang="0">
                  <a:pos x="236" y="28"/>
                </a:cxn>
                <a:cxn ang="0">
                  <a:pos x="293" y="9"/>
                </a:cxn>
                <a:cxn ang="0">
                  <a:pos x="352" y="0"/>
                </a:cxn>
                <a:cxn ang="0">
                  <a:pos x="409" y="0"/>
                </a:cxn>
                <a:cxn ang="0">
                  <a:pos x="466" y="9"/>
                </a:cxn>
                <a:cxn ang="0">
                  <a:pos x="519" y="22"/>
                </a:cxn>
                <a:cxn ang="0">
                  <a:pos x="569" y="45"/>
                </a:cxn>
                <a:cxn ang="0">
                  <a:pos x="616" y="74"/>
                </a:cxn>
                <a:cxn ang="0">
                  <a:pos x="656" y="108"/>
                </a:cxn>
                <a:cxn ang="0">
                  <a:pos x="692" y="148"/>
                </a:cxn>
                <a:cxn ang="0">
                  <a:pos x="723" y="192"/>
                </a:cxn>
                <a:cxn ang="0">
                  <a:pos x="744" y="239"/>
                </a:cxn>
                <a:cxn ang="0">
                  <a:pos x="757" y="292"/>
                </a:cxn>
                <a:cxn ang="0">
                  <a:pos x="763" y="344"/>
                </a:cxn>
                <a:cxn ang="0">
                  <a:pos x="764" y="395"/>
                </a:cxn>
                <a:cxn ang="0">
                  <a:pos x="759" y="444"/>
                </a:cxn>
                <a:cxn ang="0">
                  <a:pos x="751" y="490"/>
                </a:cxn>
                <a:cxn ang="0">
                  <a:pos x="738" y="534"/>
                </a:cxn>
                <a:cxn ang="0">
                  <a:pos x="721" y="575"/>
                </a:cxn>
                <a:cxn ang="0">
                  <a:pos x="702" y="613"/>
                </a:cxn>
                <a:cxn ang="0">
                  <a:pos x="677" y="649"/>
                </a:cxn>
                <a:cxn ang="0">
                  <a:pos x="650" y="678"/>
                </a:cxn>
                <a:cxn ang="0">
                  <a:pos x="620" y="706"/>
                </a:cxn>
                <a:cxn ang="0">
                  <a:pos x="586" y="727"/>
                </a:cxn>
                <a:cxn ang="0">
                  <a:pos x="552" y="746"/>
                </a:cxn>
                <a:cxn ang="0">
                  <a:pos x="515" y="758"/>
                </a:cxn>
                <a:cxn ang="0">
                  <a:pos x="475" y="765"/>
                </a:cxn>
                <a:cxn ang="0">
                  <a:pos x="434" y="769"/>
                </a:cxn>
                <a:cxn ang="0">
                  <a:pos x="392" y="771"/>
                </a:cxn>
                <a:cxn ang="0">
                  <a:pos x="348" y="769"/>
                </a:cxn>
                <a:cxn ang="0">
                  <a:pos x="306" y="762"/>
                </a:cxn>
                <a:cxn ang="0">
                  <a:pos x="264" y="750"/>
                </a:cxn>
                <a:cxn ang="0">
                  <a:pos x="225" y="735"/>
                </a:cxn>
                <a:cxn ang="0">
                  <a:pos x="183" y="716"/>
                </a:cxn>
                <a:cxn ang="0">
                  <a:pos x="147" y="693"/>
                </a:cxn>
                <a:cxn ang="0">
                  <a:pos x="112" y="665"/>
                </a:cxn>
                <a:cxn ang="0">
                  <a:pos x="82" y="630"/>
                </a:cxn>
                <a:cxn ang="0">
                  <a:pos x="55" y="592"/>
                </a:cxn>
                <a:cxn ang="0">
                  <a:pos x="36" y="551"/>
                </a:cxn>
                <a:cxn ang="0">
                  <a:pos x="21" y="507"/>
                </a:cxn>
                <a:cxn ang="0">
                  <a:pos x="10" y="467"/>
                </a:cxn>
                <a:cxn ang="0">
                  <a:pos x="4" y="427"/>
                </a:cxn>
                <a:cxn ang="0">
                  <a:pos x="0" y="389"/>
                </a:cxn>
                <a:cxn ang="0">
                  <a:pos x="2" y="355"/>
                </a:cxn>
                <a:cxn ang="0">
                  <a:pos x="4" y="323"/>
                </a:cxn>
                <a:cxn ang="0">
                  <a:pos x="10" y="290"/>
                </a:cxn>
                <a:cxn ang="0">
                  <a:pos x="17" y="262"/>
                </a:cxn>
                <a:cxn ang="0">
                  <a:pos x="25" y="235"/>
                </a:cxn>
                <a:cxn ang="0">
                  <a:pos x="34" y="211"/>
                </a:cxn>
                <a:cxn ang="0">
                  <a:pos x="42" y="190"/>
                </a:cxn>
                <a:cxn ang="0">
                  <a:pos x="52" y="173"/>
                </a:cxn>
                <a:cxn ang="0">
                  <a:pos x="59" y="159"/>
                </a:cxn>
                <a:cxn ang="0">
                  <a:pos x="69" y="144"/>
                </a:cxn>
                <a:cxn ang="0">
                  <a:pos x="82" y="127"/>
                </a:cxn>
                <a:cxn ang="0">
                  <a:pos x="97" y="112"/>
                </a:cxn>
                <a:cxn ang="0">
                  <a:pos x="112" y="98"/>
                </a:cxn>
                <a:cxn ang="0">
                  <a:pos x="126" y="87"/>
                </a:cxn>
                <a:cxn ang="0">
                  <a:pos x="149" y="72"/>
                </a:cxn>
                <a:cxn ang="0">
                  <a:pos x="173" y="57"/>
                </a:cxn>
                <a:cxn ang="0">
                  <a:pos x="187" y="47"/>
                </a:cxn>
              </a:cxnLst>
              <a:rect l="0" t="0" r="r" b="b"/>
              <a:pathLst>
                <a:path w="764" h="771">
                  <a:moveTo>
                    <a:pt x="190" y="47"/>
                  </a:moveTo>
                  <a:lnTo>
                    <a:pt x="200" y="41"/>
                  </a:lnTo>
                  <a:lnTo>
                    <a:pt x="211" y="36"/>
                  </a:lnTo>
                  <a:lnTo>
                    <a:pt x="225" y="32"/>
                  </a:lnTo>
                  <a:lnTo>
                    <a:pt x="236" y="28"/>
                  </a:lnTo>
                  <a:lnTo>
                    <a:pt x="245" y="20"/>
                  </a:lnTo>
                  <a:lnTo>
                    <a:pt x="259" y="19"/>
                  </a:lnTo>
                  <a:lnTo>
                    <a:pt x="268" y="15"/>
                  </a:lnTo>
                  <a:lnTo>
                    <a:pt x="282" y="11"/>
                  </a:lnTo>
                  <a:lnTo>
                    <a:pt x="293" y="9"/>
                  </a:lnTo>
                  <a:lnTo>
                    <a:pt x="304" y="5"/>
                  </a:lnTo>
                  <a:lnTo>
                    <a:pt x="318" y="3"/>
                  </a:lnTo>
                  <a:lnTo>
                    <a:pt x="329" y="3"/>
                  </a:lnTo>
                  <a:lnTo>
                    <a:pt x="339" y="1"/>
                  </a:lnTo>
                  <a:lnTo>
                    <a:pt x="352" y="0"/>
                  </a:lnTo>
                  <a:lnTo>
                    <a:pt x="363" y="0"/>
                  </a:lnTo>
                  <a:lnTo>
                    <a:pt x="375" y="0"/>
                  </a:lnTo>
                  <a:lnTo>
                    <a:pt x="386" y="0"/>
                  </a:lnTo>
                  <a:lnTo>
                    <a:pt x="398" y="0"/>
                  </a:lnTo>
                  <a:lnTo>
                    <a:pt x="409" y="0"/>
                  </a:lnTo>
                  <a:lnTo>
                    <a:pt x="420" y="1"/>
                  </a:lnTo>
                  <a:lnTo>
                    <a:pt x="432" y="3"/>
                  </a:lnTo>
                  <a:lnTo>
                    <a:pt x="443" y="3"/>
                  </a:lnTo>
                  <a:lnTo>
                    <a:pt x="455" y="5"/>
                  </a:lnTo>
                  <a:lnTo>
                    <a:pt x="466" y="9"/>
                  </a:lnTo>
                  <a:lnTo>
                    <a:pt x="475" y="11"/>
                  </a:lnTo>
                  <a:lnTo>
                    <a:pt x="487" y="13"/>
                  </a:lnTo>
                  <a:lnTo>
                    <a:pt x="498" y="17"/>
                  </a:lnTo>
                  <a:lnTo>
                    <a:pt x="508" y="20"/>
                  </a:lnTo>
                  <a:lnTo>
                    <a:pt x="519" y="22"/>
                  </a:lnTo>
                  <a:lnTo>
                    <a:pt x="529" y="28"/>
                  </a:lnTo>
                  <a:lnTo>
                    <a:pt x="540" y="32"/>
                  </a:lnTo>
                  <a:lnTo>
                    <a:pt x="550" y="36"/>
                  </a:lnTo>
                  <a:lnTo>
                    <a:pt x="559" y="41"/>
                  </a:lnTo>
                  <a:lnTo>
                    <a:pt x="569" y="45"/>
                  </a:lnTo>
                  <a:lnTo>
                    <a:pt x="580" y="51"/>
                  </a:lnTo>
                  <a:lnTo>
                    <a:pt x="590" y="57"/>
                  </a:lnTo>
                  <a:lnTo>
                    <a:pt x="597" y="62"/>
                  </a:lnTo>
                  <a:lnTo>
                    <a:pt x="607" y="68"/>
                  </a:lnTo>
                  <a:lnTo>
                    <a:pt x="616" y="74"/>
                  </a:lnTo>
                  <a:lnTo>
                    <a:pt x="626" y="81"/>
                  </a:lnTo>
                  <a:lnTo>
                    <a:pt x="633" y="87"/>
                  </a:lnTo>
                  <a:lnTo>
                    <a:pt x="643" y="95"/>
                  </a:lnTo>
                  <a:lnTo>
                    <a:pt x="650" y="102"/>
                  </a:lnTo>
                  <a:lnTo>
                    <a:pt x="656" y="108"/>
                  </a:lnTo>
                  <a:lnTo>
                    <a:pt x="666" y="115"/>
                  </a:lnTo>
                  <a:lnTo>
                    <a:pt x="671" y="123"/>
                  </a:lnTo>
                  <a:lnTo>
                    <a:pt x="679" y="133"/>
                  </a:lnTo>
                  <a:lnTo>
                    <a:pt x="687" y="140"/>
                  </a:lnTo>
                  <a:lnTo>
                    <a:pt x="692" y="148"/>
                  </a:lnTo>
                  <a:lnTo>
                    <a:pt x="700" y="155"/>
                  </a:lnTo>
                  <a:lnTo>
                    <a:pt x="706" y="163"/>
                  </a:lnTo>
                  <a:lnTo>
                    <a:pt x="711" y="173"/>
                  </a:lnTo>
                  <a:lnTo>
                    <a:pt x="717" y="184"/>
                  </a:lnTo>
                  <a:lnTo>
                    <a:pt x="723" y="192"/>
                  </a:lnTo>
                  <a:lnTo>
                    <a:pt x="726" y="203"/>
                  </a:lnTo>
                  <a:lnTo>
                    <a:pt x="732" y="211"/>
                  </a:lnTo>
                  <a:lnTo>
                    <a:pt x="736" y="220"/>
                  </a:lnTo>
                  <a:lnTo>
                    <a:pt x="740" y="230"/>
                  </a:lnTo>
                  <a:lnTo>
                    <a:pt x="744" y="239"/>
                  </a:lnTo>
                  <a:lnTo>
                    <a:pt x="747" y="250"/>
                  </a:lnTo>
                  <a:lnTo>
                    <a:pt x="749" y="260"/>
                  </a:lnTo>
                  <a:lnTo>
                    <a:pt x="753" y="271"/>
                  </a:lnTo>
                  <a:lnTo>
                    <a:pt x="755" y="281"/>
                  </a:lnTo>
                  <a:lnTo>
                    <a:pt x="757" y="292"/>
                  </a:lnTo>
                  <a:lnTo>
                    <a:pt x="759" y="302"/>
                  </a:lnTo>
                  <a:lnTo>
                    <a:pt x="759" y="313"/>
                  </a:lnTo>
                  <a:lnTo>
                    <a:pt x="761" y="325"/>
                  </a:lnTo>
                  <a:lnTo>
                    <a:pt x="763" y="334"/>
                  </a:lnTo>
                  <a:lnTo>
                    <a:pt x="763" y="344"/>
                  </a:lnTo>
                  <a:lnTo>
                    <a:pt x="764" y="353"/>
                  </a:lnTo>
                  <a:lnTo>
                    <a:pt x="764" y="364"/>
                  </a:lnTo>
                  <a:lnTo>
                    <a:pt x="764" y="374"/>
                  </a:lnTo>
                  <a:lnTo>
                    <a:pt x="764" y="383"/>
                  </a:lnTo>
                  <a:lnTo>
                    <a:pt x="764" y="395"/>
                  </a:lnTo>
                  <a:lnTo>
                    <a:pt x="763" y="404"/>
                  </a:lnTo>
                  <a:lnTo>
                    <a:pt x="763" y="414"/>
                  </a:lnTo>
                  <a:lnTo>
                    <a:pt x="763" y="423"/>
                  </a:lnTo>
                  <a:lnTo>
                    <a:pt x="761" y="433"/>
                  </a:lnTo>
                  <a:lnTo>
                    <a:pt x="759" y="444"/>
                  </a:lnTo>
                  <a:lnTo>
                    <a:pt x="759" y="454"/>
                  </a:lnTo>
                  <a:lnTo>
                    <a:pt x="757" y="463"/>
                  </a:lnTo>
                  <a:lnTo>
                    <a:pt x="755" y="473"/>
                  </a:lnTo>
                  <a:lnTo>
                    <a:pt x="753" y="480"/>
                  </a:lnTo>
                  <a:lnTo>
                    <a:pt x="751" y="490"/>
                  </a:lnTo>
                  <a:lnTo>
                    <a:pt x="749" y="499"/>
                  </a:lnTo>
                  <a:lnTo>
                    <a:pt x="747" y="509"/>
                  </a:lnTo>
                  <a:lnTo>
                    <a:pt x="744" y="516"/>
                  </a:lnTo>
                  <a:lnTo>
                    <a:pt x="742" y="526"/>
                  </a:lnTo>
                  <a:lnTo>
                    <a:pt x="738" y="534"/>
                  </a:lnTo>
                  <a:lnTo>
                    <a:pt x="736" y="543"/>
                  </a:lnTo>
                  <a:lnTo>
                    <a:pt x="732" y="551"/>
                  </a:lnTo>
                  <a:lnTo>
                    <a:pt x="728" y="560"/>
                  </a:lnTo>
                  <a:lnTo>
                    <a:pt x="725" y="568"/>
                  </a:lnTo>
                  <a:lnTo>
                    <a:pt x="721" y="575"/>
                  </a:lnTo>
                  <a:lnTo>
                    <a:pt x="717" y="585"/>
                  </a:lnTo>
                  <a:lnTo>
                    <a:pt x="715" y="592"/>
                  </a:lnTo>
                  <a:lnTo>
                    <a:pt x="709" y="598"/>
                  </a:lnTo>
                  <a:lnTo>
                    <a:pt x="706" y="606"/>
                  </a:lnTo>
                  <a:lnTo>
                    <a:pt x="702" y="613"/>
                  </a:lnTo>
                  <a:lnTo>
                    <a:pt x="696" y="621"/>
                  </a:lnTo>
                  <a:lnTo>
                    <a:pt x="690" y="627"/>
                  </a:lnTo>
                  <a:lnTo>
                    <a:pt x="687" y="636"/>
                  </a:lnTo>
                  <a:lnTo>
                    <a:pt x="681" y="642"/>
                  </a:lnTo>
                  <a:lnTo>
                    <a:pt x="677" y="649"/>
                  </a:lnTo>
                  <a:lnTo>
                    <a:pt x="671" y="655"/>
                  </a:lnTo>
                  <a:lnTo>
                    <a:pt x="666" y="661"/>
                  </a:lnTo>
                  <a:lnTo>
                    <a:pt x="662" y="667"/>
                  </a:lnTo>
                  <a:lnTo>
                    <a:pt x="656" y="674"/>
                  </a:lnTo>
                  <a:lnTo>
                    <a:pt x="650" y="678"/>
                  </a:lnTo>
                  <a:lnTo>
                    <a:pt x="645" y="684"/>
                  </a:lnTo>
                  <a:lnTo>
                    <a:pt x="637" y="689"/>
                  </a:lnTo>
                  <a:lnTo>
                    <a:pt x="633" y="695"/>
                  </a:lnTo>
                  <a:lnTo>
                    <a:pt x="628" y="701"/>
                  </a:lnTo>
                  <a:lnTo>
                    <a:pt x="620" y="706"/>
                  </a:lnTo>
                  <a:lnTo>
                    <a:pt x="614" y="710"/>
                  </a:lnTo>
                  <a:lnTo>
                    <a:pt x="607" y="714"/>
                  </a:lnTo>
                  <a:lnTo>
                    <a:pt x="599" y="720"/>
                  </a:lnTo>
                  <a:lnTo>
                    <a:pt x="593" y="724"/>
                  </a:lnTo>
                  <a:lnTo>
                    <a:pt x="586" y="727"/>
                  </a:lnTo>
                  <a:lnTo>
                    <a:pt x="580" y="731"/>
                  </a:lnTo>
                  <a:lnTo>
                    <a:pt x="574" y="735"/>
                  </a:lnTo>
                  <a:lnTo>
                    <a:pt x="567" y="741"/>
                  </a:lnTo>
                  <a:lnTo>
                    <a:pt x="559" y="741"/>
                  </a:lnTo>
                  <a:lnTo>
                    <a:pt x="552" y="746"/>
                  </a:lnTo>
                  <a:lnTo>
                    <a:pt x="546" y="748"/>
                  </a:lnTo>
                  <a:lnTo>
                    <a:pt x="538" y="750"/>
                  </a:lnTo>
                  <a:lnTo>
                    <a:pt x="531" y="754"/>
                  </a:lnTo>
                  <a:lnTo>
                    <a:pt x="523" y="758"/>
                  </a:lnTo>
                  <a:lnTo>
                    <a:pt x="515" y="758"/>
                  </a:lnTo>
                  <a:lnTo>
                    <a:pt x="508" y="760"/>
                  </a:lnTo>
                  <a:lnTo>
                    <a:pt x="500" y="762"/>
                  </a:lnTo>
                  <a:lnTo>
                    <a:pt x="493" y="763"/>
                  </a:lnTo>
                  <a:lnTo>
                    <a:pt x="485" y="765"/>
                  </a:lnTo>
                  <a:lnTo>
                    <a:pt x="475" y="765"/>
                  </a:lnTo>
                  <a:lnTo>
                    <a:pt x="468" y="767"/>
                  </a:lnTo>
                  <a:lnTo>
                    <a:pt x="460" y="769"/>
                  </a:lnTo>
                  <a:lnTo>
                    <a:pt x="453" y="769"/>
                  </a:lnTo>
                  <a:lnTo>
                    <a:pt x="443" y="769"/>
                  </a:lnTo>
                  <a:lnTo>
                    <a:pt x="434" y="769"/>
                  </a:lnTo>
                  <a:lnTo>
                    <a:pt x="426" y="771"/>
                  </a:lnTo>
                  <a:lnTo>
                    <a:pt x="418" y="771"/>
                  </a:lnTo>
                  <a:lnTo>
                    <a:pt x="409" y="771"/>
                  </a:lnTo>
                  <a:lnTo>
                    <a:pt x="399" y="771"/>
                  </a:lnTo>
                  <a:lnTo>
                    <a:pt x="392" y="771"/>
                  </a:lnTo>
                  <a:lnTo>
                    <a:pt x="384" y="771"/>
                  </a:lnTo>
                  <a:lnTo>
                    <a:pt x="375" y="771"/>
                  </a:lnTo>
                  <a:lnTo>
                    <a:pt x="365" y="771"/>
                  </a:lnTo>
                  <a:lnTo>
                    <a:pt x="358" y="769"/>
                  </a:lnTo>
                  <a:lnTo>
                    <a:pt x="348" y="769"/>
                  </a:lnTo>
                  <a:lnTo>
                    <a:pt x="341" y="767"/>
                  </a:lnTo>
                  <a:lnTo>
                    <a:pt x="333" y="767"/>
                  </a:lnTo>
                  <a:lnTo>
                    <a:pt x="323" y="765"/>
                  </a:lnTo>
                  <a:lnTo>
                    <a:pt x="314" y="763"/>
                  </a:lnTo>
                  <a:lnTo>
                    <a:pt x="306" y="762"/>
                  </a:lnTo>
                  <a:lnTo>
                    <a:pt x="297" y="760"/>
                  </a:lnTo>
                  <a:lnTo>
                    <a:pt x="289" y="760"/>
                  </a:lnTo>
                  <a:lnTo>
                    <a:pt x="280" y="756"/>
                  </a:lnTo>
                  <a:lnTo>
                    <a:pt x="272" y="754"/>
                  </a:lnTo>
                  <a:lnTo>
                    <a:pt x="264" y="750"/>
                  </a:lnTo>
                  <a:lnTo>
                    <a:pt x="255" y="748"/>
                  </a:lnTo>
                  <a:lnTo>
                    <a:pt x="247" y="746"/>
                  </a:lnTo>
                  <a:lnTo>
                    <a:pt x="238" y="743"/>
                  </a:lnTo>
                  <a:lnTo>
                    <a:pt x="230" y="741"/>
                  </a:lnTo>
                  <a:lnTo>
                    <a:pt x="225" y="735"/>
                  </a:lnTo>
                  <a:lnTo>
                    <a:pt x="215" y="733"/>
                  </a:lnTo>
                  <a:lnTo>
                    <a:pt x="207" y="729"/>
                  </a:lnTo>
                  <a:lnTo>
                    <a:pt x="198" y="725"/>
                  </a:lnTo>
                  <a:lnTo>
                    <a:pt x="192" y="722"/>
                  </a:lnTo>
                  <a:lnTo>
                    <a:pt x="183" y="716"/>
                  </a:lnTo>
                  <a:lnTo>
                    <a:pt x="175" y="712"/>
                  </a:lnTo>
                  <a:lnTo>
                    <a:pt x="168" y="708"/>
                  </a:lnTo>
                  <a:lnTo>
                    <a:pt x="160" y="703"/>
                  </a:lnTo>
                  <a:lnTo>
                    <a:pt x="154" y="697"/>
                  </a:lnTo>
                  <a:lnTo>
                    <a:pt x="147" y="693"/>
                  </a:lnTo>
                  <a:lnTo>
                    <a:pt x="141" y="687"/>
                  </a:lnTo>
                  <a:lnTo>
                    <a:pt x="133" y="682"/>
                  </a:lnTo>
                  <a:lnTo>
                    <a:pt x="126" y="676"/>
                  </a:lnTo>
                  <a:lnTo>
                    <a:pt x="120" y="670"/>
                  </a:lnTo>
                  <a:lnTo>
                    <a:pt x="112" y="665"/>
                  </a:lnTo>
                  <a:lnTo>
                    <a:pt x="107" y="659"/>
                  </a:lnTo>
                  <a:lnTo>
                    <a:pt x="99" y="651"/>
                  </a:lnTo>
                  <a:lnTo>
                    <a:pt x="95" y="644"/>
                  </a:lnTo>
                  <a:lnTo>
                    <a:pt x="88" y="638"/>
                  </a:lnTo>
                  <a:lnTo>
                    <a:pt x="82" y="630"/>
                  </a:lnTo>
                  <a:lnTo>
                    <a:pt x="76" y="625"/>
                  </a:lnTo>
                  <a:lnTo>
                    <a:pt x="72" y="615"/>
                  </a:lnTo>
                  <a:lnTo>
                    <a:pt x="65" y="608"/>
                  </a:lnTo>
                  <a:lnTo>
                    <a:pt x="61" y="602"/>
                  </a:lnTo>
                  <a:lnTo>
                    <a:pt x="55" y="592"/>
                  </a:lnTo>
                  <a:lnTo>
                    <a:pt x="52" y="585"/>
                  </a:lnTo>
                  <a:lnTo>
                    <a:pt x="48" y="575"/>
                  </a:lnTo>
                  <a:lnTo>
                    <a:pt x="44" y="568"/>
                  </a:lnTo>
                  <a:lnTo>
                    <a:pt x="40" y="558"/>
                  </a:lnTo>
                  <a:lnTo>
                    <a:pt x="36" y="551"/>
                  </a:lnTo>
                  <a:lnTo>
                    <a:pt x="33" y="541"/>
                  </a:lnTo>
                  <a:lnTo>
                    <a:pt x="29" y="534"/>
                  </a:lnTo>
                  <a:lnTo>
                    <a:pt x="25" y="524"/>
                  </a:lnTo>
                  <a:lnTo>
                    <a:pt x="23" y="516"/>
                  </a:lnTo>
                  <a:lnTo>
                    <a:pt x="21" y="507"/>
                  </a:lnTo>
                  <a:lnTo>
                    <a:pt x="17" y="499"/>
                  </a:lnTo>
                  <a:lnTo>
                    <a:pt x="15" y="490"/>
                  </a:lnTo>
                  <a:lnTo>
                    <a:pt x="14" y="482"/>
                  </a:lnTo>
                  <a:lnTo>
                    <a:pt x="12" y="475"/>
                  </a:lnTo>
                  <a:lnTo>
                    <a:pt x="10" y="467"/>
                  </a:lnTo>
                  <a:lnTo>
                    <a:pt x="8" y="458"/>
                  </a:lnTo>
                  <a:lnTo>
                    <a:pt x="6" y="450"/>
                  </a:lnTo>
                  <a:lnTo>
                    <a:pt x="4" y="442"/>
                  </a:lnTo>
                  <a:lnTo>
                    <a:pt x="4" y="435"/>
                  </a:lnTo>
                  <a:lnTo>
                    <a:pt x="4" y="427"/>
                  </a:lnTo>
                  <a:lnTo>
                    <a:pt x="2" y="420"/>
                  </a:lnTo>
                  <a:lnTo>
                    <a:pt x="2" y="412"/>
                  </a:lnTo>
                  <a:lnTo>
                    <a:pt x="2" y="404"/>
                  </a:lnTo>
                  <a:lnTo>
                    <a:pt x="0" y="397"/>
                  </a:lnTo>
                  <a:lnTo>
                    <a:pt x="0" y="389"/>
                  </a:lnTo>
                  <a:lnTo>
                    <a:pt x="0" y="382"/>
                  </a:lnTo>
                  <a:lnTo>
                    <a:pt x="0" y="376"/>
                  </a:lnTo>
                  <a:lnTo>
                    <a:pt x="0" y="368"/>
                  </a:lnTo>
                  <a:lnTo>
                    <a:pt x="0" y="361"/>
                  </a:lnTo>
                  <a:lnTo>
                    <a:pt x="2" y="355"/>
                  </a:lnTo>
                  <a:lnTo>
                    <a:pt x="2" y="347"/>
                  </a:lnTo>
                  <a:lnTo>
                    <a:pt x="2" y="340"/>
                  </a:lnTo>
                  <a:lnTo>
                    <a:pt x="4" y="334"/>
                  </a:lnTo>
                  <a:lnTo>
                    <a:pt x="4" y="328"/>
                  </a:lnTo>
                  <a:lnTo>
                    <a:pt x="4" y="323"/>
                  </a:lnTo>
                  <a:lnTo>
                    <a:pt x="6" y="315"/>
                  </a:lnTo>
                  <a:lnTo>
                    <a:pt x="6" y="309"/>
                  </a:lnTo>
                  <a:lnTo>
                    <a:pt x="6" y="302"/>
                  </a:lnTo>
                  <a:lnTo>
                    <a:pt x="10" y="296"/>
                  </a:lnTo>
                  <a:lnTo>
                    <a:pt x="10" y="290"/>
                  </a:lnTo>
                  <a:lnTo>
                    <a:pt x="12" y="285"/>
                  </a:lnTo>
                  <a:lnTo>
                    <a:pt x="12" y="277"/>
                  </a:lnTo>
                  <a:lnTo>
                    <a:pt x="15" y="271"/>
                  </a:lnTo>
                  <a:lnTo>
                    <a:pt x="15" y="266"/>
                  </a:lnTo>
                  <a:lnTo>
                    <a:pt x="17" y="262"/>
                  </a:lnTo>
                  <a:lnTo>
                    <a:pt x="19" y="256"/>
                  </a:lnTo>
                  <a:lnTo>
                    <a:pt x="21" y="250"/>
                  </a:lnTo>
                  <a:lnTo>
                    <a:pt x="21" y="245"/>
                  </a:lnTo>
                  <a:lnTo>
                    <a:pt x="23" y="241"/>
                  </a:lnTo>
                  <a:lnTo>
                    <a:pt x="25" y="235"/>
                  </a:lnTo>
                  <a:lnTo>
                    <a:pt x="27" y="230"/>
                  </a:lnTo>
                  <a:lnTo>
                    <a:pt x="29" y="226"/>
                  </a:lnTo>
                  <a:lnTo>
                    <a:pt x="29" y="220"/>
                  </a:lnTo>
                  <a:lnTo>
                    <a:pt x="33" y="216"/>
                  </a:lnTo>
                  <a:lnTo>
                    <a:pt x="34" y="211"/>
                  </a:lnTo>
                  <a:lnTo>
                    <a:pt x="36" y="207"/>
                  </a:lnTo>
                  <a:lnTo>
                    <a:pt x="38" y="203"/>
                  </a:lnTo>
                  <a:lnTo>
                    <a:pt x="38" y="197"/>
                  </a:lnTo>
                  <a:lnTo>
                    <a:pt x="40" y="195"/>
                  </a:lnTo>
                  <a:lnTo>
                    <a:pt x="42" y="190"/>
                  </a:lnTo>
                  <a:lnTo>
                    <a:pt x="44" y="188"/>
                  </a:lnTo>
                  <a:lnTo>
                    <a:pt x="44" y="184"/>
                  </a:lnTo>
                  <a:lnTo>
                    <a:pt x="48" y="180"/>
                  </a:lnTo>
                  <a:lnTo>
                    <a:pt x="50" y="176"/>
                  </a:lnTo>
                  <a:lnTo>
                    <a:pt x="52" y="173"/>
                  </a:lnTo>
                  <a:lnTo>
                    <a:pt x="52" y="171"/>
                  </a:lnTo>
                  <a:lnTo>
                    <a:pt x="53" y="167"/>
                  </a:lnTo>
                  <a:lnTo>
                    <a:pt x="55" y="167"/>
                  </a:lnTo>
                  <a:lnTo>
                    <a:pt x="55" y="161"/>
                  </a:lnTo>
                  <a:lnTo>
                    <a:pt x="59" y="159"/>
                  </a:lnTo>
                  <a:lnTo>
                    <a:pt x="61" y="155"/>
                  </a:lnTo>
                  <a:lnTo>
                    <a:pt x="61" y="154"/>
                  </a:lnTo>
                  <a:lnTo>
                    <a:pt x="63" y="150"/>
                  </a:lnTo>
                  <a:lnTo>
                    <a:pt x="65" y="146"/>
                  </a:lnTo>
                  <a:lnTo>
                    <a:pt x="69" y="144"/>
                  </a:lnTo>
                  <a:lnTo>
                    <a:pt x="71" y="140"/>
                  </a:lnTo>
                  <a:lnTo>
                    <a:pt x="72" y="138"/>
                  </a:lnTo>
                  <a:lnTo>
                    <a:pt x="74" y="136"/>
                  </a:lnTo>
                  <a:lnTo>
                    <a:pt x="76" y="133"/>
                  </a:lnTo>
                  <a:lnTo>
                    <a:pt x="82" y="127"/>
                  </a:lnTo>
                  <a:lnTo>
                    <a:pt x="88" y="123"/>
                  </a:lnTo>
                  <a:lnTo>
                    <a:pt x="90" y="119"/>
                  </a:lnTo>
                  <a:lnTo>
                    <a:pt x="91" y="115"/>
                  </a:lnTo>
                  <a:lnTo>
                    <a:pt x="95" y="114"/>
                  </a:lnTo>
                  <a:lnTo>
                    <a:pt x="97" y="112"/>
                  </a:lnTo>
                  <a:lnTo>
                    <a:pt x="99" y="108"/>
                  </a:lnTo>
                  <a:lnTo>
                    <a:pt x="103" y="106"/>
                  </a:lnTo>
                  <a:lnTo>
                    <a:pt x="107" y="102"/>
                  </a:lnTo>
                  <a:lnTo>
                    <a:pt x="111" y="102"/>
                  </a:lnTo>
                  <a:lnTo>
                    <a:pt x="112" y="98"/>
                  </a:lnTo>
                  <a:lnTo>
                    <a:pt x="116" y="98"/>
                  </a:lnTo>
                  <a:lnTo>
                    <a:pt x="120" y="95"/>
                  </a:lnTo>
                  <a:lnTo>
                    <a:pt x="122" y="91"/>
                  </a:lnTo>
                  <a:lnTo>
                    <a:pt x="124" y="89"/>
                  </a:lnTo>
                  <a:lnTo>
                    <a:pt x="126" y="87"/>
                  </a:lnTo>
                  <a:lnTo>
                    <a:pt x="130" y="85"/>
                  </a:lnTo>
                  <a:lnTo>
                    <a:pt x="133" y="85"/>
                  </a:lnTo>
                  <a:lnTo>
                    <a:pt x="137" y="79"/>
                  </a:lnTo>
                  <a:lnTo>
                    <a:pt x="143" y="74"/>
                  </a:lnTo>
                  <a:lnTo>
                    <a:pt x="149" y="72"/>
                  </a:lnTo>
                  <a:lnTo>
                    <a:pt x="154" y="68"/>
                  </a:lnTo>
                  <a:lnTo>
                    <a:pt x="158" y="66"/>
                  </a:lnTo>
                  <a:lnTo>
                    <a:pt x="164" y="62"/>
                  </a:lnTo>
                  <a:lnTo>
                    <a:pt x="168" y="58"/>
                  </a:lnTo>
                  <a:lnTo>
                    <a:pt x="173" y="57"/>
                  </a:lnTo>
                  <a:lnTo>
                    <a:pt x="175" y="55"/>
                  </a:lnTo>
                  <a:lnTo>
                    <a:pt x="179" y="53"/>
                  </a:lnTo>
                  <a:lnTo>
                    <a:pt x="181" y="51"/>
                  </a:lnTo>
                  <a:lnTo>
                    <a:pt x="185" y="51"/>
                  </a:lnTo>
                  <a:lnTo>
                    <a:pt x="187" y="47"/>
                  </a:lnTo>
                  <a:lnTo>
                    <a:pt x="190" y="47"/>
                  </a:lnTo>
                  <a:lnTo>
                    <a:pt x="190" y="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7286625" y="2308225"/>
              <a:ext cx="746125" cy="59055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42"/>
                </a:cxn>
                <a:cxn ang="0">
                  <a:pos x="6" y="74"/>
                </a:cxn>
                <a:cxn ang="0">
                  <a:pos x="11" y="109"/>
                </a:cxn>
                <a:cxn ang="0">
                  <a:pos x="17" y="145"/>
                </a:cxn>
                <a:cxn ang="0">
                  <a:pos x="27" y="186"/>
                </a:cxn>
                <a:cxn ang="0">
                  <a:pos x="36" y="226"/>
                </a:cxn>
                <a:cxn ang="0">
                  <a:pos x="49" y="270"/>
                </a:cxn>
                <a:cxn ang="0">
                  <a:pos x="63" y="310"/>
                </a:cxn>
                <a:cxn ang="0">
                  <a:pos x="78" y="352"/>
                </a:cxn>
                <a:cxn ang="0">
                  <a:pos x="95" y="394"/>
                </a:cxn>
                <a:cxn ang="0">
                  <a:pos x="114" y="432"/>
                </a:cxn>
                <a:cxn ang="0">
                  <a:pos x="133" y="468"/>
                </a:cxn>
                <a:cxn ang="0">
                  <a:pos x="154" y="502"/>
                </a:cxn>
                <a:cxn ang="0">
                  <a:pos x="179" y="532"/>
                </a:cxn>
                <a:cxn ang="0">
                  <a:pos x="201" y="559"/>
                </a:cxn>
                <a:cxn ang="0">
                  <a:pos x="228" y="578"/>
                </a:cxn>
                <a:cxn ang="0">
                  <a:pos x="251" y="599"/>
                </a:cxn>
                <a:cxn ang="0">
                  <a:pos x="274" y="616"/>
                </a:cxn>
                <a:cxn ang="0">
                  <a:pos x="295" y="637"/>
                </a:cxn>
                <a:cxn ang="0">
                  <a:pos x="314" y="650"/>
                </a:cxn>
                <a:cxn ang="0">
                  <a:pos x="335" y="667"/>
                </a:cxn>
                <a:cxn ang="0">
                  <a:pos x="354" y="681"/>
                </a:cxn>
                <a:cxn ang="0">
                  <a:pos x="371" y="694"/>
                </a:cxn>
                <a:cxn ang="0">
                  <a:pos x="386" y="703"/>
                </a:cxn>
                <a:cxn ang="0">
                  <a:pos x="399" y="715"/>
                </a:cxn>
                <a:cxn ang="0">
                  <a:pos x="413" y="722"/>
                </a:cxn>
                <a:cxn ang="0">
                  <a:pos x="426" y="730"/>
                </a:cxn>
                <a:cxn ang="0">
                  <a:pos x="437" y="736"/>
                </a:cxn>
                <a:cxn ang="0">
                  <a:pos x="449" y="739"/>
                </a:cxn>
                <a:cxn ang="0">
                  <a:pos x="466" y="743"/>
                </a:cxn>
                <a:cxn ang="0">
                  <a:pos x="481" y="743"/>
                </a:cxn>
                <a:cxn ang="0">
                  <a:pos x="492" y="741"/>
                </a:cxn>
                <a:cxn ang="0">
                  <a:pos x="504" y="736"/>
                </a:cxn>
                <a:cxn ang="0">
                  <a:pos x="517" y="730"/>
                </a:cxn>
                <a:cxn ang="0">
                  <a:pos x="534" y="722"/>
                </a:cxn>
                <a:cxn ang="0">
                  <a:pos x="551" y="713"/>
                </a:cxn>
                <a:cxn ang="0">
                  <a:pos x="570" y="701"/>
                </a:cxn>
                <a:cxn ang="0">
                  <a:pos x="587" y="688"/>
                </a:cxn>
                <a:cxn ang="0">
                  <a:pos x="608" y="673"/>
                </a:cxn>
                <a:cxn ang="0">
                  <a:pos x="629" y="656"/>
                </a:cxn>
                <a:cxn ang="0">
                  <a:pos x="652" y="637"/>
                </a:cxn>
                <a:cxn ang="0">
                  <a:pos x="677" y="614"/>
                </a:cxn>
                <a:cxn ang="0">
                  <a:pos x="700" y="593"/>
                </a:cxn>
                <a:cxn ang="0">
                  <a:pos x="724" y="568"/>
                </a:cxn>
                <a:cxn ang="0">
                  <a:pos x="747" y="542"/>
                </a:cxn>
                <a:cxn ang="0">
                  <a:pos x="772" y="513"/>
                </a:cxn>
                <a:cxn ang="0">
                  <a:pos x="797" y="481"/>
                </a:cxn>
                <a:cxn ang="0">
                  <a:pos x="817" y="443"/>
                </a:cxn>
                <a:cxn ang="0">
                  <a:pos x="836" y="403"/>
                </a:cxn>
                <a:cxn ang="0">
                  <a:pos x="854" y="361"/>
                </a:cxn>
                <a:cxn ang="0">
                  <a:pos x="869" y="318"/>
                </a:cxn>
                <a:cxn ang="0">
                  <a:pos x="882" y="274"/>
                </a:cxn>
                <a:cxn ang="0">
                  <a:pos x="895" y="232"/>
                </a:cxn>
                <a:cxn ang="0">
                  <a:pos x="905" y="190"/>
                </a:cxn>
                <a:cxn ang="0">
                  <a:pos x="914" y="148"/>
                </a:cxn>
                <a:cxn ang="0">
                  <a:pos x="920" y="112"/>
                </a:cxn>
                <a:cxn ang="0">
                  <a:pos x="926" y="82"/>
                </a:cxn>
                <a:cxn ang="0">
                  <a:pos x="931" y="53"/>
                </a:cxn>
                <a:cxn ang="0">
                  <a:pos x="933" y="31"/>
                </a:cxn>
                <a:cxn ang="0">
                  <a:pos x="937" y="15"/>
                </a:cxn>
                <a:cxn ang="0">
                  <a:pos x="939" y="8"/>
                </a:cxn>
              </a:cxnLst>
              <a:rect l="0" t="0" r="r" b="b"/>
              <a:pathLst>
                <a:path w="939" h="745">
                  <a:moveTo>
                    <a:pt x="0" y="0"/>
                  </a:moveTo>
                  <a:lnTo>
                    <a:pt x="0" y="4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21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4" y="52"/>
                  </a:lnTo>
                  <a:lnTo>
                    <a:pt x="4" y="59"/>
                  </a:lnTo>
                  <a:lnTo>
                    <a:pt x="6" y="67"/>
                  </a:lnTo>
                  <a:lnTo>
                    <a:pt x="6" y="74"/>
                  </a:lnTo>
                  <a:lnTo>
                    <a:pt x="8" y="84"/>
                  </a:lnTo>
                  <a:lnTo>
                    <a:pt x="8" y="91"/>
                  </a:lnTo>
                  <a:lnTo>
                    <a:pt x="9" y="99"/>
                  </a:lnTo>
                  <a:lnTo>
                    <a:pt x="11" y="109"/>
                  </a:lnTo>
                  <a:lnTo>
                    <a:pt x="11" y="118"/>
                  </a:lnTo>
                  <a:lnTo>
                    <a:pt x="15" y="128"/>
                  </a:lnTo>
                  <a:lnTo>
                    <a:pt x="15" y="137"/>
                  </a:lnTo>
                  <a:lnTo>
                    <a:pt x="17" y="145"/>
                  </a:lnTo>
                  <a:lnTo>
                    <a:pt x="21" y="156"/>
                  </a:lnTo>
                  <a:lnTo>
                    <a:pt x="21" y="166"/>
                  </a:lnTo>
                  <a:lnTo>
                    <a:pt x="25" y="175"/>
                  </a:lnTo>
                  <a:lnTo>
                    <a:pt x="27" y="186"/>
                  </a:lnTo>
                  <a:lnTo>
                    <a:pt x="28" y="196"/>
                  </a:lnTo>
                  <a:lnTo>
                    <a:pt x="30" y="205"/>
                  </a:lnTo>
                  <a:lnTo>
                    <a:pt x="34" y="217"/>
                  </a:lnTo>
                  <a:lnTo>
                    <a:pt x="36" y="226"/>
                  </a:lnTo>
                  <a:lnTo>
                    <a:pt x="40" y="238"/>
                  </a:lnTo>
                  <a:lnTo>
                    <a:pt x="44" y="249"/>
                  </a:lnTo>
                  <a:lnTo>
                    <a:pt x="46" y="259"/>
                  </a:lnTo>
                  <a:lnTo>
                    <a:pt x="49" y="270"/>
                  </a:lnTo>
                  <a:lnTo>
                    <a:pt x="53" y="280"/>
                  </a:lnTo>
                  <a:lnTo>
                    <a:pt x="57" y="291"/>
                  </a:lnTo>
                  <a:lnTo>
                    <a:pt x="59" y="300"/>
                  </a:lnTo>
                  <a:lnTo>
                    <a:pt x="63" y="310"/>
                  </a:lnTo>
                  <a:lnTo>
                    <a:pt x="67" y="321"/>
                  </a:lnTo>
                  <a:lnTo>
                    <a:pt x="68" y="331"/>
                  </a:lnTo>
                  <a:lnTo>
                    <a:pt x="74" y="342"/>
                  </a:lnTo>
                  <a:lnTo>
                    <a:pt x="78" y="352"/>
                  </a:lnTo>
                  <a:lnTo>
                    <a:pt x="82" y="363"/>
                  </a:lnTo>
                  <a:lnTo>
                    <a:pt x="86" y="371"/>
                  </a:lnTo>
                  <a:lnTo>
                    <a:pt x="91" y="382"/>
                  </a:lnTo>
                  <a:lnTo>
                    <a:pt x="95" y="394"/>
                  </a:lnTo>
                  <a:lnTo>
                    <a:pt x="99" y="403"/>
                  </a:lnTo>
                  <a:lnTo>
                    <a:pt x="103" y="413"/>
                  </a:lnTo>
                  <a:lnTo>
                    <a:pt x="108" y="422"/>
                  </a:lnTo>
                  <a:lnTo>
                    <a:pt x="114" y="432"/>
                  </a:lnTo>
                  <a:lnTo>
                    <a:pt x="120" y="441"/>
                  </a:lnTo>
                  <a:lnTo>
                    <a:pt x="124" y="451"/>
                  </a:lnTo>
                  <a:lnTo>
                    <a:pt x="127" y="458"/>
                  </a:lnTo>
                  <a:lnTo>
                    <a:pt x="133" y="468"/>
                  </a:lnTo>
                  <a:lnTo>
                    <a:pt x="139" y="477"/>
                  </a:lnTo>
                  <a:lnTo>
                    <a:pt x="144" y="485"/>
                  </a:lnTo>
                  <a:lnTo>
                    <a:pt x="148" y="492"/>
                  </a:lnTo>
                  <a:lnTo>
                    <a:pt x="154" y="502"/>
                  </a:lnTo>
                  <a:lnTo>
                    <a:pt x="162" y="509"/>
                  </a:lnTo>
                  <a:lnTo>
                    <a:pt x="165" y="517"/>
                  </a:lnTo>
                  <a:lnTo>
                    <a:pt x="171" y="525"/>
                  </a:lnTo>
                  <a:lnTo>
                    <a:pt x="179" y="532"/>
                  </a:lnTo>
                  <a:lnTo>
                    <a:pt x="184" y="538"/>
                  </a:lnTo>
                  <a:lnTo>
                    <a:pt x="190" y="544"/>
                  </a:lnTo>
                  <a:lnTo>
                    <a:pt x="196" y="551"/>
                  </a:lnTo>
                  <a:lnTo>
                    <a:pt x="201" y="559"/>
                  </a:lnTo>
                  <a:lnTo>
                    <a:pt x="209" y="563"/>
                  </a:lnTo>
                  <a:lnTo>
                    <a:pt x="217" y="568"/>
                  </a:lnTo>
                  <a:lnTo>
                    <a:pt x="221" y="574"/>
                  </a:lnTo>
                  <a:lnTo>
                    <a:pt x="228" y="578"/>
                  </a:lnTo>
                  <a:lnTo>
                    <a:pt x="234" y="585"/>
                  </a:lnTo>
                  <a:lnTo>
                    <a:pt x="240" y="589"/>
                  </a:lnTo>
                  <a:lnTo>
                    <a:pt x="245" y="593"/>
                  </a:lnTo>
                  <a:lnTo>
                    <a:pt x="251" y="599"/>
                  </a:lnTo>
                  <a:lnTo>
                    <a:pt x="257" y="604"/>
                  </a:lnTo>
                  <a:lnTo>
                    <a:pt x="264" y="608"/>
                  </a:lnTo>
                  <a:lnTo>
                    <a:pt x="268" y="612"/>
                  </a:lnTo>
                  <a:lnTo>
                    <a:pt x="274" y="616"/>
                  </a:lnTo>
                  <a:lnTo>
                    <a:pt x="279" y="623"/>
                  </a:lnTo>
                  <a:lnTo>
                    <a:pt x="285" y="627"/>
                  </a:lnTo>
                  <a:lnTo>
                    <a:pt x="291" y="631"/>
                  </a:lnTo>
                  <a:lnTo>
                    <a:pt x="295" y="637"/>
                  </a:lnTo>
                  <a:lnTo>
                    <a:pt x="300" y="641"/>
                  </a:lnTo>
                  <a:lnTo>
                    <a:pt x="304" y="644"/>
                  </a:lnTo>
                  <a:lnTo>
                    <a:pt x="310" y="648"/>
                  </a:lnTo>
                  <a:lnTo>
                    <a:pt x="314" y="650"/>
                  </a:lnTo>
                  <a:lnTo>
                    <a:pt x="321" y="658"/>
                  </a:lnTo>
                  <a:lnTo>
                    <a:pt x="325" y="660"/>
                  </a:lnTo>
                  <a:lnTo>
                    <a:pt x="329" y="663"/>
                  </a:lnTo>
                  <a:lnTo>
                    <a:pt x="335" y="667"/>
                  </a:lnTo>
                  <a:lnTo>
                    <a:pt x="340" y="671"/>
                  </a:lnTo>
                  <a:lnTo>
                    <a:pt x="342" y="675"/>
                  </a:lnTo>
                  <a:lnTo>
                    <a:pt x="348" y="679"/>
                  </a:lnTo>
                  <a:lnTo>
                    <a:pt x="354" y="681"/>
                  </a:lnTo>
                  <a:lnTo>
                    <a:pt x="357" y="684"/>
                  </a:lnTo>
                  <a:lnTo>
                    <a:pt x="361" y="688"/>
                  </a:lnTo>
                  <a:lnTo>
                    <a:pt x="365" y="692"/>
                  </a:lnTo>
                  <a:lnTo>
                    <a:pt x="371" y="694"/>
                  </a:lnTo>
                  <a:lnTo>
                    <a:pt x="374" y="698"/>
                  </a:lnTo>
                  <a:lnTo>
                    <a:pt x="376" y="700"/>
                  </a:lnTo>
                  <a:lnTo>
                    <a:pt x="382" y="701"/>
                  </a:lnTo>
                  <a:lnTo>
                    <a:pt x="386" y="703"/>
                  </a:lnTo>
                  <a:lnTo>
                    <a:pt x="390" y="707"/>
                  </a:lnTo>
                  <a:lnTo>
                    <a:pt x="393" y="709"/>
                  </a:lnTo>
                  <a:lnTo>
                    <a:pt x="395" y="713"/>
                  </a:lnTo>
                  <a:lnTo>
                    <a:pt x="399" y="715"/>
                  </a:lnTo>
                  <a:lnTo>
                    <a:pt x="403" y="717"/>
                  </a:lnTo>
                  <a:lnTo>
                    <a:pt x="407" y="719"/>
                  </a:lnTo>
                  <a:lnTo>
                    <a:pt x="411" y="720"/>
                  </a:lnTo>
                  <a:lnTo>
                    <a:pt x="413" y="722"/>
                  </a:lnTo>
                  <a:lnTo>
                    <a:pt x="416" y="726"/>
                  </a:lnTo>
                  <a:lnTo>
                    <a:pt x="420" y="726"/>
                  </a:lnTo>
                  <a:lnTo>
                    <a:pt x="424" y="728"/>
                  </a:lnTo>
                  <a:lnTo>
                    <a:pt x="426" y="730"/>
                  </a:lnTo>
                  <a:lnTo>
                    <a:pt x="430" y="732"/>
                  </a:lnTo>
                  <a:lnTo>
                    <a:pt x="432" y="732"/>
                  </a:lnTo>
                  <a:lnTo>
                    <a:pt x="433" y="734"/>
                  </a:lnTo>
                  <a:lnTo>
                    <a:pt x="437" y="736"/>
                  </a:lnTo>
                  <a:lnTo>
                    <a:pt x="441" y="738"/>
                  </a:lnTo>
                  <a:lnTo>
                    <a:pt x="443" y="738"/>
                  </a:lnTo>
                  <a:lnTo>
                    <a:pt x="447" y="738"/>
                  </a:lnTo>
                  <a:lnTo>
                    <a:pt x="449" y="739"/>
                  </a:lnTo>
                  <a:lnTo>
                    <a:pt x="451" y="741"/>
                  </a:lnTo>
                  <a:lnTo>
                    <a:pt x="456" y="741"/>
                  </a:lnTo>
                  <a:lnTo>
                    <a:pt x="462" y="743"/>
                  </a:lnTo>
                  <a:lnTo>
                    <a:pt x="466" y="743"/>
                  </a:lnTo>
                  <a:lnTo>
                    <a:pt x="470" y="745"/>
                  </a:lnTo>
                  <a:lnTo>
                    <a:pt x="475" y="743"/>
                  </a:lnTo>
                  <a:lnTo>
                    <a:pt x="479" y="743"/>
                  </a:lnTo>
                  <a:lnTo>
                    <a:pt x="481" y="743"/>
                  </a:lnTo>
                  <a:lnTo>
                    <a:pt x="483" y="743"/>
                  </a:lnTo>
                  <a:lnTo>
                    <a:pt x="485" y="743"/>
                  </a:lnTo>
                  <a:lnTo>
                    <a:pt x="490" y="741"/>
                  </a:lnTo>
                  <a:lnTo>
                    <a:pt x="492" y="741"/>
                  </a:lnTo>
                  <a:lnTo>
                    <a:pt x="494" y="739"/>
                  </a:lnTo>
                  <a:lnTo>
                    <a:pt x="496" y="738"/>
                  </a:lnTo>
                  <a:lnTo>
                    <a:pt x="502" y="738"/>
                  </a:lnTo>
                  <a:lnTo>
                    <a:pt x="504" y="736"/>
                  </a:lnTo>
                  <a:lnTo>
                    <a:pt x="508" y="736"/>
                  </a:lnTo>
                  <a:lnTo>
                    <a:pt x="511" y="734"/>
                  </a:lnTo>
                  <a:lnTo>
                    <a:pt x="515" y="732"/>
                  </a:lnTo>
                  <a:lnTo>
                    <a:pt x="517" y="730"/>
                  </a:lnTo>
                  <a:lnTo>
                    <a:pt x="523" y="728"/>
                  </a:lnTo>
                  <a:lnTo>
                    <a:pt x="527" y="728"/>
                  </a:lnTo>
                  <a:lnTo>
                    <a:pt x="530" y="726"/>
                  </a:lnTo>
                  <a:lnTo>
                    <a:pt x="534" y="722"/>
                  </a:lnTo>
                  <a:lnTo>
                    <a:pt x="538" y="720"/>
                  </a:lnTo>
                  <a:lnTo>
                    <a:pt x="544" y="717"/>
                  </a:lnTo>
                  <a:lnTo>
                    <a:pt x="547" y="717"/>
                  </a:lnTo>
                  <a:lnTo>
                    <a:pt x="551" y="713"/>
                  </a:lnTo>
                  <a:lnTo>
                    <a:pt x="555" y="711"/>
                  </a:lnTo>
                  <a:lnTo>
                    <a:pt x="561" y="707"/>
                  </a:lnTo>
                  <a:lnTo>
                    <a:pt x="565" y="703"/>
                  </a:lnTo>
                  <a:lnTo>
                    <a:pt x="570" y="701"/>
                  </a:lnTo>
                  <a:lnTo>
                    <a:pt x="574" y="698"/>
                  </a:lnTo>
                  <a:lnTo>
                    <a:pt x="580" y="696"/>
                  </a:lnTo>
                  <a:lnTo>
                    <a:pt x="584" y="692"/>
                  </a:lnTo>
                  <a:lnTo>
                    <a:pt x="587" y="688"/>
                  </a:lnTo>
                  <a:lnTo>
                    <a:pt x="595" y="684"/>
                  </a:lnTo>
                  <a:lnTo>
                    <a:pt x="599" y="681"/>
                  </a:lnTo>
                  <a:lnTo>
                    <a:pt x="603" y="677"/>
                  </a:lnTo>
                  <a:lnTo>
                    <a:pt x="608" y="673"/>
                  </a:lnTo>
                  <a:lnTo>
                    <a:pt x="614" y="669"/>
                  </a:lnTo>
                  <a:lnTo>
                    <a:pt x="618" y="663"/>
                  </a:lnTo>
                  <a:lnTo>
                    <a:pt x="625" y="660"/>
                  </a:lnTo>
                  <a:lnTo>
                    <a:pt x="629" y="656"/>
                  </a:lnTo>
                  <a:lnTo>
                    <a:pt x="635" y="650"/>
                  </a:lnTo>
                  <a:lnTo>
                    <a:pt x="641" y="646"/>
                  </a:lnTo>
                  <a:lnTo>
                    <a:pt x="648" y="641"/>
                  </a:lnTo>
                  <a:lnTo>
                    <a:pt x="652" y="637"/>
                  </a:lnTo>
                  <a:lnTo>
                    <a:pt x="658" y="631"/>
                  </a:lnTo>
                  <a:lnTo>
                    <a:pt x="663" y="625"/>
                  </a:lnTo>
                  <a:lnTo>
                    <a:pt x="671" y="622"/>
                  </a:lnTo>
                  <a:lnTo>
                    <a:pt x="677" y="614"/>
                  </a:lnTo>
                  <a:lnTo>
                    <a:pt x="682" y="610"/>
                  </a:lnTo>
                  <a:lnTo>
                    <a:pt x="686" y="604"/>
                  </a:lnTo>
                  <a:lnTo>
                    <a:pt x="694" y="599"/>
                  </a:lnTo>
                  <a:lnTo>
                    <a:pt x="700" y="593"/>
                  </a:lnTo>
                  <a:lnTo>
                    <a:pt x="705" y="587"/>
                  </a:lnTo>
                  <a:lnTo>
                    <a:pt x="711" y="580"/>
                  </a:lnTo>
                  <a:lnTo>
                    <a:pt x="719" y="574"/>
                  </a:lnTo>
                  <a:lnTo>
                    <a:pt x="724" y="568"/>
                  </a:lnTo>
                  <a:lnTo>
                    <a:pt x="730" y="561"/>
                  </a:lnTo>
                  <a:lnTo>
                    <a:pt x="736" y="555"/>
                  </a:lnTo>
                  <a:lnTo>
                    <a:pt x="741" y="547"/>
                  </a:lnTo>
                  <a:lnTo>
                    <a:pt x="747" y="542"/>
                  </a:lnTo>
                  <a:lnTo>
                    <a:pt x="755" y="536"/>
                  </a:lnTo>
                  <a:lnTo>
                    <a:pt x="760" y="527"/>
                  </a:lnTo>
                  <a:lnTo>
                    <a:pt x="766" y="521"/>
                  </a:lnTo>
                  <a:lnTo>
                    <a:pt x="772" y="513"/>
                  </a:lnTo>
                  <a:lnTo>
                    <a:pt x="779" y="506"/>
                  </a:lnTo>
                  <a:lnTo>
                    <a:pt x="785" y="496"/>
                  </a:lnTo>
                  <a:lnTo>
                    <a:pt x="791" y="489"/>
                  </a:lnTo>
                  <a:lnTo>
                    <a:pt x="797" y="481"/>
                  </a:lnTo>
                  <a:lnTo>
                    <a:pt x="802" y="471"/>
                  </a:lnTo>
                  <a:lnTo>
                    <a:pt x="808" y="462"/>
                  </a:lnTo>
                  <a:lnTo>
                    <a:pt x="814" y="454"/>
                  </a:lnTo>
                  <a:lnTo>
                    <a:pt x="817" y="443"/>
                  </a:lnTo>
                  <a:lnTo>
                    <a:pt x="823" y="433"/>
                  </a:lnTo>
                  <a:lnTo>
                    <a:pt x="827" y="424"/>
                  </a:lnTo>
                  <a:lnTo>
                    <a:pt x="833" y="413"/>
                  </a:lnTo>
                  <a:lnTo>
                    <a:pt x="836" y="403"/>
                  </a:lnTo>
                  <a:lnTo>
                    <a:pt x="840" y="394"/>
                  </a:lnTo>
                  <a:lnTo>
                    <a:pt x="846" y="382"/>
                  </a:lnTo>
                  <a:lnTo>
                    <a:pt x="850" y="371"/>
                  </a:lnTo>
                  <a:lnTo>
                    <a:pt x="854" y="361"/>
                  </a:lnTo>
                  <a:lnTo>
                    <a:pt x="859" y="350"/>
                  </a:lnTo>
                  <a:lnTo>
                    <a:pt x="861" y="338"/>
                  </a:lnTo>
                  <a:lnTo>
                    <a:pt x="867" y="329"/>
                  </a:lnTo>
                  <a:lnTo>
                    <a:pt x="869" y="318"/>
                  </a:lnTo>
                  <a:lnTo>
                    <a:pt x="873" y="308"/>
                  </a:lnTo>
                  <a:lnTo>
                    <a:pt x="876" y="297"/>
                  </a:lnTo>
                  <a:lnTo>
                    <a:pt x="880" y="285"/>
                  </a:lnTo>
                  <a:lnTo>
                    <a:pt x="882" y="274"/>
                  </a:lnTo>
                  <a:lnTo>
                    <a:pt x="886" y="262"/>
                  </a:lnTo>
                  <a:lnTo>
                    <a:pt x="888" y="253"/>
                  </a:lnTo>
                  <a:lnTo>
                    <a:pt x="893" y="242"/>
                  </a:lnTo>
                  <a:lnTo>
                    <a:pt x="895" y="232"/>
                  </a:lnTo>
                  <a:lnTo>
                    <a:pt x="897" y="221"/>
                  </a:lnTo>
                  <a:lnTo>
                    <a:pt x="899" y="209"/>
                  </a:lnTo>
                  <a:lnTo>
                    <a:pt x="903" y="200"/>
                  </a:lnTo>
                  <a:lnTo>
                    <a:pt x="905" y="190"/>
                  </a:lnTo>
                  <a:lnTo>
                    <a:pt x="907" y="179"/>
                  </a:lnTo>
                  <a:lnTo>
                    <a:pt x="909" y="169"/>
                  </a:lnTo>
                  <a:lnTo>
                    <a:pt x="911" y="158"/>
                  </a:lnTo>
                  <a:lnTo>
                    <a:pt x="914" y="148"/>
                  </a:lnTo>
                  <a:lnTo>
                    <a:pt x="916" y="141"/>
                  </a:lnTo>
                  <a:lnTo>
                    <a:pt x="916" y="129"/>
                  </a:lnTo>
                  <a:lnTo>
                    <a:pt x="918" y="122"/>
                  </a:lnTo>
                  <a:lnTo>
                    <a:pt x="920" y="112"/>
                  </a:lnTo>
                  <a:lnTo>
                    <a:pt x="922" y="103"/>
                  </a:lnTo>
                  <a:lnTo>
                    <a:pt x="922" y="95"/>
                  </a:lnTo>
                  <a:lnTo>
                    <a:pt x="926" y="88"/>
                  </a:lnTo>
                  <a:lnTo>
                    <a:pt x="926" y="82"/>
                  </a:lnTo>
                  <a:lnTo>
                    <a:pt x="928" y="72"/>
                  </a:lnTo>
                  <a:lnTo>
                    <a:pt x="930" y="67"/>
                  </a:lnTo>
                  <a:lnTo>
                    <a:pt x="931" y="59"/>
                  </a:lnTo>
                  <a:lnTo>
                    <a:pt x="931" y="53"/>
                  </a:lnTo>
                  <a:lnTo>
                    <a:pt x="931" y="48"/>
                  </a:lnTo>
                  <a:lnTo>
                    <a:pt x="933" y="40"/>
                  </a:lnTo>
                  <a:lnTo>
                    <a:pt x="933" y="36"/>
                  </a:lnTo>
                  <a:lnTo>
                    <a:pt x="933" y="31"/>
                  </a:lnTo>
                  <a:lnTo>
                    <a:pt x="935" y="27"/>
                  </a:lnTo>
                  <a:lnTo>
                    <a:pt x="935" y="21"/>
                  </a:lnTo>
                  <a:lnTo>
                    <a:pt x="937" y="19"/>
                  </a:lnTo>
                  <a:lnTo>
                    <a:pt x="937" y="15"/>
                  </a:lnTo>
                  <a:lnTo>
                    <a:pt x="937" y="14"/>
                  </a:lnTo>
                  <a:lnTo>
                    <a:pt x="939" y="12"/>
                  </a:lnTo>
                  <a:lnTo>
                    <a:pt x="939" y="8"/>
                  </a:lnTo>
                  <a:lnTo>
                    <a:pt x="939" y="8"/>
                  </a:lnTo>
                  <a:lnTo>
                    <a:pt x="939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7380312" y="2348880"/>
              <a:ext cx="557212" cy="454025"/>
            </a:xfrm>
            <a:custGeom>
              <a:avLst/>
              <a:gdLst/>
              <a:ahLst/>
              <a:cxnLst>
                <a:cxn ang="0">
                  <a:pos x="2" y="28"/>
                </a:cxn>
                <a:cxn ang="0">
                  <a:pos x="9" y="65"/>
                </a:cxn>
                <a:cxn ang="0">
                  <a:pos x="17" y="104"/>
                </a:cxn>
                <a:cxn ang="0">
                  <a:pos x="28" y="142"/>
                </a:cxn>
                <a:cxn ang="0">
                  <a:pos x="44" y="180"/>
                </a:cxn>
                <a:cxn ang="0">
                  <a:pos x="59" y="218"/>
                </a:cxn>
                <a:cxn ang="0">
                  <a:pos x="76" y="256"/>
                </a:cxn>
                <a:cxn ang="0">
                  <a:pos x="95" y="293"/>
                </a:cxn>
                <a:cxn ang="0">
                  <a:pos x="114" y="325"/>
                </a:cxn>
                <a:cxn ang="0">
                  <a:pos x="133" y="355"/>
                </a:cxn>
                <a:cxn ang="0">
                  <a:pos x="154" y="386"/>
                </a:cxn>
                <a:cxn ang="0">
                  <a:pos x="175" y="410"/>
                </a:cxn>
                <a:cxn ang="0">
                  <a:pos x="194" y="431"/>
                </a:cxn>
                <a:cxn ang="0">
                  <a:pos x="213" y="448"/>
                </a:cxn>
                <a:cxn ang="0">
                  <a:pos x="232" y="465"/>
                </a:cxn>
                <a:cxn ang="0">
                  <a:pos x="251" y="483"/>
                </a:cxn>
                <a:cxn ang="0">
                  <a:pos x="272" y="498"/>
                </a:cxn>
                <a:cxn ang="0">
                  <a:pos x="289" y="511"/>
                </a:cxn>
                <a:cxn ang="0">
                  <a:pos x="308" y="524"/>
                </a:cxn>
                <a:cxn ang="0">
                  <a:pos x="323" y="538"/>
                </a:cxn>
                <a:cxn ang="0">
                  <a:pos x="338" y="547"/>
                </a:cxn>
                <a:cxn ang="0">
                  <a:pos x="361" y="562"/>
                </a:cxn>
                <a:cxn ang="0">
                  <a:pos x="376" y="570"/>
                </a:cxn>
                <a:cxn ang="0">
                  <a:pos x="390" y="561"/>
                </a:cxn>
                <a:cxn ang="0">
                  <a:pos x="403" y="551"/>
                </a:cxn>
                <a:cxn ang="0">
                  <a:pos x="418" y="540"/>
                </a:cxn>
                <a:cxn ang="0">
                  <a:pos x="435" y="526"/>
                </a:cxn>
                <a:cxn ang="0">
                  <a:pos x="454" y="511"/>
                </a:cxn>
                <a:cxn ang="0">
                  <a:pos x="473" y="494"/>
                </a:cxn>
                <a:cxn ang="0">
                  <a:pos x="496" y="477"/>
                </a:cxn>
                <a:cxn ang="0">
                  <a:pos x="515" y="454"/>
                </a:cxn>
                <a:cxn ang="0">
                  <a:pos x="536" y="431"/>
                </a:cxn>
                <a:cxn ang="0">
                  <a:pos x="559" y="405"/>
                </a:cxn>
                <a:cxn ang="0">
                  <a:pos x="578" y="378"/>
                </a:cxn>
                <a:cxn ang="0">
                  <a:pos x="597" y="346"/>
                </a:cxn>
                <a:cxn ang="0">
                  <a:pos x="614" y="312"/>
                </a:cxn>
                <a:cxn ang="0">
                  <a:pos x="631" y="274"/>
                </a:cxn>
                <a:cxn ang="0">
                  <a:pos x="644" y="234"/>
                </a:cxn>
                <a:cxn ang="0">
                  <a:pos x="658" y="194"/>
                </a:cxn>
                <a:cxn ang="0">
                  <a:pos x="671" y="156"/>
                </a:cxn>
                <a:cxn ang="0">
                  <a:pos x="680" y="118"/>
                </a:cxn>
                <a:cxn ang="0">
                  <a:pos x="690" y="85"/>
                </a:cxn>
                <a:cxn ang="0">
                  <a:pos x="696" y="55"/>
                </a:cxn>
                <a:cxn ang="0">
                  <a:pos x="699" y="30"/>
                </a:cxn>
                <a:cxn ang="0">
                  <a:pos x="701" y="13"/>
                </a:cxn>
                <a:cxn ang="0">
                  <a:pos x="699" y="4"/>
                </a:cxn>
                <a:cxn ang="0">
                  <a:pos x="680" y="4"/>
                </a:cxn>
                <a:cxn ang="0">
                  <a:pos x="640" y="4"/>
                </a:cxn>
                <a:cxn ang="0">
                  <a:pos x="587" y="4"/>
                </a:cxn>
                <a:cxn ang="0">
                  <a:pos x="519" y="4"/>
                </a:cxn>
                <a:cxn ang="0">
                  <a:pos x="441" y="2"/>
                </a:cxn>
                <a:cxn ang="0">
                  <a:pos x="363" y="2"/>
                </a:cxn>
                <a:cxn ang="0">
                  <a:pos x="279" y="2"/>
                </a:cxn>
                <a:cxn ang="0">
                  <a:pos x="203" y="0"/>
                </a:cxn>
                <a:cxn ang="0">
                  <a:pos x="133" y="0"/>
                </a:cxn>
                <a:cxn ang="0">
                  <a:pos x="72" y="0"/>
                </a:cxn>
                <a:cxn ang="0">
                  <a:pos x="28" y="0"/>
                </a:cxn>
                <a:cxn ang="0">
                  <a:pos x="4" y="0"/>
                </a:cxn>
              </a:cxnLst>
              <a:rect l="0" t="0" r="r" b="b"/>
              <a:pathLst>
                <a:path w="701" h="570">
                  <a:moveTo>
                    <a:pt x="0" y="0"/>
                  </a:moveTo>
                  <a:lnTo>
                    <a:pt x="0" y="6"/>
                  </a:lnTo>
                  <a:lnTo>
                    <a:pt x="0" y="13"/>
                  </a:lnTo>
                  <a:lnTo>
                    <a:pt x="0" y="21"/>
                  </a:lnTo>
                  <a:lnTo>
                    <a:pt x="2" y="28"/>
                  </a:lnTo>
                  <a:lnTo>
                    <a:pt x="2" y="36"/>
                  </a:lnTo>
                  <a:lnTo>
                    <a:pt x="4" y="42"/>
                  </a:lnTo>
                  <a:lnTo>
                    <a:pt x="6" y="51"/>
                  </a:lnTo>
                  <a:lnTo>
                    <a:pt x="7" y="59"/>
                  </a:lnTo>
                  <a:lnTo>
                    <a:pt x="9" y="65"/>
                  </a:lnTo>
                  <a:lnTo>
                    <a:pt x="11" y="74"/>
                  </a:lnTo>
                  <a:lnTo>
                    <a:pt x="11" y="82"/>
                  </a:lnTo>
                  <a:lnTo>
                    <a:pt x="13" y="87"/>
                  </a:lnTo>
                  <a:lnTo>
                    <a:pt x="15" y="95"/>
                  </a:lnTo>
                  <a:lnTo>
                    <a:pt x="17" y="104"/>
                  </a:lnTo>
                  <a:lnTo>
                    <a:pt x="21" y="112"/>
                  </a:lnTo>
                  <a:lnTo>
                    <a:pt x="23" y="120"/>
                  </a:lnTo>
                  <a:lnTo>
                    <a:pt x="25" y="127"/>
                  </a:lnTo>
                  <a:lnTo>
                    <a:pt x="26" y="135"/>
                  </a:lnTo>
                  <a:lnTo>
                    <a:pt x="28" y="142"/>
                  </a:lnTo>
                  <a:lnTo>
                    <a:pt x="32" y="150"/>
                  </a:lnTo>
                  <a:lnTo>
                    <a:pt x="34" y="158"/>
                  </a:lnTo>
                  <a:lnTo>
                    <a:pt x="38" y="165"/>
                  </a:lnTo>
                  <a:lnTo>
                    <a:pt x="40" y="175"/>
                  </a:lnTo>
                  <a:lnTo>
                    <a:pt x="44" y="180"/>
                  </a:lnTo>
                  <a:lnTo>
                    <a:pt x="47" y="190"/>
                  </a:lnTo>
                  <a:lnTo>
                    <a:pt x="49" y="198"/>
                  </a:lnTo>
                  <a:lnTo>
                    <a:pt x="53" y="203"/>
                  </a:lnTo>
                  <a:lnTo>
                    <a:pt x="55" y="213"/>
                  </a:lnTo>
                  <a:lnTo>
                    <a:pt x="59" y="218"/>
                  </a:lnTo>
                  <a:lnTo>
                    <a:pt x="63" y="226"/>
                  </a:lnTo>
                  <a:lnTo>
                    <a:pt x="66" y="234"/>
                  </a:lnTo>
                  <a:lnTo>
                    <a:pt x="70" y="243"/>
                  </a:lnTo>
                  <a:lnTo>
                    <a:pt x="72" y="249"/>
                  </a:lnTo>
                  <a:lnTo>
                    <a:pt x="76" y="256"/>
                  </a:lnTo>
                  <a:lnTo>
                    <a:pt x="80" y="264"/>
                  </a:lnTo>
                  <a:lnTo>
                    <a:pt x="83" y="272"/>
                  </a:lnTo>
                  <a:lnTo>
                    <a:pt x="87" y="277"/>
                  </a:lnTo>
                  <a:lnTo>
                    <a:pt x="91" y="285"/>
                  </a:lnTo>
                  <a:lnTo>
                    <a:pt x="95" y="293"/>
                  </a:lnTo>
                  <a:lnTo>
                    <a:pt x="99" y="298"/>
                  </a:lnTo>
                  <a:lnTo>
                    <a:pt x="102" y="306"/>
                  </a:lnTo>
                  <a:lnTo>
                    <a:pt x="106" y="312"/>
                  </a:lnTo>
                  <a:lnTo>
                    <a:pt x="110" y="319"/>
                  </a:lnTo>
                  <a:lnTo>
                    <a:pt x="114" y="325"/>
                  </a:lnTo>
                  <a:lnTo>
                    <a:pt x="118" y="332"/>
                  </a:lnTo>
                  <a:lnTo>
                    <a:pt x="122" y="338"/>
                  </a:lnTo>
                  <a:lnTo>
                    <a:pt x="125" y="344"/>
                  </a:lnTo>
                  <a:lnTo>
                    <a:pt x="131" y="351"/>
                  </a:lnTo>
                  <a:lnTo>
                    <a:pt x="133" y="355"/>
                  </a:lnTo>
                  <a:lnTo>
                    <a:pt x="137" y="363"/>
                  </a:lnTo>
                  <a:lnTo>
                    <a:pt x="141" y="369"/>
                  </a:lnTo>
                  <a:lnTo>
                    <a:pt x="146" y="374"/>
                  </a:lnTo>
                  <a:lnTo>
                    <a:pt x="150" y="378"/>
                  </a:lnTo>
                  <a:lnTo>
                    <a:pt x="154" y="386"/>
                  </a:lnTo>
                  <a:lnTo>
                    <a:pt x="158" y="389"/>
                  </a:lnTo>
                  <a:lnTo>
                    <a:pt x="161" y="395"/>
                  </a:lnTo>
                  <a:lnTo>
                    <a:pt x="165" y="401"/>
                  </a:lnTo>
                  <a:lnTo>
                    <a:pt x="169" y="405"/>
                  </a:lnTo>
                  <a:lnTo>
                    <a:pt x="175" y="410"/>
                  </a:lnTo>
                  <a:lnTo>
                    <a:pt x="177" y="414"/>
                  </a:lnTo>
                  <a:lnTo>
                    <a:pt x="180" y="420"/>
                  </a:lnTo>
                  <a:lnTo>
                    <a:pt x="186" y="424"/>
                  </a:lnTo>
                  <a:lnTo>
                    <a:pt x="190" y="427"/>
                  </a:lnTo>
                  <a:lnTo>
                    <a:pt x="194" y="431"/>
                  </a:lnTo>
                  <a:lnTo>
                    <a:pt x="196" y="435"/>
                  </a:lnTo>
                  <a:lnTo>
                    <a:pt x="201" y="439"/>
                  </a:lnTo>
                  <a:lnTo>
                    <a:pt x="205" y="443"/>
                  </a:lnTo>
                  <a:lnTo>
                    <a:pt x="209" y="445"/>
                  </a:lnTo>
                  <a:lnTo>
                    <a:pt x="213" y="448"/>
                  </a:lnTo>
                  <a:lnTo>
                    <a:pt x="215" y="454"/>
                  </a:lnTo>
                  <a:lnTo>
                    <a:pt x="220" y="456"/>
                  </a:lnTo>
                  <a:lnTo>
                    <a:pt x="224" y="460"/>
                  </a:lnTo>
                  <a:lnTo>
                    <a:pt x="228" y="462"/>
                  </a:lnTo>
                  <a:lnTo>
                    <a:pt x="232" y="465"/>
                  </a:lnTo>
                  <a:lnTo>
                    <a:pt x="236" y="469"/>
                  </a:lnTo>
                  <a:lnTo>
                    <a:pt x="239" y="473"/>
                  </a:lnTo>
                  <a:lnTo>
                    <a:pt x="243" y="477"/>
                  </a:lnTo>
                  <a:lnTo>
                    <a:pt x="247" y="479"/>
                  </a:lnTo>
                  <a:lnTo>
                    <a:pt x="251" y="483"/>
                  </a:lnTo>
                  <a:lnTo>
                    <a:pt x="255" y="486"/>
                  </a:lnTo>
                  <a:lnTo>
                    <a:pt x="260" y="488"/>
                  </a:lnTo>
                  <a:lnTo>
                    <a:pt x="262" y="492"/>
                  </a:lnTo>
                  <a:lnTo>
                    <a:pt x="266" y="494"/>
                  </a:lnTo>
                  <a:lnTo>
                    <a:pt x="272" y="498"/>
                  </a:lnTo>
                  <a:lnTo>
                    <a:pt x="274" y="500"/>
                  </a:lnTo>
                  <a:lnTo>
                    <a:pt x="277" y="503"/>
                  </a:lnTo>
                  <a:lnTo>
                    <a:pt x="283" y="507"/>
                  </a:lnTo>
                  <a:lnTo>
                    <a:pt x="287" y="509"/>
                  </a:lnTo>
                  <a:lnTo>
                    <a:pt x="289" y="511"/>
                  </a:lnTo>
                  <a:lnTo>
                    <a:pt x="294" y="515"/>
                  </a:lnTo>
                  <a:lnTo>
                    <a:pt x="296" y="517"/>
                  </a:lnTo>
                  <a:lnTo>
                    <a:pt x="300" y="521"/>
                  </a:lnTo>
                  <a:lnTo>
                    <a:pt x="304" y="522"/>
                  </a:lnTo>
                  <a:lnTo>
                    <a:pt x="308" y="524"/>
                  </a:lnTo>
                  <a:lnTo>
                    <a:pt x="310" y="528"/>
                  </a:lnTo>
                  <a:lnTo>
                    <a:pt x="314" y="530"/>
                  </a:lnTo>
                  <a:lnTo>
                    <a:pt x="317" y="532"/>
                  </a:lnTo>
                  <a:lnTo>
                    <a:pt x="319" y="534"/>
                  </a:lnTo>
                  <a:lnTo>
                    <a:pt x="323" y="538"/>
                  </a:lnTo>
                  <a:lnTo>
                    <a:pt x="327" y="540"/>
                  </a:lnTo>
                  <a:lnTo>
                    <a:pt x="331" y="540"/>
                  </a:lnTo>
                  <a:lnTo>
                    <a:pt x="333" y="543"/>
                  </a:lnTo>
                  <a:lnTo>
                    <a:pt x="334" y="543"/>
                  </a:lnTo>
                  <a:lnTo>
                    <a:pt x="338" y="547"/>
                  </a:lnTo>
                  <a:lnTo>
                    <a:pt x="344" y="549"/>
                  </a:lnTo>
                  <a:lnTo>
                    <a:pt x="348" y="553"/>
                  </a:lnTo>
                  <a:lnTo>
                    <a:pt x="352" y="557"/>
                  </a:lnTo>
                  <a:lnTo>
                    <a:pt x="357" y="559"/>
                  </a:lnTo>
                  <a:lnTo>
                    <a:pt x="361" y="562"/>
                  </a:lnTo>
                  <a:lnTo>
                    <a:pt x="365" y="564"/>
                  </a:lnTo>
                  <a:lnTo>
                    <a:pt x="367" y="564"/>
                  </a:lnTo>
                  <a:lnTo>
                    <a:pt x="369" y="566"/>
                  </a:lnTo>
                  <a:lnTo>
                    <a:pt x="372" y="568"/>
                  </a:lnTo>
                  <a:lnTo>
                    <a:pt x="376" y="570"/>
                  </a:lnTo>
                  <a:lnTo>
                    <a:pt x="376" y="568"/>
                  </a:lnTo>
                  <a:lnTo>
                    <a:pt x="380" y="566"/>
                  </a:lnTo>
                  <a:lnTo>
                    <a:pt x="382" y="564"/>
                  </a:lnTo>
                  <a:lnTo>
                    <a:pt x="384" y="562"/>
                  </a:lnTo>
                  <a:lnTo>
                    <a:pt x="390" y="561"/>
                  </a:lnTo>
                  <a:lnTo>
                    <a:pt x="393" y="559"/>
                  </a:lnTo>
                  <a:lnTo>
                    <a:pt x="395" y="557"/>
                  </a:lnTo>
                  <a:lnTo>
                    <a:pt x="397" y="555"/>
                  </a:lnTo>
                  <a:lnTo>
                    <a:pt x="399" y="551"/>
                  </a:lnTo>
                  <a:lnTo>
                    <a:pt x="403" y="551"/>
                  </a:lnTo>
                  <a:lnTo>
                    <a:pt x="405" y="549"/>
                  </a:lnTo>
                  <a:lnTo>
                    <a:pt x="409" y="545"/>
                  </a:lnTo>
                  <a:lnTo>
                    <a:pt x="412" y="543"/>
                  </a:lnTo>
                  <a:lnTo>
                    <a:pt x="416" y="541"/>
                  </a:lnTo>
                  <a:lnTo>
                    <a:pt x="418" y="540"/>
                  </a:lnTo>
                  <a:lnTo>
                    <a:pt x="420" y="538"/>
                  </a:lnTo>
                  <a:lnTo>
                    <a:pt x="424" y="534"/>
                  </a:lnTo>
                  <a:lnTo>
                    <a:pt x="428" y="532"/>
                  </a:lnTo>
                  <a:lnTo>
                    <a:pt x="431" y="528"/>
                  </a:lnTo>
                  <a:lnTo>
                    <a:pt x="435" y="526"/>
                  </a:lnTo>
                  <a:lnTo>
                    <a:pt x="439" y="524"/>
                  </a:lnTo>
                  <a:lnTo>
                    <a:pt x="443" y="522"/>
                  </a:lnTo>
                  <a:lnTo>
                    <a:pt x="447" y="517"/>
                  </a:lnTo>
                  <a:lnTo>
                    <a:pt x="450" y="515"/>
                  </a:lnTo>
                  <a:lnTo>
                    <a:pt x="454" y="511"/>
                  </a:lnTo>
                  <a:lnTo>
                    <a:pt x="458" y="509"/>
                  </a:lnTo>
                  <a:lnTo>
                    <a:pt x="462" y="505"/>
                  </a:lnTo>
                  <a:lnTo>
                    <a:pt x="466" y="503"/>
                  </a:lnTo>
                  <a:lnTo>
                    <a:pt x="469" y="498"/>
                  </a:lnTo>
                  <a:lnTo>
                    <a:pt x="473" y="494"/>
                  </a:lnTo>
                  <a:lnTo>
                    <a:pt x="479" y="492"/>
                  </a:lnTo>
                  <a:lnTo>
                    <a:pt x="483" y="488"/>
                  </a:lnTo>
                  <a:lnTo>
                    <a:pt x="486" y="483"/>
                  </a:lnTo>
                  <a:lnTo>
                    <a:pt x="490" y="481"/>
                  </a:lnTo>
                  <a:lnTo>
                    <a:pt x="496" y="477"/>
                  </a:lnTo>
                  <a:lnTo>
                    <a:pt x="500" y="471"/>
                  </a:lnTo>
                  <a:lnTo>
                    <a:pt x="504" y="467"/>
                  </a:lnTo>
                  <a:lnTo>
                    <a:pt x="507" y="464"/>
                  </a:lnTo>
                  <a:lnTo>
                    <a:pt x="513" y="460"/>
                  </a:lnTo>
                  <a:lnTo>
                    <a:pt x="515" y="454"/>
                  </a:lnTo>
                  <a:lnTo>
                    <a:pt x="519" y="450"/>
                  </a:lnTo>
                  <a:lnTo>
                    <a:pt x="525" y="445"/>
                  </a:lnTo>
                  <a:lnTo>
                    <a:pt x="530" y="441"/>
                  </a:lnTo>
                  <a:lnTo>
                    <a:pt x="534" y="437"/>
                  </a:lnTo>
                  <a:lnTo>
                    <a:pt x="536" y="431"/>
                  </a:lnTo>
                  <a:lnTo>
                    <a:pt x="542" y="426"/>
                  </a:lnTo>
                  <a:lnTo>
                    <a:pt x="545" y="422"/>
                  </a:lnTo>
                  <a:lnTo>
                    <a:pt x="549" y="416"/>
                  </a:lnTo>
                  <a:lnTo>
                    <a:pt x="553" y="410"/>
                  </a:lnTo>
                  <a:lnTo>
                    <a:pt x="559" y="405"/>
                  </a:lnTo>
                  <a:lnTo>
                    <a:pt x="561" y="401"/>
                  </a:lnTo>
                  <a:lnTo>
                    <a:pt x="566" y="395"/>
                  </a:lnTo>
                  <a:lnTo>
                    <a:pt x="570" y="389"/>
                  </a:lnTo>
                  <a:lnTo>
                    <a:pt x="574" y="386"/>
                  </a:lnTo>
                  <a:lnTo>
                    <a:pt x="578" y="378"/>
                  </a:lnTo>
                  <a:lnTo>
                    <a:pt x="582" y="372"/>
                  </a:lnTo>
                  <a:lnTo>
                    <a:pt x="585" y="367"/>
                  </a:lnTo>
                  <a:lnTo>
                    <a:pt x="589" y="361"/>
                  </a:lnTo>
                  <a:lnTo>
                    <a:pt x="593" y="353"/>
                  </a:lnTo>
                  <a:lnTo>
                    <a:pt x="597" y="346"/>
                  </a:lnTo>
                  <a:lnTo>
                    <a:pt x="601" y="340"/>
                  </a:lnTo>
                  <a:lnTo>
                    <a:pt x="604" y="332"/>
                  </a:lnTo>
                  <a:lnTo>
                    <a:pt x="606" y="325"/>
                  </a:lnTo>
                  <a:lnTo>
                    <a:pt x="610" y="319"/>
                  </a:lnTo>
                  <a:lnTo>
                    <a:pt x="614" y="312"/>
                  </a:lnTo>
                  <a:lnTo>
                    <a:pt x="618" y="304"/>
                  </a:lnTo>
                  <a:lnTo>
                    <a:pt x="620" y="296"/>
                  </a:lnTo>
                  <a:lnTo>
                    <a:pt x="623" y="289"/>
                  </a:lnTo>
                  <a:lnTo>
                    <a:pt x="627" y="281"/>
                  </a:lnTo>
                  <a:lnTo>
                    <a:pt x="631" y="274"/>
                  </a:lnTo>
                  <a:lnTo>
                    <a:pt x="633" y="266"/>
                  </a:lnTo>
                  <a:lnTo>
                    <a:pt x="637" y="258"/>
                  </a:lnTo>
                  <a:lnTo>
                    <a:pt x="640" y="249"/>
                  </a:lnTo>
                  <a:lnTo>
                    <a:pt x="642" y="243"/>
                  </a:lnTo>
                  <a:lnTo>
                    <a:pt x="644" y="234"/>
                  </a:lnTo>
                  <a:lnTo>
                    <a:pt x="648" y="226"/>
                  </a:lnTo>
                  <a:lnTo>
                    <a:pt x="652" y="217"/>
                  </a:lnTo>
                  <a:lnTo>
                    <a:pt x="654" y="211"/>
                  </a:lnTo>
                  <a:lnTo>
                    <a:pt x="656" y="201"/>
                  </a:lnTo>
                  <a:lnTo>
                    <a:pt x="658" y="194"/>
                  </a:lnTo>
                  <a:lnTo>
                    <a:pt x="661" y="184"/>
                  </a:lnTo>
                  <a:lnTo>
                    <a:pt x="663" y="179"/>
                  </a:lnTo>
                  <a:lnTo>
                    <a:pt x="665" y="171"/>
                  </a:lnTo>
                  <a:lnTo>
                    <a:pt x="667" y="163"/>
                  </a:lnTo>
                  <a:lnTo>
                    <a:pt x="671" y="156"/>
                  </a:lnTo>
                  <a:lnTo>
                    <a:pt x="673" y="148"/>
                  </a:lnTo>
                  <a:lnTo>
                    <a:pt x="675" y="141"/>
                  </a:lnTo>
                  <a:lnTo>
                    <a:pt x="677" y="133"/>
                  </a:lnTo>
                  <a:lnTo>
                    <a:pt x="678" y="127"/>
                  </a:lnTo>
                  <a:lnTo>
                    <a:pt x="680" y="118"/>
                  </a:lnTo>
                  <a:lnTo>
                    <a:pt x="682" y="110"/>
                  </a:lnTo>
                  <a:lnTo>
                    <a:pt x="684" y="104"/>
                  </a:lnTo>
                  <a:lnTo>
                    <a:pt x="686" y="97"/>
                  </a:lnTo>
                  <a:lnTo>
                    <a:pt x="688" y="93"/>
                  </a:lnTo>
                  <a:lnTo>
                    <a:pt x="690" y="85"/>
                  </a:lnTo>
                  <a:lnTo>
                    <a:pt x="690" y="80"/>
                  </a:lnTo>
                  <a:lnTo>
                    <a:pt x="692" y="72"/>
                  </a:lnTo>
                  <a:lnTo>
                    <a:pt x="694" y="66"/>
                  </a:lnTo>
                  <a:lnTo>
                    <a:pt x="694" y="61"/>
                  </a:lnTo>
                  <a:lnTo>
                    <a:pt x="696" y="55"/>
                  </a:lnTo>
                  <a:lnTo>
                    <a:pt x="698" y="51"/>
                  </a:lnTo>
                  <a:lnTo>
                    <a:pt x="698" y="46"/>
                  </a:lnTo>
                  <a:lnTo>
                    <a:pt x="698" y="40"/>
                  </a:lnTo>
                  <a:lnTo>
                    <a:pt x="699" y="36"/>
                  </a:lnTo>
                  <a:lnTo>
                    <a:pt x="699" y="30"/>
                  </a:lnTo>
                  <a:lnTo>
                    <a:pt x="699" y="27"/>
                  </a:lnTo>
                  <a:lnTo>
                    <a:pt x="699" y="23"/>
                  </a:lnTo>
                  <a:lnTo>
                    <a:pt x="701" y="19"/>
                  </a:lnTo>
                  <a:lnTo>
                    <a:pt x="701" y="17"/>
                  </a:lnTo>
                  <a:lnTo>
                    <a:pt x="701" y="13"/>
                  </a:lnTo>
                  <a:lnTo>
                    <a:pt x="701" y="9"/>
                  </a:lnTo>
                  <a:lnTo>
                    <a:pt x="701" y="6"/>
                  </a:lnTo>
                  <a:lnTo>
                    <a:pt x="701" y="4"/>
                  </a:lnTo>
                  <a:lnTo>
                    <a:pt x="701" y="4"/>
                  </a:lnTo>
                  <a:lnTo>
                    <a:pt x="699" y="4"/>
                  </a:lnTo>
                  <a:lnTo>
                    <a:pt x="698" y="4"/>
                  </a:lnTo>
                  <a:lnTo>
                    <a:pt x="694" y="4"/>
                  </a:lnTo>
                  <a:lnTo>
                    <a:pt x="692" y="4"/>
                  </a:lnTo>
                  <a:lnTo>
                    <a:pt x="686" y="4"/>
                  </a:lnTo>
                  <a:lnTo>
                    <a:pt x="680" y="4"/>
                  </a:lnTo>
                  <a:lnTo>
                    <a:pt x="673" y="4"/>
                  </a:lnTo>
                  <a:lnTo>
                    <a:pt x="667" y="4"/>
                  </a:lnTo>
                  <a:lnTo>
                    <a:pt x="659" y="4"/>
                  </a:lnTo>
                  <a:lnTo>
                    <a:pt x="652" y="4"/>
                  </a:lnTo>
                  <a:lnTo>
                    <a:pt x="640" y="4"/>
                  </a:lnTo>
                  <a:lnTo>
                    <a:pt x="631" y="4"/>
                  </a:lnTo>
                  <a:lnTo>
                    <a:pt x="621" y="4"/>
                  </a:lnTo>
                  <a:lnTo>
                    <a:pt x="610" y="4"/>
                  </a:lnTo>
                  <a:lnTo>
                    <a:pt x="597" y="4"/>
                  </a:lnTo>
                  <a:lnTo>
                    <a:pt x="587" y="4"/>
                  </a:lnTo>
                  <a:lnTo>
                    <a:pt x="572" y="4"/>
                  </a:lnTo>
                  <a:lnTo>
                    <a:pt x="559" y="4"/>
                  </a:lnTo>
                  <a:lnTo>
                    <a:pt x="545" y="4"/>
                  </a:lnTo>
                  <a:lnTo>
                    <a:pt x="532" y="4"/>
                  </a:lnTo>
                  <a:lnTo>
                    <a:pt x="519" y="4"/>
                  </a:lnTo>
                  <a:lnTo>
                    <a:pt x="504" y="4"/>
                  </a:lnTo>
                  <a:lnTo>
                    <a:pt x="488" y="4"/>
                  </a:lnTo>
                  <a:lnTo>
                    <a:pt x="473" y="4"/>
                  </a:lnTo>
                  <a:lnTo>
                    <a:pt x="458" y="2"/>
                  </a:lnTo>
                  <a:lnTo>
                    <a:pt x="441" y="2"/>
                  </a:lnTo>
                  <a:lnTo>
                    <a:pt x="428" y="2"/>
                  </a:lnTo>
                  <a:lnTo>
                    <a:pt x="410" y="2"/>
                  </a:lnTo>
                  <a:lnTo>
                    <a:pt x="393" y="2"/>
                  </a:lnTo>
                  <a:lnTo>
                    <a:pt x="378" y="2"/>
                  </a:lnTo>
                  <a:lnTo>
                    <a:pt x="363" y="2"/>
                  </a:lnTo>
                  <a:lnTo>
                    <a:pt x="346" y="2"/>
                  </a:lnTo>
                  <a:lnTo>
                    <a:pt x="331" y="2"/>
                  </a:lnTo>
                  <a:lnTo>
                    <a:pt x="314" y="2"/>
                  </a:lnTo>
                  <a:lnTo>
                    <a:pt x="296" y="2"/>
                  </a:lnTo>
                  <a:lnTo>
                    <a:pt x="279" y="2"/>
                  </a:lnTo>
                  <a:lnTo>
                    <a:pt x="264" y="2"/>
                  </a:lnTo>
                  <a:lnTo>
                    <a:pt x="249" y="2"/>
                  </a:lnTo>
                  <a:lnTo>
                    <a:pt x="232" y="2"/>
                  </a:lnTo>
                  <a:lnTo>
                    <a:pt x="218" y="2"/>
                  </a:lnTo>
                  <a:lnTo>
                    <a:pt x="203" y="0"/>
                  </a:lnTo>
                  <a:lnTo>
                    <a:pt x="188" y="0"/>
                  </a:lnTo>
                  <a:lnTo>
                    <a:pt x="173" y="0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33" y="0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95" y="0"/>
                  </a:lnTo>
                  <a:lnTo>
                    <a:pt x="83" y="0"/>
                  </a:lnTo>
                  <a:lnTo>
                    <a:pt x="72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5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FFC000"/>
                </a:solidFill>
              </a:endParaRPr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7446963" y="3394075"/>
              <a:ext cx="465137" cy="454025"/>
            </a:xfrm>
            <a:custGeom>
              <a:avLst/>
              <a:gdLst/>
              <a:ahLst/>
              <a:cxnLst>
                <a:cxn ang="0">
                  <a:pos x="88" y="69"/>
                </a:cxn>
                <a:cxn ang="0">
                  <a:pos x="61" y="94"/>
                </a:cxn>
                <a:cxn ang="0">
                  <a:pos x="39" y="124"/>
                </a:cxn>
                <a:cxn ang="0">
                  <a:pos x="21" y="158"/>
                </a:cxn>
                <a:cxn ang="0">
                  <a:pos x="10" y="198"/>
                </a:cxn>
                <a:cxn ang="0">
                  <a:pos x="4" y="236"/>
                </a:cxn>
                <a:cxn ang="0">
                  <a:pos x="0" y="278"/>
                </a:cxn>
                <a:cxn ang="0">
                  <a:pos x="4" y="320"/>
                </a:cxn>
                <a:cxn ang="0">
                  <a:pos x="12" y="360"/>
                </a:cxn>
                <a:cxn ang="0">
                  <a:pos x="23" y="399"/>
                </a:cxn>
                <a:cxn ang="0">
                  <a:pos x="40" y="437"/>
                </a:cxn>
                <a:cxn ang="0">
                  <a:pos x="63" y="470"/>
                </a:cxn>
                <a:cxn ang="0">
                  <a:pos x="88" y="500"/>
                </a:cxn>
                <a:cxn ang="0">
                  <a:pos x="118" y="523"/>
                </a:cxn>
                <a:cxn ang="0">
                  <a:pos x="151" y="542"/>
                </a:cxn>
                <a:cxn ang="0">
                  <a:pos x="185" y="557"/>
                </a:cxn>
                <a:cxn ang="0">
                  <a:pos x="221" y="567"/>
                </a:cxn>
                <a:cxn ang="0">
                  <a:pos x="257" y="572"/>
                </a:cxn>
                <a:cxn ang="0">
                  <a:pos x="295" y="572"/>
                </a:cxn>
                <a:cxn ang="0">
                  <a:pos x="331" y="567"/>
                </a:cxn>
                <a:cxn ang="0">
                  <a:pos x="369" y="561"/>
                </a:cxn>
                <a:cxn ang="0">
                  <a:pos x="404" y="550"/>
                </a:cxn>
                <a:cxn ang="0">
                  <a:pos x="438" y="534"/>
                </a:cxn>
                <a:cxn ang="0">
                  <a:pos x="468" y="517"/>
                </a:cxn>
                <a:cxn ang="0">
                  <a:pos x="497" y="496"/>
                </a:cxn>
                <a:cxn ang="0">
                  <a:pos x="523" y="475"/>
                </a:cxn>
                <a:cxn ang="0">
                  <a:pos x="542" y="447"/>
                </a:cxn>
                <a:cxn ang="0">
                  <a:pos x="559" y="418"/>
                </a:cxn>
                <a:cxn ang="0">
                  <a:pos x="571" y="388"/>
                </a:cxn>
                <a:cxn ang="0">
                  <a:pos x="578" y="352"/>
                </a:cxn>
                <a:cxn ang="0">
                  <a:pos x="586" y="318"/>
                </a:cxn>
                <a:cxn ang="0">
                  <a:pos x="586" y="282"/>
                </a:cxn>
                <a:cxn ang="0">
                  <a:pos x="582" y="246"/>
                </a:cxn>
                <a:cxn ang="0">
                  <a:pos x="576" y="209"/>
                </a:cxn>
                <a:cxn ang="0">
                  <a:pos x="565" y="177"/>
                </a:cxn>
                <a:cxn ang="0">
                  <a:pos x="552" y="145"/>
                </a:cxn>
                <a:cxn ang="0">
                  <a:pos x="533" y="114"/>
                </a:cxn>
                <a:cxn ang="0">
                  <a:pos x="512" y="90"/>
                </a:cxn>
                <a:cxn ang="0">
                  <a:pos x="485" y="69"/>
                </a:cxn>
                <a:cxn ang="0">
                  <a:pos x="459" y="48"/>
                </a:cxn>
                <a:cxn ang="0">
                  <a:pos x="434" y="35"/>
                </a:cxn>
                <a:cxn ang="0">
                  <a:pos x="404" y="19"/>
                </a:cxn>
                <a:cxn ang="0">
                  <a:pos x="377" y="10"/>
                </a:cxn>
                <a:cxn ang="0">
                  <a:pos x="348" y="4"/>
                </a:cxn>
                <a:cxn ang="0">
                  <a:pos x="318" y="2"/>
                </a:cxn>
                <a:cxn ang="0">
                  <a:pos x="289" y="0"/>
                </a:cxn>
                <a:cxn ang="0">
                  <a:pos x="257" y="2"/>
                </a:cxn>
                <a:cxn ang="0">
                  <a:pos x="227" y="8"/>
                </a:cxn>
                <a:cxn ang="0">
                  <a:pos x="194" y="17"/>
                </a:cxn>
                <a:cxn ang="0">
                  <a:pos x="160" y="29"/>
                </a:cxn>
                <a:cxn ang="0">
                  <a:pos x="128" y="44"/>
                </a:cxn>
              </a:cxnLst>
              <a:rect l="0" t="0" r="r" b="b"/>
              <a:pathLst>
                <a:path w="586" h="572">
                  <a:moveTo>
                    <a:pt x="115" y="52"/>
                  </a:moveTo>
                  <a:lnTo>
                    <a:pt x="107" y="56"/>
                  </a:lnTo>
                  <a:lnTo>
                    <a:pt x="101" y="59"/>
                  </a:lnTo>
                  <a:lnTo>
                    <a:pt x="94" y="63"/>
                  </a:lnTo>
                  <a:lnTo>
                    <a:pt x="88" y="69"/>
                  </a:lnTo>
                  <a:lnTo>
                    <a:pt x="82" y="73"/>
                  </a:lnTo>
                  <a:lnTo>
                    <a:pt x="77" y="76"/>
                  </a:lnTo>
                  <a:lnTo>
                    <a:pt x="71" y="82"/>
                  </a:lnTo>
                  <a:lnTo>
                    <a:pt x="67" y="88"/>
                  </a:lnTo>
                  <a:lnTo>
                    <a:pt x="61" y="94"/>
                  </a:lnTo>
                  <a:lnTo>
                    <a:pt x="56" y="99"/>
                  </a:lnTo>
                  <a:lnTo>
                    <a:pt x="52" y="107"/>
                  </a:lnTo>
                  <a:lnTo>
                    <a:pt x="48" y="111"/>
                  </a:lnTo>
                  <a:lnTo>
                    <a:pt x="42" y="118"/>
                  </a:lnTo>
                  <a:lnTo>
                    <a:pt x="39" y="124"/>
                  </a:lnTo>
                  <a:lnTo>
                    <a:pt x="35" y="132"/>
                  </a:lnTo>
                  <a:lnTo>
                    <a:pt x="33" y="139"/>
                  </a:lnTo>
                  <a:lnTo>
                    <a:pt x="29" y="145"/>
                  </a:lnTo>
                  <a:lnTo>
                    <a:pt x="25" y="152"/>
                  </a:lnTo>
                  <a:lnTo>
                    <a:pt x="21" y="158"/>
                  </a:lnTo>
                  <a:lnTo>
                    <a:pt x="20" y="166"/>
                  </a:lnTo>
                  <a:lnTo>
                    <a:pt x="16" y="173"/>
                  </a:lnTo>
                  <a:lnTo>
                    <a:pt x="16" y="181"/>
                  </a:lnTo>
                  <a:lnTo>
                    <a:pt x="12" y="190"/>
                  </a:lnTo>
                  <a:lnTo>
                    <a:pt x="10" y="198"/>
                  </a:lnTo>
                  <a:lnTo>
                    <a:pt x="8" y="204"/>
                  </a:lnTo>
                  <a:lnTo>
                    <a:pt x="6" y="213"/>
                  </a:lnTo>
                  <a:lnTo>
                    <a:pt x="4" y="221"/>
                  </a:lnTo>
                  <a:lnTo>
                    <a:pt x="4" y="228"/>
                  </a:lnTo>
                  <a:lnTo>
                    <a:pt x="4" y="236"/>
                  </a:lnTo>
                  <a:lnTo>
                    <a:pt x="2" y="246"/>
                  </a:lnTo>
                  <a:lnTo>
                    <a:pt x="2" y="253"/>
                  </a:lnTo>
                  <a:lnTo>
                    <a:pt x="2" y="263"/>
                  </a:lnTo>
                  <a:lnTo>
                    <a:pt x="0" y="270"/>
                  </a:lnTo>
                  <a:lnTo>
                    <a:pt x="0" y="278"/>
                  </a:lnTo>
                  <a:lnTo>
                    <a:pt x="0" y="285"/>
                  </a:lnTo>
                  <a:lnTo>
                    <a:pt x="2" y="295"/>
                  </a:lnTo>
                  <a:lnTo>
                    <a:pt x="2" y="303"/>
                  </a:lnTo>
                  <a:lnTo>
                    <a:pt x="4" y="312"/>
                  </a:lnTo>
                  <a:lnTo>
                    <a:pt x="4" y="320"/>
                  </a:lnTo>
                  <a:lnTo>
                    <a:pt x="4" y="329"/>
                  </a:lnTo>
                  <a:lnTo>
                    <a:pt x="6" y="335"/>
                  </a:lnTo>
                  <a:lnTo>
                    <a:pt x="8" y="342"/>
                  </a:lnTo>
                  <a:lnTo>
                    <a:pt x="8" y="352"/>
                  </a:lnTo>
                  <a:lnTo>
                    <a:pt x="12" y="360"/>
                  </a:lnTo>
                  <a:lnTo>
                    <a:pt x="14" y="367"/>
                  </a:lnTo>
                  <a:lnTo>
                    <a:pt x="16" y="377"/>
                  </a:lnTo>
                  <a:lnTo>
                    <a:pt x="18" y="384"/>
                  </a:lnTo>
                  <a:lnTo>
                    <a:pt x="21" y="392"/>
                  </a:lnTo>
                  <a:lnTo>
                    <a:pt x="23" y="399"/>
                  </a:lnTo>
                  <a:lnTo>
                    <a:pt x="27" y="407"/>
                  </a:lnTo>
                  <a:lnTo>
                    <a:pt x="31" y="415"/>
                  </a:lnTo>
                  <a:lnTo>
                    <a:pt x="33" y="422"/>
                  </a:lnTo>
                  <a:lnTo>
                    <a:pt x="37" y="428"/>
                  </a:lnTo>
                  <a:lnTo>
                    <a:pt x="40" y="437"/>
                  </a:lnTo>
                  <a:lnTo>
                    <a:pt x="44" y="443"/>
                  </a:lnTo>
                  <a:lnTo>
                    <a:pt x="50" y="451"/>
                  </a:lnTo>
                  <a:lnTo>
                    <a:pt x="54" y="458"/>
                  </a:lnTo>
                  <a:lnTo>
                    <a:pt x="58" y="464"/>
                  </a:lnTo>
                  <a:lnTo>
                    <a:pt x="63" y="470"/>
                  </a:lnTo>
                  <a:lnTo>
                    <a:pt x="67" y="475"/>
                  </a:lnTo>
                  <a:lnTo>
                    <a:pt x="73" y="481"/>
                  </a:lnTo>
                  <a:lnTo>
                    <a:pt x="77" y="489"/>
                  </a:lnTo>
                  <a:lnTo>
                    <a:pt x="82" y="494"/>
                  </a:lnTo>
                  <a:lnTo>
                    <a:pt x="88" y="500"/>
                  </a:lnTo>
                  <a:lnTo>
                    <a:pt x="94" y="506"/>
                  </a:lnTo>
                  <a:lnTo>
                    <a:pt x="99" y="510"/>
                  </a:lnTo>
                  <a:lnTo>
                    <a:pt x="107" y="515"/>
                  </a:lnTo>
                  <a:lnTo>
                    <a:pt x="111" y="519"/>
                  </a:lnTo>
                  <a:lnTo>
                    <a:pt x="118" y="523"/>
                  </a:lnTo>
                  <a:lnTo>
                    <a:pt x="124" y="529"/>
                  </a:lnTo>
                  <a:lnTo>
                    <a:pt x="130" y="532"/>
                  </a:lnTo>
                  <a:lnTo>
                    <a:pt x="137" y="534"/>
                  </a:lnTo>
                  <a:lnTo>
                    <a:pt x="141" y="540"/>
                  </a:lnTo>
                  <a:lnTo>
                    <a:pt x="151" y="542"/>
                  </a:lnTo>
                  <a:lnTo>
                    <a:pt x="156" y="546"/>
                  </a:lnTo>
                  <a:lnTo>
                    <a:pt x="162" y="550"/>
                  </a:lnTo>
                  <a:lnTo>
                    <a:pt x="172" y="551"/>
                  </a:lnTo>
                  <a:lnTo>
                    <a:pt x="177" y="555"/>
                  </a:lnTo>
                  <a:lnTo>
                    <a:pt x="185" y="557"/>
                  </a:lnTo>
                  <a:lnTo>
                    <a:pt x="192" y="561"/>
                  </a:lnTo>
                  <a:lnTo>
                    <a:pt x="198" y="561"/>
                  </a:lnTo>
                  <a:lnTo>
                    <a:pt x="206" y="563"/>
                  </a:lnTo>
                  <a:lnTo>
                    <a:pt x="212" y="565"/>
                  </a:lnTo>
                  <a:lnTo>
                    <a:pt x="221" y="567"/>
                  </a:lnTo>
                  <a:lnTo>
                    <a:pt x="229" y="567"/>
                  </a:lnTo>
                  <a:lnTo>
                    <a:pt x="234" y="567"/>
                  </a:lnTo>
                  <a:lnTo>
                    <a:pt x="244" y="569"/>
                  </a:lnTo>
                  <a:lnTo>
                    <a:pt x="250" y="569"/>
                  </a:lnTo>
                  <a:lnTo>
                    <a:pt x="257" y="572"/>
                  </a:lnTo>
                  <a:lnTo>
                    <a:pt x="265" y="572"/>
                  </a:lnTo>
                  <a:lnTo>
                    <a:pt x="274" y="572"/>
                  </a:lnTo>
                  <a:lnTo>
                    <a:pt x="280" y="572"/>
                  </a:lnTo>
                  <a:lnTo>
                    <a:pt x="288" y="572"/>
                  </a:lnTo>
                  <a:lnTo>
                    <a:pt x="295" y="572"/>
                  </a:lnTo>
                  <a:lnTo>
                    <a:pt x="303" y="572"/>
                  </a:lnTo>
                  <a:lnTo>
                    <a:pt x="310" y="572"/>
                  </a:lnTo>
                  <a:lnTo>
                    <a:pt x="318" y="569"/>
                  </a:lnTo>
                  <a:lnTo>
                    <a:pt x="326" y="569"/>
                  </a:lnTo>
                  <a:lnTo>
                    <a:pt x="331" y="567"/>
                  </a:lnTo>
                  <a:lnTo>
                    <a:pt x="339" y="567"/>
                  </a:lnTo>
                  <a:lnTo>
                    <a:pt x="346" y="565"/>
                  </a:lnTo>
                  <a:lnTo>
                    <a:pt x="354" y="563"/>
                  </a:lnTo>
                  <a:lnTo>
                    <a:pt x="362" y="563"/>
                  </a:lnTo>
                  <a:lnTo>
                    <a:pt x="369" y="561"/>
                  </a:lnTo>
                  <a:lnTo>
                    <a:pt x="377" y="557"/>
                  </a:lnTo>
                  <a:lnTo>
                    <a:pt x="383" y="555"/>
                  </a:lnTo>
                  <a:lnTo>
                    <a:pt x="390" y="553"/>
                  </a:lnTo>
                  <a:lnTo>
                    <a:pt x="398" y="551"/>
                  </a:lnTo>
                  <a:lnTo>
                    <a:pt x="404" y="550"/>
                  </a:lnTo>
                  <a:lnTo>
                    <a:pt x="411" y="546"/>
                  </a:lnTo>
                  <a:lnTo>
                    <a:pt x="417" y="544"/>
                  </a:lnTo>
                  <a:lnTo>
                    <a:pt x="424" y="542"/>
                  </a:lnTo>
                  <a:lnTo>
                    <a:pt x="432" y="538"/>
                  </a:lnTo>
                  <a:lnTo>
                    <a:pt x="438" y="534"/>
                  </a:lnTo>
                  <a:lnTo>
                    <a:pt x="443" y="531"/>
                  </a:lnTo>
                  <a:lnTo>
                    <a:pt x="451" y="529"/>
                  </a:lnTo>
                  <a:lnTo>
                    <a:pt x="457" y="525"/>
                  </a:lnTo>
                  <a:lnTo>
                    <a:pt x="462" y="521"/>
                  </a:lnTo>
                  <a:lnTo>
                    <a:pt x="468" y="517"/>
                  </a:lnTo>
                  <a:lnTo>
                    <a:pt x="476" y="513"/>
                  </a:lnTo>
                  <a:lnTo>
                    <a:pt x="481" y="510"/>
                  </a:lnTo>
                  <a:lnTo>
                    <a:pt x="485" y="506"/>
                  </a:lnTo>
                  <a:lnTo>
                    <a:pt x="491" y="502"/>
                  </a:lnTo>
                  <a:lnTo>
                    <a:pt x="497" y="496"/>
                  </a:lnTo>
                  <a:lnTo>
                    <a:pt x="502" y="493"/>
                  </a:lnTo>
                  <a:lnTo>
                    <a:pt x="508" y="489"/>
                  </a:lnTo>
                  <a:lnTo>
                    <a:pt x="514" y="485"/>
                  </a:lnTo>
                  <a:lnTo>
                    <a:pt x="519" y="479"/>
                  </a:lnTo>
                  <a:lnTo>
                    <a:pt x="523" y="475"/>
                  </a:lnTo>
                  <a:lnTo>
                    <a:pt x="527" y="470"/>
                  </a:lnTo>
                  <a:lnTo>
                    <a:pt x="531" y="464"/>
                  </a:lnTo>
                  <a:lnTo>
                    <a:pt x="537" y="458"/>
                  </a:lnTo>
                  <a:lnTo>
                    <a:pt x="538" y="453"/>
                  </a:lnTo>
                  <a:lnTo>
                    <a:pt x="542" y="447"/>
                  </a:lnTo>
                  <a:lnTo>
                    <a:pt x="546" y="441"/>
                  </a:lnTo>
                  <a:lnTo>
                    <a:pt x="550" y="437"/>
                  </a:lnTo>
                  <a:lnTo>
                    <a:pt x="554" y="430"/>
                  </a:lnTo>
                  <a:lnTo>
                    <a:pt x="556" y="424"/>
                  </a:lnTo>
                  <a:lnTo>
                    <a:pt x="559" y="418"/>
                  </a:lnTo>
                  <a:lnTo>
                    <a:pt x="561" y="413"/>
                  </a:lnTo>
                  <a:lnTo>
                    <a:pt x="565" y="405"/>
                  </a:lnTo>
                  <a:lnTo>
                    <a:pt x="567" y="399"/>
                  </a:lnTo>
                  <a:lnTo>
                    <a:pt x="571" y="392"/>
                  </a:lnTo>
                  <a:lnTo>
                    <a:pt x="571" y="388"/>
                  </a:lnTo>
                  <a:lnTo>
                    <a:pt x="575" y="380"/>
                  </a:lnTo>
                  <a:lnTo>
                    <a:pt x="576" y="373"/>
                  </a:lnTo>
                  <a:lnTo>
                    <a:pt x="576" y="365"/>
                  </a:lnTo>
                  <a:lnTo>
                    <a:pt x="578" y="358"/>
                  </a:lnTo>
                  <a:lnTo>
                    <a:pt x="578" y="352"/>
                  </a:lnTo>
                  <a:lnTo>
                    <a:pt x="580" y="346"/>
                  </a:lnTo>
                  <a:lnTo>
                    <a:pt x="582" y="337"/>
                  </a:lnTo>
                  <a:lnTo>
                    <a:pt x="584" y="331"/>
                  </a:lnTo>
                  <a:lnTo>
                    <a:pt x="584" y="323"/>
                  </a:lnTo>
                  <a:lnTo>
                    <a:pt x="586" y="318"/>
                  </a:lnTo>
                  <a:lnTo>
                    <a:pt x="586" y="308"/>
                  </a:lnTo>
                  <a:lnTo>
                    <a:pt x="586" y="303"/>
                  </a:lnTo>
                  <a:lnTo>
                    <a:pt x="586" y="297"/>
                  </a:lnTo>
                  <a:lnTo>
                    <a:pt x="586" y="289"/>
                  </a:lnTo>
                  <a:lnTo>
                    <a:pt x="586" y="282"/>
                  </a:lnTo>
                  <a:lnTo>
                    <a:pt x="586" y="274"/>
                  </a:lnTo>
                  <a:lnTo>
                    <a:pt x="586" y="266"/>
                  </a:lnTo>
                  <a:lnTo>
                    <a:pt x="584" y="261"/>
                  </a:lnTo>
                  <a:lnTo>
                    <a:pt x="582" y="251"/>
                  </a:lnTo>
                  <a:lnTo>
                    <a:pt x="582" y="246"/>
                  </a:lnTo>
                  <a:lnTo>
                    <a:pt x="580" y="238"/>
                  </a:lnTo>
                  <a:lnTo>
                    <a:pt x="580" y="230"/>
                  </a:lnTo>
                  <a:lnTo>
                    <a:pt x="578" y="225"/>
                  </a:lnTo>
                  <a:lnTo>
                    <a:pt x="576" y="217"/>
                  </a:lnTo>
                  <a:lnTo>
                    <a:pt x="576" y="209"/>
                  </a:lnTo>
                  <a:lnTo>
                    <a:pt x="575" y="202"/>
                  </a:lnTo>
                  <a:lnTo>
                    <a:pt x="571" y="196"/>
                  </a:lnTo>
                  <a:lnTo>
                    <a:pt x="571" y="190"/>
                  </a:lnTo>
                  <a:lnTo>
                    <a:pt x="567" y="183"/>
                  </a:lnTo>
                  <a:lnTo>
                    <a:pt x="565" y="177"/>
                  </a:lnTo>
                  <a:lnTo>
                    <a:pt x="563" y="170"/>
                  </a:lnTo>
                  <a:lnTo>
                    <a:pt x="559" y="164"/>
                  </a:lnTo>
                  <a:lnTo>
                    <a:pt x="556" y="156"/>
                  </a:lnTo>
                  <a:lnTo>
                    <a:pt x="554" y="149"/>
                  </a:lnTo>
                  <a:lnTo>
                    <a:pt x="552" y="145"/>
                  </a:lnTo>
                  <a:lnTo>
                    <a:pt x="546" y="139"/>
                  </a:lnTo>
                  <a:lnTo>
                    <a:pt x="542" y="132"/>
                  </a:lnTo>
                  <a:lnTo>
                    <a:pt x="540" y="126"/>
                  </a:lnTo>
                  <a:lnTo>
                    <a:pt x="537" y="120"/>
                  </a:lnTo>
                  <a:lnTo>
                    <a:pt x="533" y="114"/>
                  </a:lnTo>
                  <a:lnTo>
                    <a:pt x="529" y="109"/>
                  </a:lnTo>
                  <a:lnTo>
                    <a:pt x="525" y="105"/>
                  </a:lnTo>
                  <a:lnTo>
                    <a:pt x="519" y="97"/>
                  </a:lnTo>
                  <a:lnTo>
                    <a:pt x="516" y="94"/>
                  </a:lnTo>
                  <a:lnTo>
                    <a:pt x="512" y="90"/>
                  </a:lnTo>
                  <a:lnTo>
                    <a:pt x="506" y="86"/>
                  </a:lnTo>
                  <a:lnTo>
                    <a:pt x="502" y="80"/>
                  </a:lnTo>
                  <a:lnTo>
                    <a:pt x="497" y="76"/>
                  </a:lnTo>
                  <a:lnTo>
                    <a:pt x="491" y="73"/>
                  </a:lnTo>
                  <a:lnTo>
                    <a:pt x="485" y="69"/>
                  </a:lnTo>
                  <a:lnTo>
                    <a:pt x="481" y="63"/>
                  </a:lnTo>
                  <a:lnTo>
                    <a:pt x="476" y="59"/>
                  </a:lnTo>
                  <a:lnTo>
                    <a:pt x="470" y="57"/>
                  </a:lnTo>
                  <a:lnTo>
                    <a:pt x="466" y="52"/>
                  </a:lnTo>
                  <a:lnTo>
                    <a:pt x="459" y="48"/>
                  </a:lnTo>
                  <a:lnTo>
                    <a:pt x="455" y="44"/>
                  </a:lnTo>
                  <a:lnTo>
                    <a:pt x="449" y="42"/>
                  </a:lnTo>
                  <a:lnTo>
                    <a:pt x="443" y="38"/>
                  </a:lnTo>
                  <a:lnTo>
                    <a:pt x="438" y="37"/>
                  </a:lnTo>
                  <a:lnTo>
                    <a:pt x="434" y="35"/>
                  </a:lnTo>
                  <a:lnTo>
                    <a:pt x="428" y="29"/>
                  </a:lnTo>
                  <a:lnTo>
                    <a:pt x="423" y="27"/>
                  </a:lnTo>
                  <a:lnTo>
                    <a:pt x="417" y="25"/>
                  </a:lnTo>
                  <a:lnTo>
                    <a:pt x="411" y="23"/>
                  </a:lnTo>
                  <a:lnTo>
                    <a:pt x="404" y="19"/>
                  </a:lnTo>
                  <a:lnTo>
                    <a:pt x="400" y="17"/>
                  </a:lnTo>
                  <a:lnTo>
                    <a:pt x="394" y="16"/>
                  </a:lnTo>
                  <a:lnTo>
                    <a:pt x="388" y="16"/>
                  </a:lnTo>
                  <a:lnTo>
                    <a:pt x="383" y="12"/>
                  </a:lnTo>
                  <a:lnTo>
                    <a:pt x="377" y="10"/>
                  </a:lnTo>
                  <a:lnTo>
                    <a:pt x="371" y="8"/>
                  </a:lnTo>
                  <a:lnTo>
                    <a:pt x="365" y="8"/>
                  </a:lnTo>
                  <a:lnTo>
                    <a:pt x="360" y="6"/>
                  </a:lnTo>
                  <a:lnTo>
                    <a:pt x="352" y="4"/>
                  </a:lnTo>
                  <a:lnTo>
                    <a:pt x="348" y="4"/>
                  </a:lnTo>
                  <a:lnTo>
                    <a:pt x="343" y="4"/>
                  </a:lnTo>
                  <a:lnTo>
                    <a:pt x="337" y="2"/>
                  </a:lnTo>
                  <a:lnTo>
                    <a:pt x="331" y="2"/>
                  </a:lnTo>
                  <a:lnTo>
                    <a:pt x="326" y="2"/>
                  </a:lnTo>
                  <a:lnTo>
                    <a:pt x="318" y="2"/>
                  </a:lnTo>
                  <a:lnTo>
                    <a:pt x="312" y="0"/>
                  </a:lnTo>
                  <a:lnTo>
                    <a:pt x="307" y="0"/>
                  </a:lnTo>
                  <a:lnTo>
                    <a:pt x="301" y="0"/>
                  </a:lnTo>
                  <a:lnTo>
                    <a:pt x="295" y="0"/>
                  </a:lnTo>
                  <a:lnTo>
                    <a:pt x="289" y="0"/>
                  </a:lnTo>
                  <a:lnTo>
                    <a:pt x="282" y="0"/>
                  </a:lnTo>
                  <a:lnTo>
                    <a:pt x="276" y="0"/>
                  </a:lnTo>
                  <a:lnTo>
                    <a:pt x="269" y="2"/>
                  </a:lnTo>
                  <a:lnTo>
                    <a:pt x="263" y="2"/>
                  </a:lnTo>
                  <a:lnTo>
                    <a:pt x="257" y="2"/>
                  </a:lnTo>
                  <a:lnTo>
                    <a:pt x="250" y="4"/>
                  </a:lnTo>
                  <a:lnTo>
                    <a:pt x="246" y="4"/>
                  </a:lnTo>
                  <a:lnTo>
                    <a:pt x="240" y="6"/>
                  </a:lnTo>
                  <a:lnTo>
                    <a:pt x="232" y="6"/>
                  </a:lnTo>
                  <a:lnTo>
                    <a:pt x="227" y="8"/>
                  </a:lnTo>
                  <a:lnTo>
                    <a:pt x="221" y="10"/>
                  </a:lnTo>
                  <a:lnTo>
                    <a:pt x="212" y="12"/>
                  </a:lnTo>
                  <a:lnTo>
                    <a:pt x="208" y="14"/>
                  </a:lnTo>
                  <a:lnTo>
                    <a:pt x="198" y="16"/>
                  </a:lnTo>
                  <a:lnTo>
                    <a:pt x="194" y="17"/>
                  </a:lnTo>
                  <a:lnTo>
                    <a:pt x="187" y="19"/>
                  </a:lnTo>
                  <a:lnTo>
                    <a:pt x="181" y="23"/>
                  </a:lnTo>
                  <a:lnTo>
                    <a:pt x="173" y="25"/>
                  </a:lnTo>
                  <a:lnTo>
                    <a:pt x="168" y="27"/>
                  </a:lnTo>
                  <a:lnTo>
                    <a:pt x="160" y="29"/>
                  </a:lnTo>
                  <a:lnTo>
                    <a:pt x="154" y="31"/>
                  </a:lnTo>
                  <a:lnTo>
                    <a:pt x="147" y="37"/>
                  </a:lnTo>
                  <a:lnTo>
                    <a:pt x="141" y="38"/>
                  </a:lnTo>
                  <a:lnTo>
                    <a:pt x="135" y="42"/>
                  </a:lnTo>
                  <a:lnTo>
                    <a:pt x="128" y="44"/>
                  </a:lnTo>
                  <a:lnTo>
                    <a:pt x="120" y="48"/>
                  </a:lnTo>
                  <a:lnTo>
                    <a:pt x="115" y="52"/>
                  </a:lnTo>
                  <a:lnTo>
                    <a:pt x="115" y="5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" dirty="0" smtClean="0">
                <a:solidFill>
                  <a:schemeClr val="bg1"/>
                </a:solidFill>
              </a:endParaRPr>
            </a:p>
            <a:p>
              <a:r>
                <a:rPr lang="fr-FR" sz="1000" i="1" dirty="0" smtClean="0">
                  <a:solidFill>
                    <a:schemeClr val="bg1"/>
                  </a:solidFill>
                  <a:latin typeface="Bauhaus 93" pitchFamily="82" charset="0"/>
                  <a:ea typeface="Verdana" pitchFamily="34" charset="0"/>
                  <a:cs typeface="Verdana" pitchFamily="34" charset="0"/>
                </a:rPr>
                <a:t>BS</a:t>
              </a:r>
              <a:endParaRPr lang="fr-FR" sz="1000" i="1" dirty="0">
                <a:solidFill>
                  <a:schemeClr val="bg1"/>
                </a:solidFill>
                <a:latin typeface="Bauhaus 93" pitchFamily="8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7780338" y="2338388"/>
              <a:ext cx="219075" cy="174625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15" y="2"/>
                </a:cxn>
                <a:cxn ang="0">
                  <a:pos x="26" y="2"/>
                </a:cxn>
                <a:cxn ang="0">
                  <a:pos x="38" y="2"/>
                </a:cxn>
                <a:cxn ang="0">
                  <a:pos x="53" y="2"/>
                </a:cxn>
                <a:cxn ang="0">
                  <a:pos x="68" y="0"/>
                </a:cxn>
                <a:cxn ang="0">
                  <a:pos x="85" y="0"/>
                </a:cxn>
                <a:cxn ang="0">
                  <a:pos x="102" y="0"/>
                </a:cxn>
                <a:cxn ang="0">
                  <a:pos x="121" y="0"/>
                </a:cxn>
                <a:cxn ang="0">
                  <a:pos x="138" y="0"/>
                </a:cxn>
                <a:cxn ang="0">
                  <a:pos x="157" y="2"/>
                </a:cxn>
                <a:cxn ang="0">
                  <a:pos x="175" y="2"/>
                </a:cxn>
                <a:cxn ang="0">
                  <a:pos x="194" y="2"/>
                </a:cxn>
                <a:cxn ang="0">
                  <a:pos x="211" y="2"/>
                </a:cxn>
                <a:cxn ang="0">
                  <a:pos x="226" y="2"/>
                </a:cxn>
                <a:cxn ang="0">
                  <a:pos x="239" y="2"/>
                </a:cxn>
                <a:cxn ang="0">
                  <a:pos x="252" y="2"/>
                </a:cxn>
                <a:cxn ang="0">
                  <a:pos x="262" y="2"/>
                </a:cxn>
                <a:cxn ang="0">
                  <a:pos x="273" y="2"/>
                </a:cxn>
                <a:cxn ang="0">
                  <a:pos x="275" y="4"/>
                </a:cxn>
                <a:cxn ang="0">
                  <a:pos x="273" y="12"/>
                </a:cxn>
                <a:cxn ang="0">
                  <a:pos x="271" y="23"/>
                </a:cxn>
                <a:cxn ang="0">
                  <a:pos x="266" y="36"/>
                </a:cxn>
                <a:cxn ang="0">
                  <a:pos x="264" y="50"/>
                </a:cxn>
                <a:cxn ang="0">
                  <a:pos x="262" y="57"/>
                </a:cxn>
                <a:cxn ang="0">
                  <a:pos x="260" y="65"/>
                </a:cxn>
                <a:cxn ang="0">
                  <a:pos x="258" y="74"/>
                </a:cxn>
                <a:cxn ang="0">
                  <a:pos x="256" y="84"/>
                </a:cxn>
                <a:cxn ang="0">
                  <a:pos x="254" y="91"/>
                </a:cxn>
                <a:cxn ang="0">
                  <a:pos x="252" y="103"/>
                </a:cxn>
                <a:cxn ang="0">
                  <a:pos x="251" y="109"/>
                </a:cxn>
                <a:cxn ang="0">
                  <a:pos x="247" y="118"/>
                </a:cxn>
                <a:cxn ang="0">
                  <a:pos x="247" y="126"/>
                </a:cxn>
                <a:cxn ang="0">
                  <a:pos x="243" y="141"/>
                </a:cxn>
                <a:cxn ang="0">
                  <a:pos x="239" y="154"/>
                </a:cxn>
                <a:cxn ang="0">
                  <a:pos x="235" y="166"/>
                </a:cxn>
                <a:cxn ang="0">
                  <a:pos x="228" y="177"/>
                </a:cxn>
                <a:cxn ang="0">
                  <a:pos x="224" y="186"/>
                </a:cxn>
                <a:cxn ang="0">
                  <a:pos x="218" y="194"/>
                </a:cxn>
                <a:cxn ang="0">
                  <a:pos x="211" y="205"/>
                </a:cxn>
                <a:cxn ang="0">
                  <a:pos x="201" y="215"/>
                </a:cxn>
                <a:cxn ang="0">
                  <a:pos x="195" y="221"/>
                </a:cxn>
                <a:cxn ang="0">
                  <a:pos x="235" y="23"/>
                </a:cxn>
                <a:cxn ang="0">
                  <a:pos x="226" y="23"/>
                </a:cxn>
                <a:cxn ang="0">
                  <a:pos x="216" y="23"/>
                </a:cxn>
                <a:cxn ang="0">
                  <a:pos x="205" y="21"/>
                </a:cxn>
                <a:cxn ang="0">
                  <a:pos x="192" y="21"/>
                </a:cxn>
                <a:cxn ang="0">
                  <a:pos x="176" y="21"/>
                </a:cxn>
                <a:cxn ang="0">
                  <a:pos x="161" y="21"/>
                </a:cxn>
                <a:cxn ang="0">
                  <a:pos x="144" y="19"/>
                </a:cxn>
                <a:cxn ang="0">
                  <a:pos x="129" y="17"/>
                </a:cxn>
                <a:cxn ang="0">
                  <a:pos x="112" y="17"/>
                </a:cxn>
                <a:cxn ang="0">
                  <a:pos x="95" y="17"/>
                </a:cxn>
                <a:cxn ang="0">
                  <a:pos x="78" y="15"/>
                </a:cxn>
                <a:cxn ang="0">
                  <a:pos x="62" y="15"/>
                </a:cxn>
                <a:cxn ang="0">
                  <a:pos x="47" y="14"/>
                </a:cxn>
                <a:cxn ang="0">
                  <a:pos x="34" y="14"/>
                </a:cxn>
                <a:cxn ang="0">
                  <a:pos x="22" y="12"/>
                </a:cxn>
                <a:cxn ang="0">
                  <a:pos x="13" y="12"/>
                </a:cxn>
                <a:cxn ang="0">
                  <a:pos x="7" y="10"/>
                </a:cxn>
                <a:cxn ang="0">
                  <a:pos x="0" y="8"/>
                </a:cxn>
              </a:cxnLst>
              <a:rect l="0" t="0" r="r" b="b"/>
              <a:pathLst>
                <a:path w="275" h="221">
                  <a:moveTo>
                    <a:pt x="2" y="8"/>
                  </a:moveTo>
                  <a:lnTo>
                    <a:pt x="3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1" y="2"/>
                  </a:lnTo>
                  <a:lnTo>
                    <a:pt x="47" y="2"/>
                  </a:lnTo>
                  <a:lnTo>
                    <a:pt x="53" y="2"/>
                  </a:lnTo>
                  <a:lnTo>
                    <a:pt x="57" y="2"/>
                  </a:lnTo>
                  <a:lnTo>
                    <a:pt x="62" y="2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78" y="0"/>
                  </a:lnTo>
                  <a:lnTo>
                    <a:pt x="85" y="0"/>
                  </a:lnTo>
                  <a:lnTo>
                    <a:pt x="91" y="0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8" y="0"/>
                  </a:lnTo>
                  <a:lnTo>
                    <a:pt x="116" y="0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33" y="0"/>
                  </a:lnTo>
                  <a:lnTo>
                    <a:pt x="138" y="0"/>
                  </a:lnTo>
                  <a:lnTo>
                    <a:pt x="144" y="2"/>
                  </a:lnTo>
                  <a:lnTo>
                    <a:pt x="152" y="2"/>
                  </a:lnTo>
                  <a:lnTo>
                    <a:pt x="157" y="2"/>
                  </a:lnTo>
                  <a:lnTo>
                    <a:pt x="165" y="2"/>
                  </a:lnTo>
                  <a:lnTo>
                    <a:pt x="169" y="2"/>
                  </a:lnTo>
                  <a:lnTo>
                    <a:pt x="175" y="2"/>
                  </a:lnTo>
                  <a:lnTo>
                    <a:pt x="182" y="2"/>
                  </a:lnTo>
                  <a:lnTo>
                    <a:pt x="188" y="2"/>
                  </a:lnTo>
                  <a:lnTo>
                    <a:pt x="194" y="2"/>
                  </a:lnTo>
                  <a:lnTo>
                    <a:pt x="199" y="2"/>
                  </a:lnTo>
                  <a:lnTo>
                    <a:pt x="205" y="2"/>
                  </a:lnTo>
                  <a:lnTo>
                    <a:pt x="211" y="2"/>
                  </a:lnTo>
                  <a:lnTo>
                    <a:pt x="216" y="2"/>
                  </a:lnTo>
                  <a:lnTo>
                    <a:pt x="220" y="2"/>
                  </a:lnTo>
                  <a:lnTo>
                    <a:pt x="226" y="2"/>
                  </a:lnTo>
                  <a:lnTo>
                    <a:pt x="230" y="2"/>
                  </a:lnTo>
                  <a:lnTo>
                    <a:pt x="235" y="2"/>
                  </a:lnTo>
                  <a:lnTo>
                    <a:pt x="239" y="2"/>
                  </a:lnTo>
                  <a:lnTo>
                    <a:pt x="245" y="2"/>
                  </a:lnTo>
                  <a:lnTo>
                    <a:pt x="247" y="2"/>
                  </a:lnTo>
                  <a:lnTo>
                    <a:pt x="252" y="2"/>
                  </a:lnTo>
                  <a:lnTo>
                    <a:pt x="256" y="2"/>
                  </a:lnTo>
                  <a:lnTo>
                    <a:pt x="258" y="2"/>
                  </a:lnTo>
                  <a:lnTo>
                    <a:pt x="262" y="2"/>
                  </a:lnTo>
                  <a:lnTo>
                    <a:pt x="264" y="2"/>
                  </a:lnTo>
                  <a:lnTo>
                    <a:pt x="270" y="2"/>
                  </a:lnTo>
                  <a:lnTo>
                    <a:pt x="273" y="2"/>
                  </a:lnTo>
                  <a:lnTo>
                    <a:pt x="275" y="2"/>
                  </a:lnTo>
                  <a:lnTo>
                    <a:pt x="275" y="2"/>
                  </a:lnTo>
                  <a:lnTo>
                    <a:pt x="275" y="4"/>
                  </a:lnTo>
                  <a:lnTo>
                    <a:pt x="273" y="8"/>
                  </a:lnTo>
                  <a:lnTo>
                    <a:pt x="273" y="10"/>
                  </a:lnTo>
                  <a:lnTo>
                    <a:pt x="273" y="12"/>
                  </a:lnTo>
                  <a:lnTo>
                    <a:pt x="271" y="15"/>
                  </a:lnTo>
                  <a:lnTo>
                    <a:pt x="271" y="19"/>
                  </a:lnTo>
                  <a:lnTo>
                    <a:pt x="271" y="23"/>
                  </a:lnTo>
                  <a:lnTo>
                    <a:pt x="270" y="27"/>
                  </a:lnTo>
                  <a:lnTo>
                    <a:pt x="270" y="33"/>
                  </a:lnTo>
                  <a:lnTo>
                    <a:pt x="266" y="36"/>
                  </a:lnTo>
                  <a:lnTo>
                    <a:pt x="266" y="40"/>
                  </a:lnTo>
                  <a:lnTo>
                    <a:pt x="264" y="46"/>
                  </a:lnTo>
                  <a:lnTo>
                    <a:pt x="264" y="50"/>
                  </a:lnTo>
                  <a:lnTo>
                    <a:pt x="264" y="52"/>
                  </a:lnTo>
                  <a:lnTo>
                    <a:pt x="262" y="55"/>
                  </a:lnTo>
                  <a:lnTo>
                    <a:pt x="262" y="57"/>
                  </a:lnTo>
                  <a:lnTo>
                    <a:pt x="262" y="61"/>
                  </a:lnTo>
                  <a:lnTo>
                    <a:pt x="262" y="63"/>
                  </a:lnTo>
                  <a:lnTo>
                    <a:pt x="260" y="65"/>
                  </a:lnTo>
                  <a:lnTo>
                    <a:pt x="260" y="69"/>
                  </a:lnTo>
                  <a:lnTo>
                    <a:pt x="260" y="72"/>
                  </a:lnTo>
                  <a:lnTo>
                    <a:pt x="258" y="74"/>
                  </a:lnTo>
                  <a:lnTo>
                    <a:pt x="258" y="78"/>
                  </a:lnTo>
                  <a:lnTo>
                    <a:pt x="258" y="82"/>
                  </a:lnTo>
                  <a:lnTo>
                    <a:pt x="256" y="84"/>
                  </a:lnTo>
                  <a:lnTo>
                    <a:pt x="256" y="86"/>
                  </a:lnTo>
                  <a:lnTo>
                    <a:pt x="256" y="90"/>
                  </a:lnTo>
                  <a:lnTo>
                    <a:pt x="254" y="91"/>
                  </a:lnTo>
                  <a:lnTo>
                    <a:pt x="252" y="95"/>
                  </a:lnTo>
                  <a:lnTo>
                    <a:pt x="252" y="99"/>
                  </a:lnTo>
                  <a:lnTo>
                    <a:pt x="252" y="103"/>
                  </a:lnTo>
                  <a:lnTo>
                    <a:pt x="252" y="105"/>
                  </a:lnTo>
                  <a:lnTo>
                    <a:pt x="251" y="107"/>
                  </a:lnTo>
                  <a:lnTo>
                    <a:pt x="251" y="109"/>
                  </a:lnTo>
                  <a:lnTo>
                    <a:pt x="251" y="114"/>
                  </a:lnTo>
                  <a:lnTo>
                    <a:pt x="249" y="116"/>
                  </a:lnTo>
                  <a:lnTo>
                    <a:pt x="247" y="118"/>
                  </a:lnTo>
                  <a:lnTo>
                    <a:pt x="247" y="120"/>
                  </a:lnTo>
                  <a:lnTo>
                    <a:pt x="247" y="124"/>
                  </a:lnTo>
                  <a:lnTo>
                    <a:pt x="247" y="126"/>
                  </a:lnTo>
                  <a:lnTo>
                    <a:pt x="245" y="131"/>
                  </a:lnTo>
                  <a:lnTo>
                    <a:pt x="245" y="137"/>
                  </a:lnTo>
                  <a:lnTo>
                    <a:pt x="243" y="141"/>
                  </a:lnTo>
                  <a:lnTo>
                    <a:pt x="241" y="147"/>
                  </a:lnTo>
                  <a:lnTo>
                    <a:pt x="241" y="150"/>
                  </a:lnTo>
                  <a:lnTo>
                    <a:pt x="239" y="154"/>
                  </a:lnTo>
                  <a:lnTo>
                    <a:pt x="237" y="158"/>
                  </a:lnTo>
                  <a:lnTo>
                    <a:pt x="237" y="162"/>
                  </a:lnTo>
                  <a:lnTo>
                    <a:pt x="235" y="166"/>
                  </a:lnTo>
                  <a:lnTo>
                    <a:pt x="232" y="169"/>
                  </a:lnTo>
                  <a:lnTo>
                    <a:pt x="230" y="173"/>
                  </a:lnTo>
                  <a:lnTo>
                    <a:pt x="228" y="177"/>
                  </a:lnTo>
                  <a:lnTo>
                    <a:pt x="226" y="179"/>
                  </a:lnTo>
                  <a:lnTo>
                    <a:pt x="224" y="183"/>
                  </a:lnTo>
                  <a:lnTo>
                    <a:pt x="224" y="186"/>
                  </a:lnTo>
                  <a:lnTo>
                    <a:pt x="222" y="188"/>
                  </a:lnTo>
                  <a:lnTo>
                    <a:pt x="218" y="190"/>
                  </a:lnTo>
                  <a:lnTo>
                    <a:pt x="218" y="194"/>
                  </a:lnTo>
                  <a:lnTo>
                    <a:pt x="216" y="196"/>
                  </a:lnTo>
                  <a:lnTo>
                    <a:pt x="213" y="200"/>
                  </a:lnTo>
                  <a:lnTo>
                    <a:pt x="211" y="205"/>
                  </a:lnTo>
                  <a:lnTo>
                    <a:pt x="207" y="209"/>
                  </a:lnTo>
                  <a:lnTo>
                    <a:pt x="203" y="211"/>
                  </a:lnTo>
                  <a:lnTo>
                    <a:pt x="201" y="215"/>
                  </a:lnTo>
                  <a:lnTo>
                    <a:pt x="197" y="219"/>
                  </a:lnTo>
                  <a:lnTo>
                    <a:pt x="197" y="221"/>
                  </a:lnTo>
                  <a:lnTo>
                    <a:pt x="195" y="221"/>
                  </a:lnTo>
                  <a:lnTo>
                    <a:pt x="195" y="221"/>
                  </a:lnTo>
                  <a:lnTo>
                    <a:pt x="237" y="23"/>
                  </a:lnTo>
                  <a:lnTo>
                    <a:pt x="235" y="23"/>
                  </a:lnTo>
                  <a:lnTo>
                    <a:pt x="233" y="23"/>
                  </a:lnTo>
                  <a:lnTo>
                    <a:pt x="230" y="23"/>
                  </a:lnTo>
                  <a:lnTo>
                    <a:pt x="226" y="23"/>
                  </a:lnTo>
                  <a:lnTo>
                    <a:pt x="222" y="23"/>
                  </a:lnTo>
                  <a:lnTo>
                    <a:pt x="218" y="23"/>
                  </a:lnTo>
                  <a:lnTo>
                    <a:pt x="216" y="23"/>
                  </a:lnTo>
                  <a:lnTo>
                    <a:pt x="213" y="23"/>
                  </a:lnTo>
                  <a:lnTo>
                    <a:pt x="207" y="21"/>
                  </a:lnTo>
                  <a:lnTo>
                    <a:pt x="205" y="21"/>
                  </a:lnTo>
                  <a:lnTo>
                    <a:pt x="201" y="21"/>
                  </a:lnTo>
                  <a:lnTo>
                    <a:pt x="197" y="21"/>
                  </a:lnTo>
                  <a:lnTo>
                    <a:pt x="192" y="21"/>
                  </a:lnTo>
                  <a:lnTo>
                    <a:pt x="188" y="21"/>
                  </a:lnTo>
                  <a:lnTo>
                    <a:pt x="182" y="21"/>
                  </a:lnTo>
                  <a:lnTo>
                    <a:pt x="176" y="21"/>
                  </a:lnTo>
                  <a:lnTo>
                    <a:pt x="171" y="21"/>
                  </a:lnTo>
                  <a:lnTo>
                    <a:pt x="167" y="21"/>
                  </a:lnTo>
                  <a:lnTo>
                    <a:pt x="161" y="21"/>
                  </a:lnTo>
                  <a:lnTo>
                    <a:pt x="155" y="21"/>
                  </a:lnTo>
                  <a:lnTo>
                    <a:pt x="150" y="19"/>
                  </a:lnTo>
                  <a:lnTo>
                    <a:pt x="144" y="19"/>
                  </a:lnTo>
                  <a:lnTo>
                    <a:pt x="140" y="19"/>
                  </a:lnTo>
                  <a:lnTo>
                    <a:pt x="135" y="19"/>
                  </a:lnTo>
                  <a:lnTo>
                    <a:pt x="129" y="17"/>
                  </a:lnTo>
                  <a:lnTo>
                    <a:pt x="121" y="17"/>
                  </a:lnTo>
                  <a:lnTo>
                    <a:pt x="117" y="17"/>
                  </a:lnTo>
                  <a:lnTo>
                    <a:pt x="112" y="17"/>
                  </a:lnTo>
                  <a:lnTo>
                    <a:pt x="106" y="17"/>
                  </a:lnTo>
                  <a:lnTo>
                    <a:pt x="98" y="17"/>
                  </a:lnTo>
                  <a:lnTo>
                    <a:pt x="95" y="17"/>
                  </a:lnTo>
                  <a:lnTo>
                    <a:pt x="87" y="17"/>
                  </a:lnTo>
                  <a:lnTo>
                    <a:pt x="83" y="15"/>
                  </a:lnTo>
                  <a:lnTo>
                    <a:pt x="78" y="15"/>
                  </a:lnTo>
                  <a:lnTo>
                    <a:pt x="72" y="15"/>
                  </a:lnTo>
                  <a:lnTo>
                    <a:pt x="68" y="15"/>
                  </a:lnTo>
                  <a:lnTo>
                    <a:pt x="62" y="15"/>
                  </a:lnTo>
                  <a:lnTo>
                    <a:pt x="57" y="15"/>
                  </a:lnTo>
                  <a:lnTo>
                    <a:pt x="51" y="14"/>
                  </a:lnTo>
                  <a:lnTo>
                    <a:pt x="47" y="14"/>
                  </a:lnTo>
                  <a:lnTo>
                    <a:pt x="41" y="14"/>
                  </a:lnTo>
                  <a:lnTo>
                    <a:pt x="38" y="14"/>
                  </a:lnTo>
                  <a:lnTo>
                    <a:pt x="34" y="14"/>
                  </a:lnTo>
                  <a:lnTo>
                    <a:pt x="30" y="14"/>
                  </a:lnTo>
                  <a:lnTo>
                    <a:pt x="26" y="14"/>
                  </a:lnTo>
                  <a:lnTo>
                    <a:pt x="22" y="12"/>
                  </a:lnTo>
                  <a:lnTo>
                    <a:pt x="19" y="12"/>
                  </a:lnTo>
                  <a:lnTo>
                    <a:pt x="15" y="12"/>
                  </a:lnTo>
                  <a:lnTo>
                    <a:pt x="13" y="12"/>
                  </a:lnTo>
                  <a:lnTo>
                    <a:pt x="11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5"/>
            <p:cNvSpPr>
              <a:spLocks/>
            </p:cNvSpPr>
            <p:nvPr/>
          </p:nvSpPr>
          <p:spPr bwMode="auto">
            <a:xfrm>
              <a:off x="7313613" y="2335213"/>
              <a:ext cx="117475" cy="198437"/>
            </a:xfrm>
            <a:custGeom>
              <a:avLst/>
              <a:gdLst/>
              <a:ahLst/>
              <a:cxnLst>
                <a:cxn ang="0">
                  <a:pos x="137" y="2"/>
                </a:cxn>
                <a:cxn ang="0">
                  <a:pos x="120" y="0"/>
                </a:cxn>
                <a:cxn ang="0">
                  <a:pos x="105" y="0"/>
                </a:cxn>
                <a:cxn ang="0">
                  <a:pos x="93" y="0"/>
                </a:cxn>
                <a:cxn ang="0">
                  <a:pos x="80" y="0"/>
                </a:cxn>
                <a:cxn ang="0">
                  <a:pos x="67" y="0"/>
                </a:cxn>
                <a:cxn ang="0">
                  <a:pos x="55" y="0"/>
                </a:cxn>
                <a:cxn ang="0">
                  <a:pos x="44" y="0"/>
                </a:cxn>
                <a:cxn ang="0">
                  <a:pos x="33" y="2"/>
                </a:cxn>
                <a:cxn ang="0">
                  <a:pos x="15" y="2"/>
                </a:cxn>
                <a:cxn ang="0">
                  <a:pos x="2" y="2"/>
                </a:cxn>
                <a:cxn ang="0">
                  <a:pos x="0" y="8"/>
                </a:cxn>
                <a:cxn ang="0">
                  <a:pos x="0" y="21"/>
                </a:cxn>
                <a:cxn ang="0">
                  <a:pos x="0" y="38"/>
                </a:cxn>
                <a:cxn ang="0">
                  <a:pos x="2" y="56"/>
                </a:cxn>
                <a:cxn ang="0">
                  <a:pos x="4" y="75"/>
                </a:cxn>
                <a:cxn ang="0">
                  <a:pos x="6" y="88"/>
                </a:cxn>
                <a:cxn ang="0">
                  <a:pos x="8" y="101"/>
                </a:cxn>
                <a:cxn ang="0">
                  <a:pos x="12" y="118"/>
                </a:cxn>
                <a:cxn ang="0">
                  <a:pos x="15" y="133"/>
                </a:cxn>
                <a:cxn ang="0">
                  <a:pos x="17" y="145"/>
                </a:cxn>
                <a:cxn ang="0">
                  <a:pos x="23" y="158"/>
                </a:cxn>
                <a:cxn ang="0">
                  <a:pos x="27" y="170"/>
                </a:cxn>
                <a:cxn ang="0">
                  <a:pos x="33" y="185"/>
                </a:cxn>
                <a:cxn ang="0">
                  <a:pos x="40" y="198"/>
                </a:cxn>
                <a:cxn ang="0">
                  <a:pos x="52" y="219"/>
                </a:cxn>
                <a:cxn ang="0">
                  <a:pos x="59" y="232"/>
                </a:cxn>
                <a:cxn ang="0">
                  <a:pos x="67" y="247"/>
                </a:cxn>
                <a:cxn ang="0">
                  <a:pos x="69" y="247"/>
                </a:cxn>
                <a:cxn ang="0">
                  <a:pos x="65" y="232"/>
                </a:cxn>
                <a:cxn ang="0">
                  <a:pos x="61" y="221"/>
                </a:cxn>
                <a:cxn ang="0">
                  <a:pos x="57" y="206"/>
                </a:cxn>
                <a:cxn ang="0">
                  <a:pos x="52" y="189"/>
                </a:cxn>
                <a:cxn ang="0">
                  <a:pos x="48" y="170"/>
                </a:cxn>
                <a:cxn ang="0">
                  <a:pos x="44" y="151"/>
                </a:cxn>
                <a:cxn ang="0">
                  <a:pos x="40" y="130"/>
                </a:cxn>
                <a:cxn ang="0">
                  <a:pos x="33" y="111"/>
                </a:cxn>
                <a:cxn ang="0">
                  <a:pos x="31" y="92"/>
                </a:cxn>
                <a:cxn ang="0">
                  <a:pos x="27" y="75"/>
                </a:cxn>
                <a:cxn ang="0">
                  <a:pos x="25" y="59"/>
                </a:cxn>
                <a:cxn ang="0">
                  <a:pos x="23" y="48"/>
                </a:cxn>
                <a:cxn ang="0">
                  <a:pos x="23" y="35"/>
                </a:cxn>
                <a:cxn ang="0">
                  <a:pos x="29" y="29"/>
                </a:cxn>
                <a:cxn ang="0">
                  <a:pos x="40" y="25"/>
                </a:cxn>
                <a:cxn ang="0">
                  <a:pos x="57" y="21"/>
                </a:cxn>
                <a:cxn ang="0">
                  <a:pos x="80" y="18"/>
                </a:cxn>
                <a:cxn ang="0">
                  <a:pos x="91" y="16"/>
                </a:cxn>
                <a:cxn ang="0">
                  <a:pos x="112" y="8"/>
                </a:cxn>
                <a:cxn ang="0">
                  <a:pos x="129" y="6"/>
                </a:cxn>
                <a:cxn ang="0">
                  <a:pos x="141" y="4"/>
                </a:cxn>
              </a:cxnLst>
              <a:rect l="0" t="0" r="r" b="b"/>
              <a:pathLst>
                <a:path w="148" h="251">
                  <a:moveTo>
                    <a:pt x="148" y="2"/>
                  </a:moveTo>
                  <a:lnTo>
                    <a:pt x="145" y="2"/>
                  </a:lnTo>
                  <a:lnTo>
                    <a:pt x="141" y="2"/>
                  </a:lnTo>
                  <a:lnTo>
                    <a:pt x="137" y="2"/>
                  </a:lnTo>
                  <a:lnTo>
                    <a:pt x="133" y="2"/>
                  </a:lnTo>
                  <a:lnTo>
                    <a:pt x="129" y="0"/>
                  </a:lnTo>
                  <a:lnTo>
                    <a:pt x="124" y="0"/>
                  </a:lnTo>
                  <a:lnTo>
                    <a:pt x="120" y="0"/>
                  </a:lnTo>
                  <a:lnTo>
                    <a:pt x="114" y="0"/>
                  </a:lnTo>
                  <a:lnTo>
                    <a:pt x="110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101" y="0"/>
                  </a:lnTo>
                  <a:lnTo>
                    <a:pt x="99" y="0"/>
                  </a:lnTo>
                  <a:lnTo>
                    <a:pt x="97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0" y="2"/>
                  </a:lnTo>
                  <a:lnTo>
                    <a:pt x="38" y="2"/>
                  </a:lnTo>
                  <a:lnTo>
                    <a:pt x="34" y="2"/>
                  </a:lnTo>
                  <a:lnTo>
                    <a:pt x="33" y="2"/>
                  </a:lnTo>
                  <a:lnTo>
                    <a:pt x="29" y="2"/>
                  </a:lnTo>
                  <a:lnTo>
                    <a:pt x="25" y="2"/>
                  </a:lnTo>
                  <a:lnTo>
                    <a:pt x="19" y="2"/>
                  </a:lnTo>
                  <a:lnTo>
                    <a:pt x="15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0" y="52"/>
                  </a:lnTo>
                  <a:lnTo>
                    <a:pt x="2" y="56"/>
                  </a:lnTo>
                  <a:lnTo>
                    <a:pt x="2" y="61"/>
                  </a:lnTo>
                  <a:lnTo>
                    <a:pt x="2" y="67"/>
                  </a:lnTo>
                  <a:lnTo>
                    <a:pt x="4" y="73"/>
                  </a:lnTo>
                  <a:lnTo>
                    <a:pt x="4" y="75"/>
                  </a:lnTo>
                  <a:lnTo>
                    <a:pt x="4" y="76"/>
                  </a:lnTo>
                  <a:lnTo>
                    <a:pt x="6" y="80"/>
                  </a:lnTo>
                  <a:lnTo>
                    <a:pt x="6" y="84"/>
                  </a:lnTo>
                  <a:lnTo>
                    <a:pt x="6" y="88"/>
                  </a:lnTo>
                  <a:lnTo>
                    <a:pt x="6" y="94"/>
                  </a:lnTo>
                  <a:lnTo>
                    <a:pt x="6" y="95"/>
                  </a:lnTo>
                  <a:lnTo>
                    <a:pt x="8" y="99"/>
                  </a:lnTo>
                  <a:lnTo>
                    <a:pt x="8" y="101"/>
                  </a:lnTo>
                  <a:lnTo>
                    <a:pt x="8" y="105"/>
                  </a:lnTo>
                  <a:lnTo>
                    <a:pt x="10" y="111"/>
                  </a:lnTo>
                  <a:lnTo>
                    <a:pt x="10" y="116"/>
                  </a:lnTo>
                  <a:lnTo>
                    <a:pt x="12" y="118"/>
                  </a:lnTo>
                  <a:lnTo>
                    <a:pt x="12" y="122"/>
                  </a:lnTo>
                  <a:lnTo>
                    <a:pt x="12" y="124"/>
                  </a:lnTo>
                  <a:lnTo>
                    <a:pt x="14" y="128"/>
                  </a:lnTo>
                  <a:lnTo>
                    <a:pt x="15" y="133"/>
                  </a:lnTo>
                  <a:lnTo>
                    <a:pt x="15" y="137"/>
                  </a:lnTo>
                  <a:lnTo>
                    <a:pt x="17" y="141"/>
                  </a:lnTo>
                  <a:lnTo>
                    <a:pt x="17" y="143"/>
                  </a:lnTo>
                  <a:lnTo>
                    <a:pt x="17" y="145"/>
                  </a:lnTo>
                  <a:lnTo>
                    <a:pt x="19" y="149"/>
                  </a:lnTo>
                  <a:lnTo>
                    <a:pt x="19" y="151"/>
                  </a:lnTo>
                  <a:lnTo>
                    <a:pt x="21" y="154"/>
                  </a:lnTo>
                  <a:lnTo>
                    <a:pt x="23" y="158"/>
                  </a:lnTo>
                  <a:lnTo>
                    <a:pt x="23" y="160"/>
                  </a:lnTo>
                  <a:lnTo>
                    <a:pt x="25" y="164"/>
                  </a:lnTo>
                  <a:lnTo>
                    <a:pt x="25" y="166"/>
                  </a:lnTo>
                  <a:lnTo>
                    <a:pt x="27" y="170"/>
                  </a:lnTo>
                  <a:lnTo>
                    <a:pt x="29" y="171"/>
                  </a:lnTo>
                  <a:lnTo>
                    <a:pt x="31" y="177"/>
                  </a:lnTo>
                  <a:lnTo>
                    <a:pt x="33" y="181"/>
                  </a:lnTo>
                  <a:lnTo>
                    <a:pt x="33" y="185"/>
                  </a:lnTo>
                  <a:lnTo>
                    <a:pt x="34" y="189"/>
                  </a:lnTo>
                  <a:lnTo>
                    <a:pt x="36" y="190"/>
                  </a:lnTo>
                  <a:lnTo>
                    <a:pt x="40" y="192"/>
                  </a:lnTo>
                  <a:lnTo>
                    <a:pt x="40" y="198"/>
                  </a:lnTo>
                  <a:lnTo>
                    <a:pt x="44" y="204"/>
                  </a:lnTo>
                  <a:lnTo>
                    <a:pt x="46" y="209"/>
                  </a:lnTo>
                  <a:lnTo>
                    <a:pt x="48" y="213"/>
                  </a:lnTo>
                  <a:lnTo>
                    <a:pt x="52" y="219"/>
                  </a:lnTo>
                  <a:lnTo>
                    <a:pt x="53" y="223"/>
                  </a:lnTo>
                  <a:lnTo>
                    <a:pt x="55" y="227"/>
                  </a:lnTo>
                  <a:lnTo>
                    <a:pt x="57" y="232"/>
                  </a:lnTo>
                  <a:lnTo>
                    <a:pt x="59" y="232"/>
                  </a:lnTo>
                  <a:lnTo>
                    <a:pt x="63" y="238"/>
                  </a:lnTo>
                  <a:lnTo>
                    <a:pt x="63" y="240"/>
                  </a:lnTo>
                  <a:lnTo>
                    <a:pt x="65" y="244"/>
                  </a:lnTo>
                  <a:lnTo>
                    <a:pt x="67" y="247"/>
                  </a:lnTo>
                  <a:lnTo>
                    <a:pt x="69" y="251"/>
                  </a:lnTo>
                  <a:lnTo>
                    <a:pt x="71" y="251"/>
                  </a:lnTo>
                  <a:lnTo>
                    <a:pt x="69" y="249"/>
                  </a:lnTo>
                  <a:lnTo>
                    <a:pt x="69" y="247"/>
                  </a:lnTo>
                  <a:lnTo>
                    <a:pt x="67" y="244"/>
                  </a:lnTo>
                  <a:lnTo>
                    <a:pt x="67" y="240"/>
                  </a:lnTo>
                  <a:lnTo>
                    <a:pt x="65" y="236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3" y="228"/>
                  </a:lnTo>
                  <a:lnTo>
                    <a:pt x="63" y="225"/>
                  </a:lnTo>
                  <a:lnTo>
                    <a:pt x="61" y="221"/>
                  </a:lnTo>
                  <a:lnTo>
                    <a:pt x="59" y="217"/>
                  </a:lnTo>
                  <a:lnTo>
                    <a:pt x="59" y="213"/>
                  </a:lnTo>
                  <a:lnTo>
                    <a:pt x="57" y="209"/>
                  </a:lnTo>
                  <a:lnTo>
                    <a:pt x="57" y="206"/>
                  </a:lnTo>
                  <a:lnTo>
                    <a:pt x="55" y="200"/>
                  </a:lnTo>
                  <a:lnTo>
                    <a:pt x="53" y="198"/>
                  </a:lnTo>
                  <a:lnTo>
                    <a:pt x="53" y="192"/>
                  </a:lnTo>
                  <a:lnTo>
                    <a:pt x="52" y="189"/>
                  </a:lnTo>
                  <a:lnTo>
                    <a:pt x="52" y="183"/>
                  </a:lnTo>
                  <a:lnTo>
                    <a:pt x="50" y="179"/>
                  </a:lnTo>
                  <a:lnTo>
                    <a:pt x="48" y="175"/>
                  </a:lnTo>
                  <a:lnTo>
                    <a:pt x="48" y="170"/>
                  </a:lnTo>
                  <a:lnTo>
                    <a:pt x="46" y="164"/>
                  </a:lnTo>
                  <a:lnTo>
                    <a:pt x="46" y="158"/>
                  </a:lnTo>
                  <a:lnTo>
                    <a:pt x="44" y="154"/>
                  </a:lnTo>
                  <a:lnTo>
                    <a:pt x="44" y="151"/>
                  </a:lnTo>
                  <a:lnTo>
                    <a:pt x="42" y="145"/>
                  </a:lnTo>
                  <a:lnTo>
                    <a:pt x="42" y="141"/>
                  </a:lnTo>
                  <a:lnTo>
                    <a:pt x="40" y="135"/>
                  </a:lnTo>
                  <a:lnTo>
                    <a:pt x="40" y="130"/>
                  </a:lnTo>
                  <a:lnTo>
                    <a:pt x="38" y="124"/>
                  </a:lnTo>
                  <a:lnTo>
                    <a:pt x="36" y="120"/>
                  </a:lnTo>
                  <a:lnTo>
                    <a:pt x="34" y="114"/>
                  </a:lnTo>
                  <a:lnTo>
                    <a:pt x="33" y="111"/>
                  </a:lnTo>
                  <a:lnTo>
                    <a:pt x="33" y="107"/>
                  </a:lnTo>
                  <a:lnTo>
                    <a:pt x="33" y="101"/>
                  </a:lnTo>
                  <a:lnTo>
                    <a:pt x="31" y="95"/>
                  </a:lnTo>
                  <a:lnTo>
                    <a:pt x="31" y="92"/>
                  </a:lnTo>
                  <a:lnTo>
                    <a:pt x="29" y="88"/>
                  </a:lnTo>
                  <a:lnTo>
                    <a:pt x="29" y="84"/>
                  </a:lnTo>
                  <a:lnTo>
                    <a:pt x="29" y="78"/>
                  </a:lnTo>
                  <a:lnTo>
                    <a:pt x="27" y="75"/>
                  </a:lnTo>
                  <a:lnTo>
                    <a:pt x="25" y="71"/>
                  </a:lnTo>
                  <a:lnTo>
                    <a:pt x="25" y="67"/>
                  </a:lnTo>
                  <a:lnTo>
                    <a:pt x="25" y="63"/>
                  </a:lnTo>
                  <a:lnTo>
                    <a:pt x="25" y="59"/>
                  </a:lnTo>
                  <a:lnTo>
                    <a:pt x="23" y="56"/>
                  </a:lnTo>
                  <a:lnTo>
                    <a:pt x="23" y="54"/>
                  </a:lnTo>
                  <a:lnTo>
                    <a:pt x="23" y="50"/>
                  </a:lnTo>
                  <a:lnTo>
                    <a:pt x="23" y="48"/>
                  </a:lnTo>
                  <a:lnTo>
                    <a:pt x="23" y="42"/>
                  </a:lnTo>
                  <a:lnTo>
                    <a:pt x="23" y="42"/>
                  </a:lnTo>
                  <a:lnTo>
                    <a:pt x="23" y="37"/>
                  </a:lnTo>
                  <a:lnTo>
                    <a:pt x="23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5" y="31"/>
                  </a:lnTo>
                  <a:lnTo>
                    <a:pt x="29" y="29"/>
                  </a:lnTo>
                  <a:lnTo>
                    <a:pt x="31" y="27"/>
                  </a:lnTo>
                  <a:lnTo>
                    <a:pt x="33" y="27"/>
                  </a:lnTo>
                  <a:lnTo>
                    <a:pt x="36" y="25"/>
                  </a:lnTo>
                  <a:lnTo>
                    <a:pt x="40" y="25"/>
                  </a:lnTo>
                  <a:lnTo>
                    <a:pt x="44" y="25"/>
                  </a:lnTo>
                  <a:lnTo>
                    <a:pt x="48" y="23"/>
                  </a:lnTo>
                  <a:lnTo>
                    <a:pt x="53" y="21"/>
                  </a:lnTo>
                  <a:lnTo>
                    <a:pt x="57" y="21"/>
                  </a:lnTo>
                  <a:lnTo>
                    <a:pt x="63" y="19"/>
                  </a:lnTo>
                  <a:lnTo>
                    <a:pt x="69" y="19"/>
                  </a:lnTo>
                  <a:lnTo>
                    <a:pt x="74" y="18"/>
                  </a:lnTo>
                  <a:lnTo>
                    <a:pt x="80" y="18"/>
                  </a:lnTo>
                  <a:lnTo>
                    <a:pt x="82" y="16"/>
                  </a:lnTo>
                  <a:lnTo>
                    <a:pt x="86" y="16"/>
                  </a:lnTo>
                  <a:lnTo>
                    <a:pt x="88" y="16"/>
                  </a:lnTo>
                  <a:lnTo>
                    <a:pt x="91" y="16"/>
                  </a:lnTo>
                  <a:lnTo>
                    <a:pt x="97" y="14"/>
                  </a:lnTo>
                  <a:lnTo>
                    <a:pt x="101" y="12"/>
                  </a:lnTo>
                  <a:lnTo>
                    <a:pt x="105" y="12"/>
                  </a:lnTo>
                  <a:lnTo>
                    <a:pt x="112" y="8"/>
                  </a:lnTo>
                  <a:lnTo>
                    <a:pt x="116" y="8"/>
                  </a:lnTo>
                  <a:lnTo>
                    <a:pt x="120" y="6"/>
                  </a:lnTo>
                  <a:lnTo>
                    <a:pt x="126" y="6"/>
                  </a:lnTo>
                  <a:lnTo>
                    <a:pt x="129" y="6"/>
                  </a:lnTo>
                  <a:lnTo>
                    <a:pt x="133" y="4"/>
                  </a:lnTo>
                  <a:lnTo>
                    <a:pt x="137" y="4"/>
                  </a:lnTo>
                  <a:lnTo>
                    <a:pt x="139" y="4"/>
                  </a:lnTo>
                  <a:lnTo>
                    <a:pt x="141" y="4"/>
                  </a:lnTo>
                  <a:lnTo>
                    <a:pt x="147" y="2"/>
                  </a:lnTo>
                  <a:lnTo>
                    <a:pt x="148" y="2"/>
                  </a:lnTo>
                  <a:lnTo>
                    <a:pt x="148" y="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16"/>
            <p:cNvSpPr>
              <a:spLocks/>
            </p:cNvSpPr>
            <p:nvPr/>
          </p:nvSpPr>
          <p:spPr bwMode="auto">
            <a:xfrm>
              <a:off x="7415213" y="2628900"/>
              <a:ext cx="215900" cy="217487"/>
            </a:xfrm>
            <a:custGeom>
              <a:avLst/>
              <a:gdLst/>
              <a:ahLst/>
              <a:cxnLst>
                <a:cxn ang="0">
                  <a:pos x="39" y="89"/>
                </a:cxn>
                <a:cxn ang="0">
                  <a:pos x="49" y="103"/>
                </a:cxn>
                <a:cxn ang="0">
                  <a:pos x="60" y="120"/>
                </a:cxn>
                <a:cxn ang="0">
                  <a:pos x="74" y="133"/>
                </a:cxn>
                <a:cxn ang="0">
                  <a:pos x="87" y="146"/>
                </a:cxn>
                <a:cxn ang="0">
                  <a:pos x="102" y="160"/>
                </a:cxn>
                <a:cxn ang="0">
                  <a:pos x="116" y="171"/>
                </a:cxn>
                <a:cxn ang="0">
                  <a:pos x="131" y="184"/>
                </a:cxn>
                <a:cxn ang="0">
                  <a:pos x="146" y="196"/>
                </a:cxn>
                <a:cxn ang="0">
                  <a:pos x="163" y="207"/>
                </a:cxn>
                <a:cxn ang="0">
                  <a:pos x="178" y="218"/>
                </a:cxn>
                <a:cxn ang="0">
                  <a:pos x="192" y="228"/>
                </a:cxn>
                <a:cxn ang="0">
                  <a:pos x="207" y="236"/>
                </a:cxn>
                <a:cxn ang="0">
                  <a:pos x="220" y="245"/>
                </a:cxn>
                <a:cxn ang="0">
                  <a:pos x="231" y="253"/>
                </a:cxn>
                <a:cxn ang="0">
                  <a:pos x="243" y="258"/>
                </a:cxn>
                <a:cxn ang="0">
                  <a:pos x="252" y="264"/>
                </a:cxn>
                <a:cxn ang="0">
                  <a:pos x="262" y="270"/>
                </a:cxn>
                <a:cxn ang="0">
                  <a:pos x="271" y="274"/>
                </a:cxn>
                <a:cxn ang="0">
                  <a:pos x="268" y="268"/>
                </a:cxn>
                <a:cxn ang="0">
                  <a:pos x="256" y="257"/>
                </a:cxn>
                <a:cxn ang="0">
                  <a:pos x="247" y="249"/>
                </a:cxn>
                <a:cxn ang="0">
                  <a:pos x="237" y="241"/>
                </a:cxn>
                <a:cxn ang="0">
                  <a:pos x="226" y="232"/>
                </a:cxn>
                <a:cxn ang="0">
                  <a:pos x="214" y="220"/>
                </a:cxn>
                <a:cxn ang="0">
                  <a:pos x="203" y="211"/>
                </a:cxn>
                <a:cxn ang="0">
                  <a:pos x="192" y="201"/>
                </a:cxn>
                <a:cxn ang="0">
                  <a:pos x="180" y="190"/>
                </a:cxn>
                <a:cxn ang="0">
                  <a:pos x="167" y="177"/>
                </a:cxn>
                <a:cxn ang="0">
                  <a:pos x="155" y="169"/>
                </a:cxn>
                <a:cxn ang="0">
                  <a:pos x="144" y="158"/>
                </a:cxn>
                <a:cxn ang="0">
                  <a:pos x="133" y="148"/>
                </a:cxn>
                <a:cxn ang="0">
                  <a:pos x="123" y="139"/>
                </a:cxn>
                <a:cxn ang="0">
                  <a:pos x="114" y="131"/>
                </a:cxn>
                <a:cxn ang="0">
                  <a:pos x="106" y="122"/>
                </a:cxn>
                <a:cxn ang="0">
                  <a:pos x="98" y="116"/>
                </a:cxn>
                <a:cxn ang="0">
                  <a:pos x="89" y="108"/>
                </a:cxn>
                <a:cxn ang="0">
                  <a:pos x="83" y="103"/>
                </a:cxn>
                <a:cxn ang="0">
                  <a:pos x="76" y="95"/>
                </a:cxn>
                <a:cxn ang="0">
                  <a:pos x="68" y="84"/>
                </a:cxn>
                <a:cxn ang="0">
                  <a:pos x="55" y="68"/>
                </a:cxn>
                <a:cxn ang="0">
                  <a:pos x="43" y="55"/>
                </a:cxn>
                <a:cxn ang="0">
                  <a:pos x="32" y="42"/>
                </a:cxn>
                <a:cxn ang="0">
                  <a:pos x="20" y="27"/>
                </a:cxn>
                <a:cxn ang="0">
                  <a:pos x="11" y="15"/>
                </a:cxn>
                <a:cxn ang="0">
                  <a:pos x="3" y="6"/>
                </a:cxn>
                <a:cxn ang="0">
                  <a:pos x="0" y="0"/>
                </a:cxn>
                <a:cxn ang="0">
                  <a:pos x="1" y="6"/>
                </a:cxn>
                <a:cxn ang="0">
                  <a:pos x="3" y="11"/>
                </a:cxn>
                <a:cxn ang="0">
                  <a:pos x="7" y="21"/>
                </a:cxn>
                <a:cxn ang="0">
                  <a:pos x="11" y="32"/>
                </a:cxn>
                <a:cxn ang="0">
                  <a:pos x="19" y="44"/>
                </a:cxn>
                <a:cxn ang="0">
                  <a:pos x="22" y="53"/>
                </a:cxn>
                <a:cxn ang="0">
                  <a:pos x="26" y="63"/>
                </a:cxn>
                <a:cxn ang="0">
                  <a:pos x="32" y="72"/>
                </a:cxn>
                <a:cxn ang="0">
                  <a:pos x="36" y="80"/>
                </a:cxn>
              </a:cxnLst>
              <a:rect l="0" t="0" r="r" b="b"/>
              <a:pathLst>
                <a:path w="271" h="274">
                  <a:moveTo>
                    <a:pt x="36" y="80"/>
                  </a:moveTo>
                  <a:lnTo>
                    <a:pt x="38" y="85"/>
                  </a:lnTo>
                  <a:lnTo>
                    <a:pt x="39" y="89"/>
                  </a:lnTo>
                  <a:lnTo>
                    <a:pt x="43" y="95"/>
                  </a:lnTo>
                  <a:lnTo>
                    <a:pt x="47" y="99"/>
                  </a:lnTo>
                  <a:lnTo>
                    <a:pt x="49" y="103"/>
                  </a:lnTo>
                  <a:lnTo>
                    <a:pt x="55" y="110"/>
                  </a:lnTo>
                  <a:lnTo>
                    <a:pt x="57" y="114"/>
                  </a:lnTo>
                  <a:lnTo>
                    <a:pt x="60" y="120"/>
                  </a:lnTo>
                  <a:lnTo>
                    <a:pt x="64" y="123"/>
                  </a:lnTo>
                  <a:lnTo>
                    <a:pt x="70" y="127"/>
                  </a:lnTo>
                  <a:lnTo>
                    <a:pt x="74" y="133"/>
                  </a:lnTo>
                  <a:lnTo>
                    <a:pt x="78" y="137"/>
                  </a:lnTo>
                  <a:lnTo>
                    <a:pt x="81" y="141"/>
                  </a:lnTo>
                  <a:lnTo>
                    <a:pt x="87" y="146"/>
                  </a:lnTo>
                  <a:lnTo>
                    <a:pt x="93" y="150"/>
                  </a:lnTo>
                  <a:lnTo>
                    <a:pt x="97" y="154"/>
                  </a:lnTo>
                  <a:lnTo>
                    <a:pt x="102" y="160"/>
                  </a:lnTo>
                  <a:lnTo>
                    <a:pt x="106" y="163"/>
                  </a:lnTo>
                  <a:lnTo>
                    <a:pt x="112" y="167"/>
                  </a:lnTo>
                  <a:lnTo>
                    <a:pt x="116" y="171"/>
                  </a:lnTo>
                  <a:lnTo>
                    <a:pt x="121" y="175"/>
                  </a:lnTo>
                  <a:lnTo>
                    <a:pt x="127" y="180"/>
                  </a:lnTo>
                  <a:lnTo>
                    <a:pt x="131" y="184"/>
                  </a:lnTo>
                  <a:lnTo>
                    <a:pt x="138" y="188"/>
                  </a:lnTo>
                  <a:lnTo>
                    <a:pt x="142" y="192"/>
                  </a:lnTo>
                  <a:lnTo>
                    <a:pt x="146" y="196"/>
                  </a:lnTo>
                  <a:lnTo>
                    <a:pt x="152" y="201"/>
                  </a:lnTo>
                  <a:lnTo>
                    <a:pt x="157" y="203"/>
                  </a:lnTo>
                  <a:lnTo>
                    <a:pt x="163" y="207"/>
                  </a:lnTo>
                  <a:lnTo>
                    <a:pt x="167" y="211"/>
                  </a:lnTo>
                  <a:lnTo>
                    <a:pt x="173" y="215"/>
                  </a:lnTo>
                  <a:lnTo>
                    <a:pt x="178" y="218"/>
                  </a:lnTo>
                  <a:lnTo>
                    <a:pt x="182" y="222"/>
                  </a:lnTo>
                  <a:lnTo>
                    <a:pt x="188" y="224"/>
                  </a:lnTo>
                  <a:lnTo>
                    <a:pt x="192" y="228"/>
                  </a:lnTo>
                  <a:lnTo>
                    <a:pt x="197" y="232"/>
                  </a:lnTo>
                  <a:lnTo>
                    <a:pt x="201" y="234"/>
                  </a:lnTo>
                  <a:lnTo>
                    <a:pt x="207" y="236"/>
                  </a:lnTo>
                  <a:lnTo>
                    <a:pt x="211" y="239"/>
                  </a:lnTo>
                  <a:lnTo>
                    <a:pt x="214" y="243"/>
                  </a:lnTo>
                  <a:lnTo>
                    <a:pt x="220" y="245"/>
                  </a:lnTo>
                  <a:lnTo>
                    <a:pt x="224" y="247"/>
                  </a:lnTo>
                  <a:lnTo>
                    <a:pt x="228" y="251"/>
                  </a:lnTo>
                  <a:lnTo>
                    <a:pt x="231" y="253"/>
                  </a:lnTo>
                  <a:lnTo>
                    <a:pt x="235" y="255"/>
                  </a:lnTo>
                  <a:lnTo>
                    <a:pt x="239" y="257"/>
                  </a:lnTo>
                  <a:lnTo>
                    <a:pt x="243" y="258"/>
                  </a:lnTo>
                  <a:lnTo>
                    <a:pt x="247" y="260"/>
                  </a:lnTo>
                  <a:lnTo>
                    <a:pt x="249" y="262"/>
                  </a:lnTo>
                  <a:lnTo>
                    <a:pt x="252" y="264"/>
                  </a:lnTo>
                  <a:lnTo>
                    <a:pt x="256" y="264"/>
                  </a:lnTo>
                  <a:lnTo>
                    <a:pt x="258" y="266"/>
                  </a:lnTo>
                  <a:lnTo>
                    <a:pt x="262" y="270"/>
                  </a:lnTo>
                  <a:lnTo>
                    <a:pt x="268" y="270"/>
                  </a:lnTo>
                  <a:lnTo>
                    <a:pt x="270" y="272"/>
                  </a:lnTo>
                  <a:lnTo>
                    <a:pt x="271" y="274"/>
                  </a:lnTo>
                  <a:lnTo>
                    <a:pt x="271" y="274"/>
                  </a:lnTo>
                  <a:lnTo>
                    <a:pt x="270" y="270"/>
                  </a:lnTo>
                  <a:lnTo>
                    <a:pt x="268" y="268"/>
                  </a:lnTo>
                  <a:lnTo>
                    <a:pt x="266" y="264"/>
                  </a:lnTo>
                  <a:lnTo>
                    <a:pt x="262" y="262"/>
                  </a:lnTo>
                  <a:lnTo>
                    <a:pt x="256" y="257"/>
                  </a:lnTo>
                  <a:lnTo>
                    <a:pt x="251" y="253"/>
                  </a:lnTo>
                  <a:lnTo>
                    <a:pt x="249" y="251"/>
                  </a:lnTo>
                  <a:lnTo>
                    <a:pt x="247" y="249"/>
                  </a:lnTo>
                  <a:lnTo>
                    <a:pt x="243" y="245"/>
                  </a:lnTo>
                  <a:lnTo>
                    <a:pt x="241" y="243"/>
                  </a:lnTo>
                  <a:lnTo>
                    <a:pt x="237" y="241"/>
                  </a:lnTo>
                  <a:lnTo>
                    <a:pt x="233" y="238"/>
                  </a:lnTo>
                  <a:lnTo>
                    <a:pt x="230" y="234"/>
                  </a:lnTo>
                  <a:lnTo>
                    <a:pt x="226" y="232"/>
                  </a:lnTo>
                  <a:lnTo>
                    <a:pt x="224" y="228"/>
                  </a:lnTo>
                  <a:lnTo>
                    <a:pt x="220" y="224"/>
                  </a:lnTo>
                  <a:lnTo>
                    <a:pt x="214" y="220"/>
                  </a:lnTo>
                  <a:lnTo>
                    <a:pt x="212" y="218"/>
                  </a:lnTo>
                  <a:lnTo>
                    <a:pt x="209" y="215"/>
                  </a:lnTo>
                  <a:lnTo>
                    <a:pt x="203" y="211"/>
                  </a:lnTo>
                  <a:lnTo>
                    <a:pt x="199" y="207"/>
                  </a:lnTo>
                  <a:lnTo>
                    <a:pt x="197" y="205"/>
                  </a:lnTo>
                  <a:lnTo>
                    <a:pt x="192" y="201"/>
                  </a:lnTo>
                  <a:lnTo>
                    <a:pt x="188" y="198"/>
                  </a:lnTo>
                  <a:lnTo>
                    <a:pt x="184" y="194"/>
                  </a:lnTo>
                  <a:lnTo>
                    <a:pt x="180" y="190"/>
                  </a:lnTo>
                  <a:lnTo>
                    <a:pt x="176" y="186"/>
                  </a:lnTo>
                  <a:lnTo>
                    <a:pt x="173" y="182"/>
                  </a:lnTo>
                  <a:lnTo>
                    <a:pt x="167" y="177"/>
                  </a:lnTo>
                  <a:lnTo>
                    <a:pt x="163" y="175"/>
                  </a:lnTo>
                  <a:lnTo>
                    <a:pt x="159" y="171"/>
                  </a:lnTo>
                  <a:lnTo>
                    <a:pt x="155" y="169"/>
                  </a:lnTo>
                  <a:lnTo>
                    <a:pt x="152" y="165"/>
                  </a:lnTo>
                  <a:lnTo>
                    <a:pt x="148" y="161"/>
                  </a:lnTo>
                  <a:lnTo>
                    <a:pt x="144" y="158"/>
                  </a:lnTo>
                  <a:lnTo>
                    <a:pt x="140" y="154"/>
                  </a:lnTo>
                  <a:lnTo>
                    <a:pt x="135" y="150"/>
                  </a:lnTo>
                  <a:lnTo>
                    <a:pt x="133" y="148"/>
                  </a:lnTo>
                  <a:lnTo>
                    <a:pt x="129" y="144"/>
                  </a:lnTo>
                  <a:lnTo>
                    <a:pt x="127" y="141"/>
                  </a:lnTo>
                  <a:lnTo>
                    <a:pt x="123" y="139"/>
                  </a:lnTo>
                  <a:lnTo>
                    <a:pt x="119" y="137"/>
                  </a:lnTo>
                  <a:lnTo>
                    <a:pt x="116" y="133"/>
                  </a:lnTo>
                  <a:lnTo>
                    <a:pt x="114" y="131"/>
                  </a:lnTo>
                  <a:lnTo>
                    <a:pt x="112" y="127"/>
                  </a:lnTo>
                  <a:lnTo>
                    <a:pt x="108" y="125"/>
                  </a:lnTo>
                  <a:lnTo>
                    <a:pt x="106" y="122"/>
                  </a:lnTo>
                  <a:lnTo>
                    <a:pt x="102" y="120"/>
                  </a:lnTo>
                  <a:lnTo>
                    <a:pt x="100" y="120"/>
                  </a:lnTo>
                  <a:lnTo>
                    <a:pt x="98" y="116"/>
                  </a:lnTo>
                  <a:lnTo>
                    <a:pt x="93" y="114"/>
                  </a:lnTo>
                  <a:lnTo>
                    <a:pt x="91" y="110"/>
                  </a:lnTo>
                  <a:lnTo>
                    <a:pt x="89" y="108"/>
                  </a:lnTo>
                  <a:lnTo>
                    <a:pt x="87" y="106"/>
                  </a:lnTo>
                  <a:lnTo>
                    <a:pt x="85" y="104"/>
                  </a:lnTo>
                  <a:lnTo>
                    <a:pt x="83" y="103"/>
                  </a:lnTo>
                  <a:lnTo>
                    <a:pt x="79" y="101"/>
                  </a:lnTo>
                  <a:lnTo>
                    <a:pt x="78" y="99"/>
                  </a:lnTo>
                  <a:lnTo>
                    <a:pt x="76" y="95"/>
                  </a:lnTo>
                  <a:lnTo>
                    <a:pt x="72" y="89"/>
                  </a:lnTo>
                  <a:lnTo>
                    <a:pt x="70" y="87"/>
                  </a:lnTo>
                  <a:lnTo>
                    <a:pt x="68" y="84"/>
                  </a:lnTo>
                  <a:lnTo>
                    <a:pt x="62" y="78"/>
                  </a:lnTo>
                  <a:lnTo>
                    <a:pt x="59" y="74"/>
                  </a:lnTo>
                  <a:lnTo>
                    <a:pt x="55" y="68"/>
                  </a:lnTo>
                  <a:lnTo>
                    <a:pt x="51" y="65"/>
                  </a:lnTo>
                  <a:lnTo>
                    <a:pt x="47" y="61"/>
                  </a:lnTo>
                  <a:lnTo>
                    <a:pt x="43" y="55"/>
                  </a:lnTo>
                  <a:lnTo>
                    <a:pt x="39" y="51"/>
                  </a:lnTo>
                  <a:lnTo>
                    <a:pt x="36" y="46"/>
                  </a:lnTo>
                  <a:lnTo>
                    <a:pt x="32" y="42"/>
                  </a:lnTo>
                  <a:lnTo>
                    <a:pt x="28" y="36"/>
                  </a:lnTo>
                  <a:lnTo>
                    <a:pt x="24" y="32"/>
                  </a:lnTo>
                  <a:lnTo>
                    <a:pt x="20" y="27"/>
                  </a:lnTo>
                  <a:lnTo>
                    <a:pt x="19" y="21"/>
                  </a:lnTo>
                  <a:lnTo>
                    <a:pt x="13" y="19"/>
                  </a:lnTo>
                  <a:lnTo>
                    <a:pt x="11" y="15"/>
                  </a:lnTo>
                  <a:lnTo>
                    <a:pt x="9" y="11"/>
                  </a:lnTo>
                  <a:lnTo>
                    <a:pt x="7" y="8"/>
                  </a:lnTo>
                  <a:lnTo>
                    <a:pt x="3" y="6"/>
                  </a:lnTo>
                  <a:lnTo>
                    <a:pt x="1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6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1"/>
                  </a:lnTo>
                  <a:lnTo>
                    <a:pt x="5" y="15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9" y="25"/>
                  </a:lnTo>
                  <a:lnTo>
                    <a:pt x="11" y="28"/>
                  </a:lnTo>
                  <a:lnTo>
                    <a:pt x="11" y="32"/>
                  </a:lnTo>
                  <a:lnTo>
                    <a:pt x="13" y="34"/>
                  </a:lnTo>
                  <a:lnTo>
                    <a:pt x="17" y="38"/>
                  </a:lnTo>
                  <a:lnTo>
                    <a:pt x="19" y="44"/>
                  </a:lnTo>
                  <a:lnTo>
                    <a:pt x="20" y="46"/>
                  </a:lnTo>
                  <a:lnTo>
                    <a:pt x="20" y="49"/>
                  </a:lnTo>
                  <a:lnTo>
                    <a:pt x="22" y="53"/>
                  </a:lnTo>
                  <a:lnTo>
                    <a:pt x="24" y="55"/>
                  </a:lnTo>
                  <a:lnTo>
                    <a:pt x="24" y="59"/>
                  </a:lnTo>
                  <a:lnTo>
                    <a:pt x="26" y="63"/>
                  </a:lnTo>
                  <a:lnTo>
                    <a:pt x="26" y="66"/>
                  </a:lnTo>
                  <a:lnTo>
                    <a:pt x="30" y="68"/>
                  </a:lnTo>
                  <a:lnTo>
                    <a:pt x="32" y="72"/>
                  </a:lnTo>
                  <a:lnTo>
                    <a:pt x="34" y="78"/>
                  </a:lnTo>
                  <a:lnTo>
                    <a:pt x="34" y="80"/>
                  </a:lnTo>
                  <a:lnTo>
                    <a:pt x="36" y="80"/>
                  </a:lnTo>
                  <a:lnTo>
                    <a:pt x="36" y="8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17"/>
            <p:cNvSpPr>
              <a:spLocks/>
            </p:cNvSpPr>
            <p:nvPr/>
          </p:nvSpPr>
          <p:spPr bwMode="auto">
            <a:xfrm>
              <a:off x="7461250" y="2420938"/>
              <a:ext cx="381000" cy="20637"/>
            </a:xfrm>
            <a:custGeom>
              <a:avLst/>
              <a:gdLst/>
              <a:ahLst/>
              <a:cxnLst>
                <a:cxn ang="0">
                  <a:pos x="125" y="4"/>
                </a:cxn>
                <a:cxn ang="0">
                  <a:pos x="140" y="2"/>
                </a:cxn>
                <a:cxn ang="0">
                  <a:pos x="159" y="2"/>
                </a:cxn>
                <a:cxn ang="0">
                  <a:pos x="178" y="0"/>
                </a:cxn>
                <a:cxn ang="0">
                  <a:pos x="203" y="0"/>
                </a:cxn>
                <a:cxn ang="0">
                  <a:pos x="226" y="0"/>
                </a:cxn>
                <a:cxn ang="0">
                  <a:pos x="249" y="0"/>
                </a:cxn>
                <a:cxn ang="0">
                  <a:pos x="275" y="0"/>
                </a:cxn>
                <a:cxn ang="0">
                  <a:pos x="300" y="0"/>
                </a:cxn>
                <a:cxn ang="0">
                  <a:pos x="326" y="2"/>
                </a:cxn>
                <a:cxn ang="0">
                  <a:pos x="351" y="2"/>
                </a:cxn>
                <a:cxn ang="0">
                  <a:pos x="374" y="4"/>
                </a:cxn>
                <a:cxn ang="0">
                  <a:pos x="397" y="5"/>
                </a:cxn>
                <a:cxn ang="0">
                  <a:pos x="416" y="7"/>
                </a:cxn>
                <a:cxn ang="0">
                  <a:pos x="435" y="9"/>
                </a:cxn>
                <a:cxn ang="0">
                  <a:pos x="450" y="11"/>
                </a:cxn>
                <a:cxn ang="0">
                  <a:pos x="463" y="11"/>
                </a:cxn>
                <a:cxn ang="0">
                  <a:pos x="471" y="13"/>
                </a:cxn>
                <a:cxn ang="0">
                  <a:pos x="479" y="15"/>
                </a:cxn>
                <a:cxn ang="0">
                  <a:pos x="477" y="15"/>
                </a:cxn>
                <a:cxn ang="0">
                  <a:pos x="465" y="15"/>
                </a:cxn>
                <a:cxn ang="0">
                  <a:pos x="452" y="15"/>
                </a:cxn>
                <a:cxn ang="0">
                  <a:pos x="435" y="15"/>
                </a:cxn>
                <a:cxn ang="0">
                  <a:pos x="412" y="15"/>
                </a:cxn>
                <a:cxn ang="0">
                  <a:pos x="387" y="17"/>
                </a:cxn>
                <a:cxn ang="0">
                  <a:pos x="361" y="19"/>
                </a:cxn>
                <a:cxn ang="0">
                  <a:pos x="332" y="19"/>
                </a:cxn>
                <a:cxn ang="0">
                  <a:pos x="300" y="21"/>
                </a:cxn>
                <a:cxn ang="0">
                  <a:pos x="269" y="21"/>
                </a:cxn>
                <a:cxn ang="0">
                  <a:pos x="237" y="21"/>
                </a:cxn>
                <a:cxn ang="0">
                  <a:pos x="207" y="23"/>
                </a:cxn>
                <a:cxn ang="0">
                  <a:pos x="172" y="24"/>
                </a:cxn>
                <a:cxn ang="0">
                  <a:pos x="142" y="24"/>
                </a:cxn>
                <a:cxn ang="0">
                  <a:pos x="114" y="24"/>
                </a:cxn>
                <a:cxn ang="0">
                  <a:pos x="87" y="26"/>
                </a:cxn>
                <a:cxn ang="0">
                  <a:pos x="62" y="26"/>
                </a:cxn>
                <a:cxn ang="0">
                  <a:pos x="43" y="26"/>
                </a:cxn>
                <a:cxn ang="0">
                  <a:pos x="22" y="26"/>
                </a:cxn>
                <a:cxn ang="0">
                  <a:pos x="11" y="26"/>
                </a:cxn>
                <a:cxn ang="0">
                  <a:pos x="1" y="24"/>
                </a:cxn>
                <a:cxn ang="0">
                  <a:pos x="0" y="24"/>
                </a:cxn>
                <a:cxn ang="0">
                  <a:pos x="9" y="21"/>
                </a:cxn>
                <a:cxn ang="0">
                  <a:pos x="19" y="19"/>
                </a:cxn>
                <a:cxn ang="0">
                  <a:pos x="34" y="15"/>
                </a:cxn>
                <a:cxn ang="0">
                  <a:pos x="47" y="13"/>
                </a:cxn>
                <a:cxn ang="0">
                  <a:pos x="62" y="11"/>
                </a:cxn>
                <a:cxn ang="0">
                  <a:pos x="76" y="11"/>
                </a:cxn>
                <a:cxn ang="0">
                  <a:pos x="91" y="9"/>
                </a:cxn>
                <a:cxn ang="0">
                  <a:pos x="100" y="9"/>
                </a:cxn>
                <a:cxn ang="0">
                  <a:pos x="110" y="9"/>
                </a:cxn>
                <a:cxn ang="0">
                  <a:pos x="117" y="9"/>
                </a:cxn>
              </a:cxnLst>
              <a:rect l="0" t="0" r="r" b="b"/>
              <a:pathLst>
                <a:path w="479" h="26">
                  <a:moveTo>
                    <a:pt x="117" y="9"/>
                  </a:moveTo>
                  <a:lnTo>
                    <a:pt x="121" y="5"/>
                  </a:lnTo>
                  <a:lnTo>
                    <a:pt x="125" y="4"/>
                  </a:lnTo>
                  <a:lnTo>
                    <a:pt x="131" y="4"/>
                  </a:lnTo>
                  <a:lnTo>
                    <a:pt x="134" y="4"/>
                  </a:lnTo>
                  <a:lnTo>
                    <a:pt x="140" y="2"/>
                  </a:lnTo>
                  <a:lnTo>
                    <a:pt x="146" y="2"/>
                  </a:lnTo>
                  <a:lnTo>
                    <a:pt x="153" y="2"/>
                  </a:lnTo>
                  <a:lnTo>
                    <a:pt x="159" y="2"/>
                  </a:lnTo>
                  <a:lnTo>
                    <a:pt x="167" y="0"/>
                  </a:lnTo>
                  <a:lnTo>
                    <a:pt x="172" y="0"/>
                  </a:lnTo>
                  <a:lnTo>
                    <a:pt x="178" y="0"/>
                  </a:lnTo>
                  <a:lnTo>
                    <a:pt x="188" y="0"/>
                  </a:lnTo>
                  <a:lnTo>
                    <a:pt x="195" y="0"/>
                  </a:lnTo>
                  <a:lnTo>
                    <a:pt x="203" y="0"/>
                  </a:lnTo>
                  <a:lnTo>
                    <a:pt x="211" y="0"/>
                  </a:lnTo>
                  <a:lnTo>
                    <a:pt x="218" y="0"/>
                  </a:lnTo>
                  <a:lnTo>
                    <a:pt x="226" y="0"/>
                  </a:lnTo>
                  <a:lnTo>
                    <a:pt x="233" y="0"/>
                  </a:lnTo>
                  <a:lnTo>
                    <a:pt x="243" y="0"/>
                  </a:lnTo>
                  <a:lnTo>
                    <a:pt x="249" y="0"/>
                  </a:lnTo>
                  <a:lnTo>
                    <a:pt x="258" y="0"/>
                  </a:lnTo>
                  <a:lnTo>
                    <a:pt x="266" y="0"/>
                  </a:lnTo>
                  <a:lnTo>
                    <a:pt x="275" y="0"/>
                  </a:lnTo>
                  <a:lnTo>
                    <a:pt x="283" y="0"/>
                  </a:lnTo>
                  <a:lnTo>
                    <a:pt x="292" y="0"/>
                  </a:lnTo>
                  <a:lnTo>
                    <a:pt x="300" y="0"/>
                  </a:lnTo>
                  <a:lnTo>
                    <a:pt x="309" y="0"/>
                  </a:lnTo>
                  <a:lnTo>
                    <a:pt x="317" y="2"/>
                  </a:lnTo>
                  <a:lnTo>
                    <a:pt x="326" y="2"/>
                  </a:lnTo>
                  <a:lnTo>
                    <a:pt x="332" y="2"/>
                  </a:lnTo>
                  <a:lnTo>
                    <a:pt x="342" y="2"/>
                  </a:lnTo>
                  <a:lnTo>
                    <a:pt x="351" y="2"/>
                  </a:lnTo>
                  <a:lnTo>
                    <a:pt x="357" y="2"/>
                  </a:lnTo>
                  <a:lnTo>
                    <a:pt x="364" y="4"/>
                  </a:lnTo>
                  <a:lnTo>
                    <a:pt x="374" y="4"/>
                  </a:lnTo>
                  <a:lnTo>
                    <a:pt x="380" y="4"/>
                  </a:lnTo>
                  <a:lnTo>
                    <a:pt x="387" y="4"/>
                  </a:lnTo>
                  <a:lnTo>
                    <a:pt x="397" y="5"/>
                  </a:lnTo>
                  <a:lnTo>
                    <a:pt x="403" y="5"/>
                  </a:lnTo>
                  <a:lnTo>
                    <a:pt x="408" y="7"/>
                  </a:lnTo>
                  <a:lnTo>
                    <a:pt x="416" y="7"/>
                  </a:lnTo>
                  <a:lnTo>
                    <a:pt x="422" y="9"/>
                  </a:lnTo>
                  <a:lnTo>
                    <a:pt x="427" y="9"/>
                  </a:lnTo>
                  <a:lnTo>
                    <a:pt x="435" y="9"/>
                  </a:lnTo>
                  <a:lnTo>
                    <a:pt x="439" y="9"/>
                  </a:lnTo>
                  <a:lnTo>
                    <a:pt x="444" y="9"/>
                  </a:lnTo>
                  <a:lnTo>
                    <a:pt x="450" y="11"/>
                  </a:lnTo>
                  <a:lnTo>
                    <a:pt x="454" y="11"/>
                  </a:lnTo>
                  <a:lnTo>
                    <a:pt x="458" y="11"/>
                  </a:lnTo>
                  <a:lnTo>
                    <a:pt x="463" y="11"/>
                  </a:lnTo>
                  <a:lnTo>
                    <a:pt x="465" y="13"/>
                  </a:lnTo>
                  <a:lnTo>
                    <a:pt x="469" y="13"/>
                  </a:lnTo>
                  <a:lnTo>
                    <a:pt x="471" y="13"/>
                  </a:lnTo>
                  <a:lnTo>
                    <a:pt x="473" y="13"/>
                  </a:lnTo>
                  <a:lnTo>
                    <a:pt x="475" y="13"/>
                  </a:lnTo>
                  <a:lnTo>
                    <a:pt x="479" y="15"/>
                  </a:lnTo>
                  <a:lnTo>
                    <a:pt x="479" y="15"/>
                  </a:lnTo>
                  <a:lnTo>
                    <a:pt x="479" y="15"/>
                  </a:lnTo>
                  <a:lnTo>
                    <a:pt x="477" y="15"/>
                  </a:lnTo>
                  <a:lnTo>
                    <a:pt x="473" y="15"/>
                  </a:lnTo>
                  <a:lnTo>
                    <a:pt x="469" y="15"/>
                  </a:lnTo>
                  <a:lnTo>
                    <a:pt x="465" y="15"/>
                  </a:lnTo>
                  <a:lnTo>
                    <a:pt x="461" y="15"/>
                  </a:lnTo>
                  <a:lnTo>
                    <a:pt x="458" y="15"/>
                  </a:lnTo>
                  <a:lnTo>
                    <a:pt x="452" y="15"/>
                  </a:lnTo>
                  <a:lnTo>
                    <a:pt x="446" y="15"/>
                  </a:lnTo>
                  <a:lnTo>
                    <a:pt x="441" y="15"/>
                  </a:lnTo>
                  <a:lnTo>
                    <a:pt x="435" y="15"/>
                  </a:lnTo>
                  <a:lnTo>
                    <a:pt x="427" y="15"/>
                  </a:lnTo>
                  <a:lnTo>
                    <a:pt x="420" y="15"/>
                  </a:lnTo>
                  <a:lnTo>
                    <a:pt x="412" y="15"/>
                  </a:lnTo>
                  <a:lnTo>
                    <a:pt x="404" y="17"/>
                  </a:lnTo>
                  <a:lnTo>
                    <a:pt x="397" y="17"/>
                  </a:lnTo>
                  <a:lnTo>
                    <a:pt x="387" y="17"/>
                  </a:lnTo>
                  <a:lnTo>
                    <a:pt x="380" y="17"/>
                  </a:lnTo>
                  <a:lnTo>
                    <a:pt x="370" y="19"/>
                  </a:lnTo>
                  <a:lnTo>
                    <a:pt x="361" y="19"/>
                  </a:lnTo>
                  <a:lnTo>
                    <a:pt x="351" y="19"/>
                  </a:lnTo>
                  <a:lnTo>
                    <a:pt x="342" y="19"/>
                  </a:lnTo>
                  <a:lnTo>
                    <a:pt x="332" y="19"/>
                  </a:lnTo>
                  <a:lnTo>
                    <a:pt x="321" y="19"/>
                  </a:lnTo>
                  <a:lnTo>
                    <a:pt x="311" y="19"/>
                  </a:lnTo>
                  <a:lnTo>
                    <a:pt x="300" y="21"/>
                  </a:lnTo>
                  <a:lnTo>
                    <a:pt x="290" y="21"/>
                  </a:lnTo>
                  <a:lnTo>
                    <a:pt x="279" y="21"/>
                  </a:lnTo>
                  <a:lnTo>
                    <a:pt x="269" y="21"/>
                  </a:lnTo>
                  <a:lnTo>
                    <a:pt x="258" y="21"/>
                  </a:lnTo>
                  <a:lnTo>
                    <a:pt x="247" y="21"/>
                  </a:lnTo>
                  <a:lnTo>
                    <a:pt x="237" y="21"/>
                  </a:lnTo>
                  <a:lnTo>
                    <a:pt x="226" y="21"/>
                  </a:lnTo>
                  <a:lnTo>
                    <a:pt x="214" y="23"/>
                  </a:lnTo>
                  <a:lnTo>
                    <a:pt x="207" y="23"/>
                  </a:lnTo>
                  <a:lnTo>
                    <a:pt x="195" y="23"/>
                  </a:lnTo>
                  <a:lnTo>
                    <a:pt x="184" y="23"/>
                  </a:lnTo>
                  <a:lnTo>
                    <a:pt x="172" y="24"/>
                  </a:lnTo>
                  <a:lnTo>
                    <a:pt x="163" y="24"/>
                  </a:lnTo>
                  <a:lnTo>
                    <a:pt x="152" y="24"/>
                  </a:lnTo>
                  <a:lnTo>
                    <a:pt x="142" y="24"/>
                  </a:lnTo>
                  <a:lnTo>
                    <a:pt x="133" y="24"/>
                  </a:lnTo>
                  <a:lnTo>
                    <a:pt x="123" y="24"/>
                  </a:lnTo>
                  <a:lnTo>
                    <a:pt x="114" y="24"/>
                  </a:lnTo>
                  <a:lnTo>
                    <a:pt x="104" y="24"/>
                  </a:lnTo>
                  <a:lnTo>
                    <a:pt x="95" y="24"/>
                  </a:lnTo>
                  <a:lnTo>
                    <a:pt x="87" y="26"/>
                  </a:lnTo>
                  <a:lnTo>
                    <a:pt x="79" y="26"/>
                  </a:lnTo>
                  <a:lnTo>
                    <a:pt x="70" y="26"/>
                  </a:lnTo>
                  <a:lnTo>
                    <a:pt x="62" y="26"/>
                  </a:lnTo>
                  <a:lnTo>
                    <a:pt x="55" y="26"/>
                  </a:lnTo>
                  <a:lnTo>
                    <a:pt x="47" y="26"/>
                  </a:lnTo>
                  <a:lnTo>
                    <a:pt x="43" y="26"/>
                  </a:lnTo>
                  <a:lnTo>
                    <a:pt x="36" y="26"/>
                  </a:lnTo>
                  <a:lnTo>
                    <a:pt x="30" y="26"/>
                  </a:lnTo>
                  <a:lnTo>
                    <a:pt x="22" y="26"/>
                  </a:lnTo>
                  <a:lnTo>
                    <a:pt x="19" y="26"/>
                  </a:lnTo>
                  <a:lnTo>
                    <a:pt x="15" y="26"/>
                  </a:lnTo>
                  <a:lnTo>
                    <a:pt x="11" y="26"/>
                  </a:lnTo>
                  <a:lnTo>
                    <a:pt x="7" y="26"/>
                  </a:lnTo>
                  <a:lnTo>
                    <a:pt x="5" y="26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" y="23"/>
                  </a:lnTo>
                  <a:lnTo>
                    <a:pt x="5" y="21"/>
                  </a:lnTo>
                  <a:lnTo>
                    <a:pt x="9" y="21"/>
                  </a:lnTo>
                  <a:lnTo>
                    <a:pt x="13" y="21"/>
                  </a:lnTo>
                  <a:lnTo>
                    <a:pt x="15" y="19"/>
                  </a:lnTo>
                  <a:lnTo>
                    <a:pt x="19" y="19"/>
                  </a:lnTo>
                  <a:lnTo>
                    <a:pt x="24" y="17"/>
                  </a:lnTo>
                  <a:lnTo>
                    <a:pt x="30" y="17"/>
                  </a:lnTo>
                  <a:lnTo>
                    <a:pt x="34" y="15"/>
                  </a:lnTo>
                  <a:lnTo>
                    <a:pt x="38" y="15"/>
                  </a:lnTo>
                  <a:lnTo>
                    <a:pt x="43" y="15"/>
                  </a:lnTo>
                  <a:lnTo>
                    <a:pt x="47" y="13"/>
                  </a:lnTo>
                  <a:lnTo>
                    <a:pt x="53" y="13"/>
                  </a:lnTo>
                  <a:lnTo>
                    <a:pt x="57" y="13"/>
                  </a:lnTo>
                  <a:lnTo>
                    <a:pt x="62" y="11"/>
                  </a:lnTo>
                  <a:lnTo>
                    <a:pt x="68" y="11"/>
                  </a:lnTo>
                  <a:lnTo>
                    <a:pt x="72" y="11"/>
                  </a:lnTo>
                  <a:lnTo>
                    <a:pt x="76" y="11"/>
                  </a:lnTo>
                  <a:lnTo>
                    <a:pt x="81" y="9"/>
                  </a:lnTo>
                  <a:lnTo>
                    <a:pt x="87" y="9"/>
                  </a:lnTo>
                  <a:lnTo>
                    <a:pt x="91" y="9"/>
                  </a:lnTo>
                  <a:lnTo>
                    <a:pt x="93" y="9"/>
                  </a:lnTo>
                  <a:lnTo>
                    <a:pt x="98" y="9"/>
                  </a:lnTo>
                  <a:lnTo>
                    <a:pt x="100" y="9"/>
                  </a:lnTo>
                  <a:lnTo>
                    <a:pt x="104" y="9"/>
                  </a:lnTo>
                  <a:lnTo>
                    <a:pt x="108" y="9"/>
                  </a:lnTo>
                  <a:lnTo>
                    <a:pt x="110" y="9"/>
                  </a:lnTo>
                  <a:lnTo>
                    <a:pt x="114" y="9"/>
                  </a:lnTo>
                  <a:lnTo>
                    <a:pt x="115" y="9"/>
                  </a:lnTo>
                  <a:lnTo>
                    <a:pt x="117" y="9"/>
                  </a:lnTo>
                  <a:lnTo>
                    <a:pt x="117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18"/>
            <p:cNvSpPr>
              <a:spLocks/>
            </p:cNvSpPr>
            <p:nvPr/>
          </p:nvSpPr>
          <p:spPr bwMode="auto">
            <a:xfrm>
              <a:off x="7439025" y="2460625"/>
              <a:ext cx="406400" cy="38100"/>
            </a:xfrm>
            <a:custGeom>
              <a:avLst/>
              <a:gdLst/>
              <a:ahLst/>
              <a:cxnLst>
                <a:cxn ang="0">
                  <a:pos x="131" y="2"/>
                </a:cxn>
                <a:cxn ang="0">
                  <a:pos x="154" y="0"/>
                </a:cxn>
                <a:cxn ang="0">
                  <a:pos x="179" y="2"/>
                </a:cxn>
                <a:cxn ang="0">
                  <a:pos x="201" y="2"/>
                </a:cxn>
                <a:cxn ang="0">
                  <a:pos x="228" y="4"/>
                </a:cxn>
                <a:cxn ang="0">
                  <a:pos x="255" y="6"/>
                </a:cxn>
                <a:cxn ang="0">
                  <a:pos x="281" y="8"/>
                </a:cxn>
                <a:cxn ang="0">
                  <a:pos x="306" y="12"/>
                </a:cxn>
                <a:cxn ang="0">
                  <a:pos x="335" y="15"/>
                </a:cxn>
                <a:cxn ang="0">
                  <a:pos x="359" y="19"/>
                </a:cxn>
                <a:cxn ang="0">
                  <a:pos x="384" y="23"/>
                </a:cxn>
                <a:cxn ang="0">
                  <a:pos x="407" y="27"/>
                </a:cxn>
                <a:cxn ang="0">
                  <a:pos x="428" y="31"/>
                </a:cxn>
                <a:cxn ang="0">
                  <a:pos x="447" y="34"/>
                </a:cxn>
                <a:cxn ang="0">
                  <a:pos x="466" y="38"/>
                </a:cxn>
                <a:cxn ang="0">
                  <a:pos x="481" y="42"/>
                </a:cxn>
                <a:cxn ang="0">
                  <a:pos x="494" y="44"/>
                </a:cxn>
                <a:cxn ang="0">
                  <a:pos x="504" y="48"/>
                </a:cxn>
                <a:cxn ang="0">
                  <a:pos x="511" y="50"/>
                </a:cxn>
                <a:cxn ang="0">
                  <a:pos x="504" y="48"/>
                </a:cxn>
                <a:cxn ang="0">
                  <a:pos x="494" y="48"/>
                </a:cxn>
                <a:cxn ang="0">
                  <a:pos x="483" y="46"/>
                </a:cxn>
                <a:cxn ang="0">
                  <a:pos x="468" y="44"/>
                </a:cxn>
                <a:cxn ang="0">
                  <a:pos x="451" y="42"/>
                </a:cxn>
                <a:cxn ang="0">
                  <a:pos x="432" y="42"/>
                </a:cxn>
                <a:cxn ang="0">
                  <a:pos x="409" y="40"/>
                </a:cxn>
                <a:cxn ang="0">
                  <a:pos x="388" y="38"/>
                </a:cxn>
                <a:cxn ang="0">
                  <a:pos x="365" y="36"/>
                </a:cxn>
                <a:cxn ang="0">
                  <a:pos x="340" y="36"/>
                </a:cxn>
                <a:cxn ang="0">
                  <a:pos x="316" y="34"/>
                </a:cxn>
                <a:cxn ang="0">
                  <a:pos x="293" y="32"/>
                </a:cxn>
                <a:cxn ang="0">
                  <a:pos x="270" y="32"/>
                </a:cxn>
                <a:cxn ang="0">
                  <a:pos x="245" y="31"/>
                </a:cxn>
                <a:cxn ang="0">
                  <a:pos x="222" y="31"/>
                </a:cxn>
                <a:cxn ang="0">
                  <a:pos x="201" y="29"/>
                </a:cxn>
                <a:cxn ang="0">
                  <a:pos x="182" y="29"/>
                </a:cxn>
                <a:cxn ang="0">
                  <a:pos x="165" y="27"/>
                </a:cxn>
                <a:cxn ang="0">
                  <a:pos x="150" y="25"/>
                </a:cxn>
                <a:cxn ang="0">
                  <a:pos x="137" y="25"/>
                </a:cxn>
                <a:cxn ang="0">
                  <a:pos x="129" y="25"/>
                </a:cxn>
                <a:cxn ang="0">
                  <a:pos x="124" y="25"/>
                </a:cxn>
                <a:cxn ang="0">
                  <a:pos x="112" y="25"/>
                </a:cxn>
                <a:cxn ang="0">
                  <a:pos x="99" y="25"/>
                </a:cxn>
                <a:cxn ang="0">
                  <a:pos x="86" y="25"/>
                </a:cxn>
                <a:cxn ang="0">
                  <a:pos x="78" y="25"/>
                </a:cxn>
                <a:cxn ang="0">
                  <a:pos x="70" y="25"/>
                </a:cxn>
                <a:cxn ang="0">
                  <a:pos x="61" y="25"/>
                </a:cxn>
                <a:cxn ang="0">
                  <a:pos x="49" y="27"/>
                </a:cxn>
                <a:cxn ang="0">
                  <a:pos x="34" y="27"/>
                </a:cxn>
                <a:cxn ang="0">
                  <a:pos x="21" y="29"/>
                </a:cxn>
                <a:cxn ang="0">
                  <a:pos x="9" y="31"/>
                </a:cxn>
                <a:cxn ang="0">
                  <a:pos x="2" y="29"/>
                </a:cxn>
                <a:cxn ang="0">
                  <a:pos x="0" y="29"/>
                </a:cxn>
                <a:cxn ang="0">
                  <a:pos x="6" y="25"/>
                </a:cxn>
                <a:cxn ang="0">
                  <a:pos x="15" y="23"/>
                </a:cxn>
                <a:cxn ang="0">
                  <a:pos x="29" y="21"/>
                </a:cxn>
                <a:cxn ang="0">
                  <a:pos x="42" y="19"/>
                </a:cxn>
                <a:cxn ang="0">
                  <a:pos x="59" y="15"/>
                </a:cxn>
                <a:cxn ang="0">
                  <a:pos x="74" y="12"/>
                </a:cxn>
                <a:cxn ang="0">
                  <a:pos x="87" y="10"/>
                </a:cxn>
                <a:cxn ang="0">
                  <a:pos x="101" y="8"/>
                </a:cxn>
                <a:cxn ang="0">
                  <a:pos x="110" y="6"/>
                </a:cxn>
                <a:cxn ang="0">
                  <a:pos x="116" y="4"/>
                </a:cxn>
              </a:cxnLst>
              <a:rect l="0" t="0" r="r" b="b"/>
              <a:pathLst>
                <a:path w="511" h="50">
                  <a:moveTo>
                    <a:pt x="116" y="4"/>
                  </a:moveTo>
                  <a:lnTo>
                    <a:pt x="124" y="2"/>
                  </a:lnTo>
                  <a:lnTo>
                    <a:pt x="131" y="2"/>
                  </a:lnTo>
                  <a:lnTo>
                    <a:pt x="137" y="2"/>
                  </a:lnTo>
                  <a:lnTo>
                    <a:pt x="146" y="2"/>
                  </a:lnTo>
                  <a:lnTo>
                    <a:pt x="154" y="0"/>
                  </a:lnTo>
                  <a:lnTo>
                    <a:pt x="162" y="0"/>
                  </a:lnTo>
                  <a:lnTo>
                    <a:pt x="169" y="0"/>
                  </a:lnTo>
                  <a:lnTo>
                    <a:pt x="179" y="2"/>
                  </a:lnTo>
                  <a:lnTo>
                    <a:pt x="184" y="2"/>
                  </a:lnTo>
                  <a:lnTo>
                    <a:pt x="194" y="2"/>
                  </a:lnTo>
                  <a:lnTo>
                    <a:pt x="201" y="2"/>
                  </a:lnTo>
                  <a:lnTo>
                    <a:pt x="211" y="2"/>
                  </a:lnTo>
                  <a:lnTo>
                    <a:pt x="219" y="2"/>
                  </a:lnTo>
                  <a:lnTo>
                    <a:pt x="228" y="4"/>
                  </a:lnTo>
                  <a:lnTo>
                    <a:pt x="238" y="4"/>
                  </a:lnTo>
                  <a:lnTo>
                    <a:pt x="245" y="6"/>
                  </a:lnTo>
                  <a:lnTo>
                    <a:pt x="255" y="6"/>
                  </a:lnTo>
                  <a:lnTo>
                    <a:pt x="264" y="6"/>
                  </a:lnTo>
                  <a:lnTo>
                    <a:pt x="272" y="8"/>
                  </a:lnTo>
                  <a:lnTo>
                    <a:pt x="281" y="8"/>
                  </a:lnTo>
                  <a:lnTo>
                    <a:pt x="289" y="10"/>
                  </a:lnTo>
                  <a:lnTo>
                    <a:pt x="298" y="12"/>
                  </a:lnTo>
                  <a:lnTo>
                    <a:pt x="306" y="12"/>
                  </a:lnTo>
                  <a:lnTo>
                    <a:pt x="316" y="13"/>
                  </a:lnTo>
                  <a:lnTo>
                    <a:pt x="325" y="13"/>
                  </a:lnTo>
                  <a:lnTo>
                    <a:pt x="335" y="15"/>
                  </a:lnTo>
                  <a:lnTo>
                    <a:pt x="340" y="17"/>
                  </a:lnTo>
                  <a:lnTo>
                    <a:pt x="352" y="17"/>
                  </a:lnTo>
                  <a:lnTo>
                    <a:pt x="359" y="19"/>
                  </a:lnTo>
                  <a:lnTo>
                    <a:pt x="369" y="21"/>
                  </a:lnTo>
                  <a:lnTo>
                    <a:pt x="374" y="21"/>
                  </a:lnTo>
                  <a:lnTo>
                    <a:pt x="384" y="23"/>
                  </a:lnTo>
                  <a:lnTo>
                    <a:pt x="392" y="23"/>
                  </a:lnTo>
                  <a:lnTo>
                    <a:pt x="397" y="25"/>
                  </a:lnTo>
                  <a:lnTo>
                    <a:pt x="407" y="27"/>
                  </a:lnTo>
                  <a:lnTo>
                    <a:pt x="414" y="29"/>
                  </a:lnTo>
                  <a:lnTo>
                    <a:pt x="422" y="31"/>
                  </a:lnTo>
                  <a:lnTo>
                    <a:pt x="428" y="31"/>
                  </a:lnTo>
                  <a:lnTo>
                    <a:pt x="433" y="32"/>
                  </a:lnTo>
                  <a:lnTo>
                    <a:pt x="443" y="34"/>
                  </a:lnTo>
                  <a:lnTo>
                    <a:pt x="447" y="34"/>
                  </a:lnTo>
                  <a:lnTo>
                    <a:pt x="454" y="34"/>
                  </a:lnTo>
                  <a:lnTo>
                    <a:pt x="460" y="36"/>
                  </a:lnTo>
                  <a:lnTo>
                    <a:pt x="466" y="38"/>
                  </a:lnTo>
                  <a:lnTo>
                    <a:pt x="470" y="40"/>
                  </a:lnTo>
                  <a:lnTo>
                    <a:pt x="477" y="40"/>
                  </a:lnTo>
                  <a:lnTo>
                    <a:pt x="481" y="42"/>
                  </a:lnTo>
                  <a:lnTo>
                    <a:pt x="487" y="42"/>
                  </a:lnTo>
                  <a:lnTo>
                    <a:pt x="490" y="42"/>
                  </a:lnTo>
                  <a:lnTo>
                    <a:pt x="494" y="44"/>
                  </a:lnTo>
                  <a:lnTo>
                    <a:pt x="498" y="46"/>
                  </a:lnTo>
                  <a:lnTo>
                    <a:pt x="500" y="46"/>
                  </a:lnTo>
                  <a:lnTo>
                    <a:pt x="504" y="48"/>
                  </a:lnTo>
                  <a:lnTo>
                    <a:pt x="509" y="48"/>
                  </a:lnTo>
                  <a:lnTo>
                    <a:pt x="511" y="48"/>
                  </a:lnTo>
                  <a:lnTo>
                    <a:pt x="511" y="50"/>
                  </a:lnTo>
                  <a:lnTo>
                    <a:pt x="511" y="48"/>
                  </a:lnTo>
                  <a:lnTo>
                    <a:pt x="508" y="48"/>
                  </a:lnTo>
                  <a:lnTo>
                    <a:pt x="504" y="48"/>
                  </a:lnTo>
                  <a:lnTo>
                    <a:pt x="502" y="48"/>
                  </a:lnTo>
                  <a:lnTo>
                    <a:pt x="498" y="48"/>
                  </a:lnTo>
                  <a:lnTo>
                    <a:pt x="494" y="48"/>
                  </a:lnTo>
                  <a:lnTo>
                    <a:pt x="490" y="46"/>
                  </a:lnTo>
                  <a:lnTo>
                    <a:pt x="487" y="46"/>
                  </a:lnTo>
                  <a:lnTo>
                    <a:pt x="483" y="46"/>
                  </a:lnTo>
                  <a:lnTo>
                    <a:pt x="477" y="46"/>
                  </a:lnTo>
                  <a:lnTo>
                    <a:pt x="471" y="44"/>
                  </a:lnTo>
                  <a:lnTo>
                    <a:pt x="468" y="44"/>
                  </a:lnTo>
                  <a:lnTo>
                    <a:pt x="460" y="42"/>
                  </a:lnTo>
                  <a:lnTo>
                    <a:pt x="456" y="42"/>
                  </a:lnTo>
                  <a:lnTo>
                    <a:pt x="451" y="42"/>
                  </a:lnTo>
                  <a:lnTo>
                    <a:pt x="443" y="42"/>
                  </a:lnTo>
                  <a:lnTo>
                    <a:pt x="437" y="42"/>
                  </a:lnTo>
                  <a:lnTo>
                    <a:pt x="432" y="42"/>
                  </a:lnTo>
                  <a:lnTo>
                    <a:pt x="426" y="40"/>
                  </a:lnTo>
                  <a:lnTo>
                    <a:pt x="416" y="40"/>
                  </a:lnTo>
                  <a:lnTo>
                    <a:pt x="409" y="40"/>
                  </a:lnTo>
                  <a:lnTo>
                    <a:pt x="403" y="40"/>
                  </a:lnTo>
                  <a:lnTo>
                    <a:pt x="395" y="38"/>
                  </a:lnTo>
                  <a:lnTo>
                    <a:pt x="388" y="38"/>
                  </a:lnTo>
                  <a:lnTo>
                    <a:pt x="380" y="36"/>
                  </a:lnTo>
                  <a:lnTo>
                    <a:pt x="373" y="36"/>
                  </a:lnTo>
                  <a:lnTo>
                    <a:pt x="365" y="36"/>
                  </a:lnTo>
                  <a:lnTo>
                    <a:pt x="357" y="36"/>
                  </a:lnTo>
                  <a:lnTo>
                    <a:pt x="348" y="36"/>
                  </a:lnTo>
                  <a:lnTo>
                    <a:pt x="340" y="36"/>
                  </a:lnTo>
                  <a:lnTo>
                    <a:pt x="333" y="34"/>
                  </a:lnTo>
                  <a:lnTo>
                    <a:pt x="325" y="34"/>
                  </a:lnTo>
                  <a:lnTo>
                    <a:pt x="316" y="34"/>
                  </a:lnTo>
                  <a:lnTo>
                    <a:pt x="310" y="34"/>
                  </a:lnTo>
                  <a:lnTo>
                    <a:pt x="300" y="34"/>
                  </a:lnTo>
                  <a:lnTo>
                    <a:pt x="293" y="32"/>
                  </a:lnTo>
                  <a:lnTo>
                    <a:pt x="283" y="32"/>
                  </a:lnTo>
                  <a:lnTo>
                    <a:pt x="276" y="32"/>
                  </a:lnTo>
                  <a:lnTo>
                    <a:pt x="270" y="32"/>
                  </a:lnTo>
                  <a:lnTo>
                    <a:pt x="259" y="32"/>
                  </a:lnTo>
                  <a:lnTo>
                    <a:pt x="253" y="31"/>
                  </a:lnTo>
                  <a:lnTo>
                    <a:pt x="245" y="31"/>
                  </a:lnTo>
                  <a:lnTo>
                    <a:pt x="238" y="31"/>
                  </a:lnTo>
                  <a:lnTo>
                    <a:pt x="230" y="31"/>
                  </a:lnTo>
                  <a:lnTo>
                    <a:pt x="222" y="31"/>
                  </a:lnTo>
                  <a:lnTo>
                    <a:pt x="217" y="31"/>
                  </a:lnTo>
                  <a:lnTo>
                    <a:pt x="207" y="31"/>
                  </a:lnTo>
                  <a:lnTo>
                    <a:pt x="201" y="29"/>
                  </a:lnTo>
                  <a:lnTo>
                    <a:pt x="196" y="29"/>
                  </a:lnTo>
                  <a:lnTo>
                    <a:pt x="190" y="29"/>
                  </a:lnTo>
                  <a:lnTo>
                    <a:pt x="182" y="29"/>
                  </a:lnTo>
                  <a:lnTo>
                    <a:pt x="179" y="27"/>
                  </a:lnTo>
                  <a:lnTo>
                    <a:pt x="171" y="27"/>
                  </a:lnTo>
                  <a:lnTo>
                    <a:pt x="165" y="27"/>
                  </a:lnTo>
                  <a:lnTo>
                    <a:pt x="160" y="25"/>
                  </a:lnTo>
                  <a:lnTo>
                    <a:pt x="156" y="25"/>
                  </a:lnTo>
                  <a:lnTo>
                    <a:pt x="150" y="25"/>
                  </a:lnTo>
                  <a:lnTo>
                    <a:pt x="146" y="25"/>
                  </a:lnTo>
                  <a:lnTo>
                    <a:pt x="143" y="25"/>
                  </a:lnTo>
                  <a:lnTo>
                    <a:pt x="137" y="25"/>
                  </a:lnTo>
                  <a:lnTo>
                    <a:pt x="135" y="25"/>
                  </a:lnTo>
                  <a:lnTo>
                    <a:pt x="133" y="25"/>
                  </a:lnTo>
                  <a:lnTo>
                    <a:pt x="129" y="25"/>
                  </a:lnTo>
                  <a:lnTo>
                    <a:pt x="127" y="25"/>
                  </a:lnTo>
                  <a:lnTo>
                    <a:pt x="125" y="25"/>
                  </a:lnTo>
                  <a:lnTo>
                    <a:pt x="124" y="25"/>
                  </a:lnTo>
                  <a:lnTo>
                    <a:pt x="120" y="25"/>
                  </a:lnTo>
                  <a:lnTo>
                    <a:pt x="116" y="25"/>
                  </a:lnTo>
                  <a:lnTo>
                    <a:pt x="112" y="25"/>
                  </a:lnTo>
                  <a:lnTo>
                    <a:pt x="108" y="25"/>
                  </a:lnTo>
                  <a:lnTo>
                    <a:pt x="103" y="25"/>
                  </a:lnTo>
                  <a:lnTo>
                    <a:pt x="99" y="25"/>
                  </a:lnTo>
                  <a:lnTo>
                    <a:pt x="95" y="25"/>
                  </a:lnTo>
                  <a:lnTo>
                    <a:pt x="87" y="25"/>
                  </a:lnTo>
                  <a:lnTo>
                    <a:pt x="86" y="25"/>
                  </a:lnTo>
                  <a:lnTo>
                    <a:pt x="84" y="25"/>
                  </a:lnTo>
                  <a:lnTo>
                    <a:pt x="82" y="25"/>
                  </a:lnTo>
                  <a:lnTo>
                    <a:pt x="78" y="25"/>
                  </a:lnTo>
                  <a:lnTo>
                    <a:pt x="76" y="25"/>
                  </a:lnTo>
                  <a:lnTo>
                    <a:pt x="72" y="25"/>
                  </a:lnTo>
                  <a:lnTo>
                    <a:pt x="70" y="25"/>
                  </a:lnTo>
                  <a:lnTo>
                    <a:pt x="67" y="25"/>
                  </a:lnTo>
                  <a:lnTo>
                    <a:pt x="65" y="25"/>
                  </a:lnTo>
                  <a:lnTo>
                    <a:pt x="61" y="25"/>
                  </a:lnTo>
                  <a:lnTo>
                    <a:pt x="59" y="25"/>
                  </a:lnTo>
                  <a:lnTo>
                    <a:pt x="55" y="25"/>
                  </a:lnTo>
                  <a:lnTo>
                    <a:pt x="49" y="27"/>
                  </a:lnTo>
                  <a:lnTo>
                    <a:pt x="46" y="27"/>
                  </a:lnTo>
                  <a:lnTo>
                    <a:pt x="40" y="27"/>
                  </a:lnTo>
                  <a:lnTo>
                    <a:pt x="34" y="27"/>
                  </a:lnTo>
                  <a:lnTo>
                    <a:pt x="30" y="27"/>
                  </a:lnTo>
                  <a:lnTo>
                    <a:pt x="25" y="29"/>
                  </a:lnTo>
                  <a:lnTo>
                    <a:pt x="21" y="29"/>
                  </a:lnTo>
                  <a:lnTo>
                    <a:pt x="17" y="29"/>
                  </a:lnTo>
                  <a:lnTo>
                    <a:pt x="13" y="29"/>
                  </a:lnTo>
                  <a:lnTo>
                    <a:pt x="9" y="31"/>
                  </a:lnTo>
                  <a:lnTo>
                    <a:pt x="6" y="29"/>
                  </a:lnTo>
                  <a:lnTo>
                    <a:pt x="4" y="29"/>
                  </a:lnTo>
                  <a:lnTo>
                    <a:pt x="2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7"/>
                  </a:lnTo>
                  <a:lnTo>
                    <a:pt x="4" y="25"/>
                  </a:lnTo>
                  <a:lnTo>
                    <a:pt x="6" y="25"/>
                  </a:lnTo>
                  <a:lnTo>
                    <a:pt x="9" y="25"/>
                  </a:lnTo>
                  <a:lnTo>
                    <a:pt x="13" y="23"/>
                  </a:lnTo>
                  <a:lnTo>
                    <a:pt x="15" y="23"/>
                  </a:lnTo>
                  <a:lnTo>
                    <a:pt x="19" y="23"/>
                  </a:lnTo>
                  <a:lnTo>
                    <a:pt x="25" y="23"/>
                  </a:lnTo>
                  <a:lnTo>
                    <a:pt x="29" y="21"/>
                  </a:lnTo>
                  <a:lnTo>
                    <a:pt x="32" y="19"/>
                  </a:lnTo>
                  <a:lnTo>
                    <a:pt x="38" y="19"/>
                  </a:lnTo>
                  <a:lnTo>
                    <a:pt x="42" y="19"/>
                  </a:lnTo>
                  <a:lnTo>
                    <a:pt x="48" y="17"/>
                  </a:lnTo>
                  <a:lnTo>
                    <a:pt x="53" y="17"/>
                  </a:lnTo>
                  <a:lnTo>
                    <a:pt x="59" y="15"/>
                  </a:lnTo>
                  <a:lnTo>
                    <a:pt x="65" y="13"/>
                  </a:lnTo>
                  <a:lnTo>
                    <a:pt x="68" y="13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84" y="12"/>
                  </a:lnTo>
                  <a:lnTo>
                    <a:pt x="87" y="10"/>
                  </a:lnTo>
                  <a:lnTo>
                    <a:pt x="93" y="8"/>
                  </a:lnTo>
                  <a:lnTo>
                    <a:pt x="97" y="8"/>
                  </a:lnTo>
                  <a:lnTo>
                    <a:pt x="101" y="8"/>
                  </a:lnTo>
                  <a:lnTo>
                    <a:pt x="103" y="6"/>
                  </a:lnTo>
                  <a:lnTo>
                    <a:pt x="108" y="6"/>
                  </a:lnTo>
                  <a:lnTo>
                    <a:pt x="110" y="6"/>
                  </a:lnTo>
                  <a:lnTo>
                    <a:pt x="112" y="6"/>
                  </a:lnTo>
                  <a:lnTo>
                    <a:pt x="116" y="4"/>
                  </a:lnTo>
                  <a:lnTo>
                    <a:pt x="116" y="4"/>
                  </a:lnTo>
                  <a:lnTo>
                    <a:pt x="116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19"/>
            <p:cNvSpPr>
              <a:spLocks/>
            </p:cNvSpPr>
            <p:nvPr/>
          </p:nvSpPr>
          <p:spPr bwMode="auto">
            <a:xfrm>
              <a:off x="7678738" y="2392363"/>
              <a:ext cx="100012" cy="355600"/>
            </a:xfrm>
            <a:custGeom>
              <a:avLst/>
              <a:gdLst/>
              <a:ahLst/>
              <a:cxnLst>
                <a:cxn ang="0">
                  <a:pos x="111" y="43"/>
                </a:cxn>
                <a:cxn ang="0">
                  <a:pos x="109" y="62"/>
                </a:cxn>
                <a:cxn ang="0">
                  <a:pos x="107" y="83"/>
                </a:cxn>
                <a:cxn ang="0">
                  <a:pos x="105" y="104"/>
                </a:cxn>
                <a:cxn ang="0">
                  <a:pos x="101" y="127"/>
                </a:cxn>
                <a:cxn ang="0">
                  <a:pos x="97" y="150"/>
                </a:cxn>
                <a:cxn ang="0">
                  <a:pos x="91" y="171"/>
                </a:cxn>
                <a:cxn ang="0">
                  <a:pos x="88" y="192"/>
                </a:cxn>
                <a:cxn ang="0">
                  <a:pos x="82" y="212"/>
                </a:cxn>
                <a:cxn ang="0">
                  <a:pos x="76" y="233"/>
                </a:cxn>
                <a:cxn ang="0">
                  <a:pos x="71" y="252"/>
                </a:cxn>
                <a:cxn ang="0">
                  <a:pos x="65" y="269"/>
                </a:cxn>
                <a:cxn ang="0">
                  <a:pos x="59" y="287"/>
                </a:cxn>
                <a:cxn ang="0">
                  <a:pos x="53" y="300"/>
                </a:cxn>
                <a:cxn ang="0">
                  <a:pos x="48" y="313"/>
                </a:cxn>
                <a:cxn ang="0">
                  <a:pos x="44" y="323"/>
                </a:cxn>
                <a:cxn ang="0">
                  <a:pos x="34" y="340"/>
                </a:cxn>
                <a:cxn ang="0">
                  <a:pos x="25" y="359"/>
                </a:cxn>
                <a:cxn ang="0">
                  <a:pos x="19" y="378"/>
                </a:cxn>
                <a:cxn ang="0">
                  <a:pos x="12" y="399"/>
                </a:cxn>
                <a:cxn ang="0">
                  <a:pos x="6" y="418"/>
                </a:cxn>
                <a:cxn ang="0">
                  <a:pos x="2" y="431"/>
                </a:cxn>
                <a:cxn ang="0">
                  <a:pos x="0" y="442"/>
                </a:cxn>
                <a:cxn ang="0">
                  <a:pos x="2" y="446"/>
                </a:cxn>
                <a:cxn ang="0">
                  <a:pos x="10" y="435"/>
                </a:cxn>
                <a:cxn ang="0">
                  <a:pos x="19" y="421"/>
                </a:cxn>
                <a:cxn ang="0">
                  <a:pos x="25" y="408"/>
                </a:cxn>
                <a:cxn ang="0">
                  <a:pos x="33" y="393"/>
                </a:cxn>
                <a:cxn ang="0">
                  <a:pos x="38" y="376"/>
                </a:cxn>
                <a:cxn ang="0">
                  <a:pos x="50" y="357"/>
                </a:cxn>
                <a:cxn ang="0">
                  <a:pos x="57" y="340"/>
                </a:cxn>
                <a:cxn ang="0">
                  <a:pos x="67" y="319"/>
                </a:cxn>
                <a:cxn ang="0">
                  <a:pos x="74" y="300"/>
                </a:cxn>
                <a:cxn ang="0">
                  <a:pos x="84" y="283"/>
                </a:cxn>
                <a:cxn ang="0">
                  <a:pos x="90" y="264"/>
                </a:cxn>
                <a:cxn ang="0">
                  <a:pos x="97" y="249"/>
                </a:cxn>
                <a:cxn ang="0">
                  <a:pos x="105" y="233"/>
                </a:cxn>
                <a:cxn ang="0">
                  <a:pos x="109" y="222"/>
                </a:cxn>
                <a:cxn ang="0">
                  <a:pos x="112" y="211"/>
                </a:cxn>
                <a:cxn ang="0">
                  <a:pos x="116" y="197"/>
                </a:cxn>
                <a:cxn ang="0">
                  <a:pos x="118" y="182"/>
                </a:cxn>
                <a:cxn ang="0">
                  <a:pos x="120" y="165"/>
                </a:cxn>
                <a:cxn ang="0">
                  <a:pos x="124" y="148"/>
                </a:cxn>
                <a:cxn ang="0">
                  <a:pos x="124" y="131"/>
                </a:cxn>
                <a:cxn ang="0">
                  <a:pos x="124" y="110"/>
                </a:cxn>
                <a:cxn ang="0">
                  <a:pos x="124" y="93"/>
                </a:cxn>
                <a:cxn ang="0">
                  <a:pos x="126" y="74"/>
                </a:cxn>
                <a:cxn ang="0">
                  <a:pos x="126" y="57"/>
                </a:cxn>
                <a:cxn ang="0">
                  <a:pos x="126" y="41"/>
                </a:cxn>
                <a:cxn ang="0">
                  <a:pos x="126" y="28"/>
                </a:cxn>
                <a:cxn ang="0">
                  <a:pos x="124" y="17"/>
                </a:cxn>
                <a:cxn ang="0">
                  <a:pos x="124" y="2"/>
                </a:cxn>
                <a:cxn ang="0">
                  <a:pos x="111" y="28"/>
                </a:cxn>
              </a:cxnLst>
              <a:rect l="0" t="0" r="r" b="b"/>
              <a:pathLst>
                <a:path w="126" h="448">
                  <a:moveTo>
                    <a:pt x="111" y="28"/>
                  </a:moveTo>
                  <a:lnTo>
                    <a:pt x="111" y="34"/>
                  </a:lnTo>
                  <a:lnTo>
                    <a:pt x="111" y="38"/>
                  </a:lnTo>
                  <a:lnTo>
                    <a:pt x="111" y="43"/>
                  </a:lnTo>
                  <a:lnTo>
                    <a:pt x="111" y="47"/>
                  </a:lnTo>
                  <a:lnTo>
                    <a:pt x="111" y="51"/>
                  </a:lnTo>
                  <a:lnTo>
                    <a:pt x="111" y="57"/>
                  </a:lnTo>
                  <a:lnTo>
                    <a:pt x="109" y="62"/>
                  </a:lnTo>
                  <a:lnTo>
                    <a:pt x="109" y="68"/>
                  </a:lnTo>
                  <a:lnTo>
                    <a:pt x="109" y="72"/>
                  </a:lnTo>
                  <a:lnTo>
                    <a:pt x="109" y="78"/>
                  </a:lnTo>
                  <a:lnTo>
                    <a:pt x="107" y="83"/>
                  </a:lnTo>
                  <a:lnTo>
                    <a:pt x="107" y="89"/>
                  </a:lnTo>
                  <a:lnTo>
                    <a:pt x="107" y="93"/>
                  </a:lnTo>
                  <a:lnTo>
                    <a:pt x="107" y="100"/>
                  </a:lnTo>
                  <a:lnTo>
                    <a:pt x="105" y="104"/>
                  </a:lnTo>
                  <a:lnTo>
                    <a:pt x="105" y="110"/>
                  </a:lnTo>
                  <a:lnTo>
                    <a:pt x="103" y="116"/>
                  </a:lnTo>
                  <a:lnTo>
                    <a:pt x="103" y="121"/>
                  </a:lnTo>
                  <a:lnTo>
                    <a:pt x="101" y="127"/>
                  </a:lnTo>
                  <a:lnTo>
                    <a:pt x="101" y="133"/>
                  </a:lnTo>
                  <a:lnTo>
                    <a:pt x="101" y="138"/>
                  </a:lnTo>
                  <a:lnTo>
                    <a:pt x="97" y="142"/>
                  </a:lnTo>
                  <a:lnTo>
                    <a:pt x="97" y="150"/>
                  </a:lnTo>
                  <a:lnTo>
                    <a:pt x="95" y="155"/>
                  </a:lnTo>
                  <a:lnTo>
                    <a:pt x="93" y="159"/>
                  </a:lnTo>
                  <a:lnTo>
                    <a:pt x="93" y="165"/>
                  </a:lnTo>
                  <a:lnTo>
                    <a:pt x="91" y="171"/>
                  </a:lnTo>
                  <a:lnTo>
                    <a:pt x="91" y="176"/>
                  </a:lnTo>
                  <a:lnTo>
                    <a:pt x="90" y="182"/>
                  </a:lnTo>
                  <a:lnTo>
                    <a:pt x="90" y="188"/>
                  </a:lnTo>
                  <a:lnTo>
                    <a:pt x="88" y="192"/>
                  </a:lnTo>
                  <a:lnTo>
                    <a:pt x="88" y="197"/>
                  </a:lnTo>
                  <a:lnTo>
                    <a:pt x="86" y="203"/>
                  </a:lnTo>
                  <a:lnTo>
                    <a:pt x="84" y="207"/>
                  </a:lnTo>
                  <a:lnTo>
                    <a:pt x="82" y="212"/>
                  </a:lnTo>
                  <a:lnTo>
                    <a:pt x="80" y="220"/>
                  </a:lnTo>
                  <a:lnTo>
                    <a:pt x="78" y="224"/>
                  </a:lnTo>
                  <a:lnTo>
                    <a:pt x="78" y="228"/>
                  </a:lnTo>
                  <a:lnTo>
                    <a:pt x="76" y="233"/>
                  </a:lnTo>
                  <a:lnTo>
                    <a:pt x="74" y="237"/>
                  </a:lnTo>
                  <a:lnTo>
                    <a:pt x="72" y="243"/>
                  </a:lnTo>
                  <a:lnTo>
                    <a:pt x="72" y="247"/>
                  </a:lnTo>
                  <a:lnTo>
                    <a:pt x="71" y="252"/>
                  </a:lnTo>
                  <a:lnTo>
                    <a:pt x="69" y="256"/>
                  </a:lnTo>
                  <a:lnTo>
                    <a:pt x="67" y="260"/>
                  </a:lnTo>
                  <a:lnTo>
                    <a:pt x="67" y="264"/>
                  </a:lnTo>
                  <a:lnTo>
                    <a:pt x="65" y="269"/>
                  </a:lnTo>
                  <a:lnTo>
                    <a:pt x="63" y="273"/>
                  </a:lnTo>
                  <a:lnTo>
                    <a:pt x="61" y="277"/>
                  </a:lnTo>
                  <a:lnTo>
                    <a:pt x="59" y="281"/>
                  </a:lnTo>
                  <a:lnTo>
                    <a:pt x="59" y="287"/>
                  </a:lnTo>
                  <a:lnTo>
                    <a:pt x="57" y="288"/>
                  </a:lnTo>
                  <a:lnTo>
                    <a:pt x="55" y="294"/>
                  </a:lnTo>
                  <a:lnTo>
                    <a:pt x="55" y="296"/>
                  </a:lnTo>
                  <a:lnTo>
                    <a:pt x="53" y="300"/>
                  </a:lnTo>
                  <a:lnTo>
                    <a:pt x="52" y="304"/>
                  </a:lnTo>
                  <a:lnTo>
                    <a:pt x="50" y="306"/>
                  </a:lnTo>
                  <a:lnTo>
                    <a:pt x="50" y="309"/>
                  </a:lnTo>
                  <a:lnTo>
                    <a:pt x="48" y="313"/>
                  </a:lnTo>
                  <a:lnTo>
                    <a:pt x="46" y="315"/>
                  </a:lnTo>
                  <a:lnTo>
                    <a:pt x="44" y="317"/>
                  </a:lnTo>
                  <a:lnTo>
                    <a:pt x="44" y="321"/>
                  </a:lnTo>
                  <a:lnTo>
                    <a:pt x="44" y="323"/>
                  </a:lnTo>
                  <a:lnTo>
                    <a:pt x="42" y="326"/>
                  </a:lnTo>
                  <a:lnTo>
                    <a:pt x="38" y="330"/>
                  </a:lnTo>
                  <a:lnTo>
                    <a:pt x="38" y="334"/>
                  </a:lnTo>
                  <a:lnTo>
                    <a:pt x="34" y="340"/>
                  </a:lnTo>
                  <a:lnTo>
                    <a:pt x="33" y="344"/>
                  </a:lnTo>
                  <a:lnTo>
                    <a:pt x="31" y="347"/>
                  </a:lnTo>
                  <a:lnTo>
                    <a:pt x="29" y="353"/>
                  </a:lnTo>
                  <a:lnTo>
                    <a:pt x="25" y="359"/>
                  </a:lnTo>
                  <a:lnTo>
                    <a:pt x="25" y="364"/>
                  </a:lnTo>
                  <a:lnTo>
                    <a:pt x="21" y="368"/>
                  </a:lnTo>
                  <a:lnTo>
                    <a:pt x="21" y="374"/>
                  </a:lnTo>
                  <a:lnTo>
                    <a:pt x="19" y="378"/>
                  </a:lnTo>
                  <a:lnTo>
                    <a:pt x="15" y="383"/>
                  </a:lnTo>
                  <a:lnTo>
                    <a:pt x="15" y="387"/>
                  </a:lnTo>
                  <a:lnTo>
                    <a:pt x="14" y="395"/>
                  </a:lnTo>
                  <a:lnTo>
                    <a:pt x="12" y="399"/>
                  </a:lnTo>
                  <a:lnTo>
                    <a:pt x="10" y="404"/>
                  </a:lnTo>
                  <a:lnTo>
                    <a:pt x="8" y="408"/>
                  </a:lnTo>
                  <a:lnTo>
                    <a:pt x="8" y="412"/>
                  </a:lnTo>
                  <a:lnTo>
                    <a:pt x="6" y="418"/>
                  </a:lnTo>
                  <a:lnTo>
                    <a:pt x="4" y="421"/>
                  </a:lnTo>
                  <a:lnTo>
                    <a:pt x="2" y="425"/>
                  </a:lnTo>
                  <a:lnTo>
                    <a:pt x="2" y="429"/>
                  </a:lnTo>
                  <a:lnTo>
                    <a:pt x="2" y="431"/>
                  </a:lnTo>
                  <a:lnTo>
                    <a:pt x="2" y="435"/>
                  </a:lnTo>
                  <a:lnTo>
                    <a:pt x="2" y="437"/>
                  </a:lnTo>
                  <a:lnTo>
                    <a:pt x="0" y="439"/>
                  </a:lnTo>
                  <a:lnTo>
                    <a:pt x="0" y="442"/>
                  </a:lnTo>
                  <a:lnTo>
                    <a:pt x="0" y="444"/>
                  </a:lnTo>
                  <a:lnTo>
                    <a:pt x="2" y="446"/>
                  </a:lnTo>
                  <a:lnTo>
                    <a:pt x="2" y="448"/>
                  </a:lnTo>
                  <a:lnTo>
                    <a:pt x="2" y="446"/>
                  </a:lnTo>
                  <a:lnTo>
                    <a:pt x="4" y="444"/>
                  </a:lnTo>
                  <a:lnTo>
                    <a:pt x="6" y="442"/>
                  </a:lnTo>
                  <a:lnTo>
                    <a:pt x="8" y="439"/>
                  </a:lnTo>
                  <a:lnTo>
                    <a:pt x="10" y="435"/>
                  </a:lnTo>
                  <a:lnTo>
                    <a:pt x="14" y="431"/>
                  </a:lnTo>
                  <a:lnTo>
                    <a:pt x="15" y="427"/>
                  </a:lnTo>
                  <a:lnTo>
                    <a:pt x="15" y="423"/>
                  </a:lnTo>
                  <a:lnTo>
                    <a:pt x="19" y="421"/>
                  </a:lnTo>
                  <a:lnTo>
                    <a:pt x="21" y="418"/>
                  </a:lnTo>
                  <a:lnTo>
                    <a:pt x="21" y="414"/>
                  </a:lnTo>
                  <a:lnTo>
                    <a:pt x="23" y="412"/>
                  </a:lnTo>
                  <a:lnTo>
                    <a:pt x="25" y="408"/>
                  </a:lnTo>
                  <a:lnTo>
                    <a:pt x="25" y="404"/>
                  </a:lnTo>
                  <a:lnTo>
                    <a:pt x="29" y="401"/>
                  </a:lnTo>
                  <a:lnTo>
                    <a:pt x="31" y="397"/>
                  </a:lnTo>
                  <a:lnTo>
                    <a:pt x="33" y="393"/>
                  </a:lnTo>
                  <a:lnTo>
                    <a:pt x="34" y="387"/>
                  </a:lnTo>
                  <a:lnTo>
                    <a:pt x="36" y="383"/>
                  </a:lnTo>
                  <a:lnTo>
                    <a:pt x="38" y="380"/>
                  </a:lnTo>
                  <a:lnTo>
                    <a:pt x="38" y="376"/>
                  </a:lnTo>
                  <a:lnTo>
                    <a:pt x="42" y="370"/>
                  </a:lnTo>
                  <a:lnTo>
                    <a:pt x="44" y="366"/>
                  </a:lnTo>
                  <a:lnTo>
                    <a:pt x="46" y="363"/>
                  </a:lnTo>
                  <a:lnTo>
                    <a:pt x="50" y="357"/>
                  </a:lnTo>
                  <a:lnTo>
                    <a:pt x="52" y="353"/>
                  </a:lnTo>
                  <a:lnTo>
                    <a:pt x="53" y="349"/>
                  </a:lnTo>
                  <a:lnTo>
                    <a:pt x="55" y="344"/>
                  </a:lnTo>
                  <a:lnTo>
                    <a:pt x="57" y="340"/>
                  </a:lnTo>
                  <a:lnTo>
                    <a:pt x="59" y="334"/>
                  </a:lnTo>
                  <a:lnTo>
                    <a:pt x="61" y="328"/>
                  </a:lnTo>
                  <a:lnTo>
                    <a:pt x="63" y="325"/>
                  </a:lnTo>
                  <a:lnTo>
                    <a:pt x="67" y="319"/>
                  </a:lnTo>
                  <a:lnTo>
                    <a:pt x="69" y="315"/>
                  </a:lnTo>
                  <a:lnTo>
                    <a:pt x="71" y="309"/>
                  </a:lnTo>
                  <a:lnTo>
                    <a:pt x="72" y="306"/>
                  </a:lnTo>
                  <a:lnTo>
                    <a:pt x="74" y="300"/>
                  </a:lnTo>
                  <a:lnTo>
                    <a:pt x="76" y="296"/>
                  </a:lnTo>
                  <a:lnTo>
                    <a:pt x="78" y="292"/>
                  </a:lnTo>
                  <a:lnTo>
                    <a:pt x="80" y="287"/>
                  </a:lnTo>
                  <a:lnTo>
                    <a:pt x="84" y="283"/>
                  </a:lnTo>
                  <a:lnTo>
                    <a:pt x="86" y="277"/>
                  </a:lnTo>
                  <a:lnTo>
                    <a:pt x="88" y="273"/>
                  </a:lnTo>
                  <a:lnTo>
                    <a:pt x="90" y="269"/>
                  </a:lnTo>
                  <a:lnTo>
                    <a:pt x="90" y="264"/>
                  </a:lnTo>
                  <a:lnTo>
                    <a:pt x="91" y="260"/>
                  </a:lnTo>
                  <a:lnTo>
                    <a:pt x="93" y="256"/>
                  </a:lnTo>
                  <a:lnTo>
                    <a:pt x="95" y="252"/>
                  </a:lnTo>
                  <a:lnTo>
                    <a:pt x="97" y="249"/>
                  </a:lnTo>
                  <a:lnTo>
                    <a:pt x="101" y="245"/>
                  </a:lnTo>
                  <a:lnTo>
                    <a:pt x="101" y="241"/>
                  </a:lnTo>
                  <a:lnTo>
                    <a:pt x="103" y="237"/>
                  </a:lnTo>
                  <a:lnTo>
                    <a:pt x="105" y="233"/>
                  </a:lnTo>
                  <a:lnTo>
                    <a:pt x="105" y="231"/>
                  </a:lnTo>
                  <a:lnTo>
                    <a:pt x="107" y="228"/>
                  </a:lnTo>
                  <a:lnTo>
                    <a:pt x="107" y="224"/>
                  </a:lnTo>
                  <a:lnTo>
                    <a:pt x="109" y="222"/>
                  </a:lnTo>
                  <a:lnTo>
                    <a:pt x="111" y="220"/>
                  </a:lnTo>
                  <a:lnTo>
                    <a:pt x="111" y="218"/>
                  </a:lnTo>
                  <a:lnTo>
                    <a:pt x="111" y="212"/>
                  </a:lnTo>
                  <a:lnTo>
                    <a:pt x="112" y="211"/>
                  </a:lnTo>
                  <a:lnTo>
                    <a:pt x="114" y="207"/>
                  </a:lnTo>
                  <a:lnTo>
                    <a:pt x="114" y="203"/>
                  </a:lnTo>
                  <a:lnTo>
                    <a:pt x="114" y="201"/>
                  </a:lnTo>
                  <a:lnTo>
                    <a:pt x="116" y="197"/>
                  </a:lnTo>
                  <a:lnTo>
                    <a:pt x="118" y="193"/>
                  </a:lnTo>
                  <a:lnTo>
                    <a:pt x="118" y="190"/>
                  </a:lnTo>
                  <a:lnTo>
                    <a:pt x="118" y="186"/>
                  </a:lnTo>
                  <a:lnTo>
                    <a:pt x="118" y="182"/>
                  </a:lnTo>
                  <a:lnTo>
                    <a:pt x="120" y="178"/>
                  </a:lnTo>
                  <a:lnTo>
                    <a:pt x="120" y="173"/>
                  </a:lnTo>
                  <a:lnTo>
                    <a:pt x="120" y="169"/>
                  </a:lnTo>
                  <a:lnTo>
                    <a:pt x="120" y="165"/>
                  </a:lnTo>
                  <a:lnTo>
                    <a:pt x="122" y="159"/>
                  </a:lnTo>
                  <a:lnTo>
                    <a:pt x="122" y="155"/>
                  </a:lnTo>
                  <a:lnTo>
                    <a:pt x="124" y="152"/>
                  </a:lnTo>
                  <a:lnTo>
                    <a:pt x="124" y="148"/>
                  </a:lnTo>
                  <a:lnTo>
                    <a:pt x="124" y="142"/>
                  </a:lnTo>
                  <a:lnTo>
                    <a:pt x="124" y="138"/>
                  </a:lnTo>
                  <a:lnTo>
                    <a:pt x="124" y="135"/>
                  </a:lnTo>
                  <a:lnTo>
                    <a:pt x="124" y="131"/>
                  </a:lnTo>
                  <a:lnTo>
                    <a:pt x="124" y="125"/>
                  </a:lnTo>
                  <a:lnTo>
                    <a:pt x="124" y="119"/>
                  </a:lnTo>
                  <a:lnTo>
                    <a:pt x="124" y="116"/>
                  </a:lnTo>
                  <a:lnTo>
                    <a:pt x="124" y="110"/>
                  </a:lnTo>
                  <a:lnTo>
                    <a:pt x="124" y="106"/>
                  </a:lnTo>
                  <a:lnTo>
                    <a:pt x="124" y="102"/>
                  </a:lnTo>
                  <a:lnTo>
                    <a:pt x="124" y="97"/>
                  </a:lnTo>
                  <a:lnTo>
                    <a:pt x="124" y="93"/>
                  </a:lnTo>
                  <a:lnTo>
                    <a:pt x="126" y="87"/>
                  </a:lnTo>
                  <a:lnTo>
                    <a:pt x="126" y="83"/>
                  </a:lnTo>
                  <a:lnTo>
                    <a:pt x="126" y="79"/>
                  </a:lnTo>
                  <a:lnTo>
                    <a:pt x="126" y="74"/>
                  </a:lnTo>
                  <a:lnTo>
                    <a:pt x="126" y="70"/>
                  </a:lnTo>
                  <a:lnTo>
                    <a:pt x="126" y="66"/>
                  </a:lnTo>
                  <a:lnTo>
                    <a:pt x="126" y="62"/>
                  </a:lnTo>
                  <a:lnTo>
                    <a:pt x="126" y="57"/>
                  </a:lnTo>
                  <a:lnTo>
                    <a:pt x="126" y="55"/>
                  </a:lnTo>
                  <a:lnTo>
                    <a:pt x="126" y="49"/>
                  </a:lnTo>
                  <a:lnTo>
                    <a:pt x="126" y="45"/>
                  </a:lnTo>
                  <a:lnTo>
                    <a:pt x="126" y="41"/>
                  </a:lnTo>
                  <a:lnTo>
                    <a:pt x="126" y="38"/>
                  </a:lnTo>
                  <a:lnTo>
                    <a:pt x="126" y="34"/>
                  </a:lnTo>
                  <a:lnTo>
                    <a:pt x="126" y="32"/>
                  </a:lnTo>
                  <a:lnTo>
                    <a:pt x="126" y="28"/>
                  </a:lnTo>
                  <a:lnTo>
                    <a:pt x="126" y="26"/>
                  </a:lnTo>
                  <a:lnTo>
                    <a:pt x="124" y="22"/>
                  </a:lnTo>
                  <a:lnTo>
                    <a:pt x="124" y="19"/>
                  </a:lnTo>
                  <a:lnTo>
                    <a:pt x="124" y="17"/>
                  </a:lnTo>
                  <a:lnTo>
                    <a:pt x="124" y="15"/>
                  </a:lnTo>
                  <a:lnTo>
                    <a:pt x="124" y="11"/>
                  </a:lnTo>
                  <a:lnTo>
                    <a:pt x="124" y="5"/>
                  </a:lnTo>
                  <a:lnTo>
                    <a:pt x="124" y="2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11" y="28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20"/>
            <p:cNvSpPr>
              <a:spLocks/>
            </p:cNvSpPr>
            <p:nvPr/>
          </p:nvSpPr>
          <p:spPr bwMode="auto">
            <a:xfrm>
              <a:off x="7673975" y="2646363"/>
              <a:ext cx="206375" cy="215900"/>
            </a:xfrm>
            <a:custGeom>
              <a:avLst/>
              <a:gdLst/>
              <a:ahLst/>
              <a:cxnLst>
                <a:cxn ang="0">
                  <a:pos x="34" y="239"/>
                </a:cxn>
                <a:cxn ang="0">
                  <a:pos x="51" y="228"/>
                </a:cxn>
                <a:cxn ang="0">
                  <a:pos x="70" y="218"/>
                </a:cxn>
                <a:cxn ang="0">
                  <a:pos x="85" y="203"/>
                </a:cxn>
                <a:cxn ang="0">
                  <a:pos x="102" y="192"/>
                </a:cxn>
                <a:cxn ang="0">
                  <a:pos x="119" y="175"/>
                </a:cxn>
                <a:cxn ang="0">
                  <a:pos x="135" y="161"/>
                </a:cxn>
                <a:cxn ang="0">
                  <a:pos x="150" y="144"/>
                </a:cxn>
                <a:cxn ang="0">
                  <a:pos x="163" y="129"/>
                </a:cxn>
                <a:cxn ang="0">
                  <a:pos x="178" y="112"/>
                </a:cxn>
                <a:cxn ang="0">
                  <a:pos x="192" y="97"/>
                </a:cxn>
                <a:cxn ang="0">
                  <a:pos x="203" y="81"/>
                </a:cxn>
                <a:cxn ang="0">
                  <a:pos x="214" y="66"/>
                </a:cxn>
                <a:cxn ang="0">
                  <a:pos x="222" y="55"/>
                </a:cxn>
                <a:cxn ang="0">
                  <a:pos x="231" y="42"/>
                </a:cxn>
                <a:cxn ang="0">
                  <a:pos x="239" y="30"/>
                </a:cxn>
                <a:cxn ang="0">
                  <a:pos x="245" y="21"/>
                </a:cxn>
                <a:cxn ang="0">
                  <a:pos x="252" y="9"/>
                </a:cxn>
                <a:cxn ang="0">
                  <a:pos x="256" y="2"/>
                </a:cxn>
                <a:cxn ang="0">
                  <a:pos x="256" y="4"/>
                </a:cxn>
                <a:cxn ang="0">
                  <a:pos x="254" y="15"/>
                </a:cxn>
                <a:cxn ang="0">
                  <a:pos x="250" y="26"/>
                </a:cxn>
                <a:cxn ang="0">
                  <a:pos x="245" y="40"/>
                </a:cxn>
                <a:cxn ang="0">
                  <a:pos x="239" y="53"/>
                </a:cxn>
                <a:cxn ang="0">
                  <a:pos x="237" y="62"/>
                </a:cxn>
                <a:cxn ang="0">
                  <a:pos x="233" y="70"/>
                </a:cxn>
                <a:cxn ang="0">
                  <a:pos x="230" y="80"/>
                </a:cxn>
                <a:cxn ang="0">
                  <a:pos x="226" y="91"/>
                </a:cxn>
                <a:cxn ang="0">
                  <a:pos x="220" y="100"/>
                </a:cxn>
                <a:cxn ang="0">
                  <a:pos x="214" y="110"/>
                </a:cxn>
                <a:cxn ang="0">
                  <a:pos x="209" y="119"/>
                </a:cxn>
                <a:cxn ang="0">
                  <a:pos x="203" y="131"/>
                </a:cxn>
                <a:cxn ang="0">
                  <a:pos x="197" y="140"/>
                </a:cxn>
                <a:cxn ang="0">
                  <a:pos x="190" y="150"/>
                </a:cxn>
                <a:cxn ang="0">
                  <a:pos x="182" y="159"/>
                </a:cxn>
                <a:cxn ang="0">
                  <a:pos x="174" y="169"/>
                </a:cxn>
                <a:cxn ang="0">
                  <a:pos x="167" y="178"/>
                </a:cxn>
                <a:cxn ang="0">
                  <a:pos x="155" y="186"/>
                </a:cxn>
                <a:cxn ang="0">
                  <a:pos x="146" y="194"/>
                </a:cxn>
                <a:cxn ang="0">
                  <a:pos x="135" y="203"/>
                </a:cxn>
                <a:cxn ang="0">
                  <a:pos x="125" y="211"/>
                </a:cxn>
                <a:cxn ang="0">
                  <a:pos x="114" y="216"/>
                </a:cxn>
                <a:cxn ang="0">
                  <a:pos x="102" y="222"/>
                </a:cxn>
                <a:cxn ang="0">
                  <a:pos x="93" y="230"/>
                </a:cxn>
                <a:cxn ang="0">
                  <a:pos x="81" y="235"/>
                </a:cxn>
                <a:cxn ang="0">
                  <a:pos x="70" y="241"/>
                </a:cxn>
                <a:cxn ang="0">
                  <a:pos x="60" y="247"/>
                </a:cxn>
                <a:cxn ang="0">
                  <a:pos x="49" y="251"/>
                </a:cxn>
                <a:cxn ang="0">
                  <a:pos x="39" y="254"/>
                </a:cxn>
                <a:cxn ang="0">
                  <a:pos x="30" y="258"/>
                </a:cxn>
                <a:cxn ang="0">
                  <a:pos x="19" y="264"/>
                </a:cxn>
                <a:cxn ang="0">
                  <a:pos x="7" y="268"/>
                </a:cxn>
                <a:cxn ang="0">
                  <a:pos x="0" y="272"/>
                </a:cxn>
              </a:cxnLst>
              <a:rect l="0" t="0" r="r" b="b"/>
              <a:pathLst>
                <a:path w="258" h="272">
                  <a:moveTo>
                    <a:pt x="22" y="245"/>
                  </a:moveTo>
                  <a:lnTo>
                    <a:pt x="28" y="241"/>
                  </a:lnTo>
                  <a:lnTo>
                    <a:pt x="34" y="239"/>
                  </a:lnTo>
                  <a:lnTo>
                    <a:pt x="39" y="234"/>
                  </a:lnTo>
                  <a:lnTo>
                    <a:pt x="47" y="232"/>
                  </a:lnTo>
                  <a:lnTo>
                    <a:pt x="51" y="228"/>
                  </a:lnTo>
                  <a:lnTo>
                    <a:pt x="58" y="224"/>
                  </a:lnTo>
                  <a:lnTo>
                    <a:pt x="64" y="220"/>
                  </a:lnTo>
                  <a:lnTo>
                    <a:pt x="70" y="218"/>
                  </a:lnTo>
                  <a:lnTo>
                    <a:pt x="76" y="213"/>
                  </a:lnTo>
                  <a:lnTo>
                    <a:pt x="81" y="209"/>
                  </a:lnTo>
                  <a:lnTo>
                    <a:pt x="85" y="203"/>
                  </a:lnTo>
                  <a:lnTo>
                    <a:pt x="93" y="199"/>
                  </a:lnTo>
                  <a:lnTo>
                    <a:pt x="96" y="195"/>
                  </a:lnTo>
                  <a:lnTo>
                    <a:pt x="102" y="192"/>
                  </a:lnTo>
                  <a:lnTo>
                    <a:pt x="108" y="184"/>
                  </a:lnTo>
                  <a:lnTo>
                    <a:pt x="114" y="180"/>
                  </a:lnTo>
                  <a:lnTo>
                    <a:pt x="119" y="175"/>
                  </a:lnTo>
                  <a:lnTo>
                    <a:pt x="125" y="171"/>
                  </a:lnTo>
                  <a:lnTo>
                    <a:pt x="129" y="165"/>
                  </a:lnTo>
                  <a:lnTo>
                    <a:pt x="135" y="161"/>
                  </a:lnTo>
                  <a:lnTo>
                    <a:pt x="140" y="154"/>
                  </a:lnTo>
                  <a:lnTo>
                    <a:pt x="146" y="150"/>
                  </a:lnTo>
                  <a:lnTo>
                    <a:pt x="150" y="144"/>
                  </a:lnTo>
                  <a:lnTo>
                    <a:pt x="155" y="140"/>
                  </a:lnTo>
                  <a:lnTo>
                    <a:pt x="159" y="135"/>
                  </a:lnTo>
                  <a:lnTo>
                    <a:pt x="163" y="129"/>
                  </a:lnTo>
                  <a:lnTo>
                    <a:pt x="169" y="123"/>
                  </a:lnTo>
                  <a:lnTo>
                    <a:pt x="173" y="118"/>
                  </a:lnTo>
                  <a:lnTo>
                    <a:pt x="178" y="112"/>
                  </a:lnTo>
                  <a:lnTo>
                    <a:pt x="182" y="108"/>
                  </a:lnTo>
                  <a:lnTo>
                    <a:pt x="186" y="100"/>
                  </a:lnTo>
                  <a:lnTo>
                    <a:pt x="192" y="97"/>
                  </a:lnTo>
                  <a:lnTo>
                    <a:pt x="195" y="91"/>
                  </a:lnTo>
                  <a:lnTo>
                    <a:pt x="197" y="87"/>
                  </a:lnTo>
                  <a:lnTo>
                    <a:pt x="203" y="81"/>
                  </a:lnTo>
                  <a:lnTo>
                    <a:pt x="205" y="78"/>
                  </a:lnTo>
                  <a:lnTo>
                    <a:pt x="209" y="72"/>
                  </a:lnTo>
                  <a:lnTo>
                    <a:pt x="214" y="66"/>
                  </a:lnTo>
                  <a:lnTo>
                    <a:pt x="216" y="62"/>
                  </a:lnTo>
                  <a:lnTo>
                    <a:pt x="220" y="59"/>
                  </a:lnTo>
                  <a:lnTo>
                    <a:pt x="222" y="55"/>
                  </a:lnTo>
                  <a:lnTo>
                    <a:pt x="226" y="49"/>
                  </a:lnTo>
                  <a:lnTo>
                    <a:pt x="230" y="43"/>
                  </a:lnTo>
                  <a:lnTo>
                    <a:pt x="231" y="42"/>
                  </a:lnTo>
                  <a:lnTo>
                    <a:pt x="235" y="36"/>
                  </a:lnTo>
                  <a:lnTo>
                    <a:pt x="237" y="32"/>
                  </a:lnTo>
                  <a:lnTo>
                    <a:pt x="239" y="30"/>
                  </a:lnTo>
                  <a:lnTo>
                    <a:pt x="241" y="26"/>
                  </a:lnTo>
                  <a:lnTo>
                    <a:pt x="243" y="23"/>
                  </a:lnTo>
                  <a:lnTo>
                    <a:pt x="245" y="21"/>
                  </a:lnTo>
                  <a:lnTo>
                    <a:pt x="249" y="17"/>
                  </a:lnTo>
                  <a:lnTo>
                    <a:pt x="249" y="15"/>
                  </a:lnTo>
                  <a:lnTo>
                    <a:pt x="252" y="9"/>
                  </a:lnTo>
                  <a:lnTo>
                    <a:pt x="254" y="5"/>
                  </a:lnTo>
                  <a:lnTo>
                    <a:pt x="256" y="2"/>
                  </a:lnTo>
                  <a:lnTo>
                    <a:pt x="256" y="2"/>
                  </a:lnTo>
                  <a:lnTo>
                    <a:pt x="258" y="0"/>
                  </a:lnTo>
                  <a:lnTo>
                    <a:pt x="258" y="2"/>
                  </a:lnTo>
                  <a:lnTo>
                    <a:pt x="256" y="4"/>
                  </a:lnTo>
                  <a:lnTo>
                    <a:pt x="254" y="7"/>
                  </a:lnTo>
                  <a:lnTo>
                    <a:pt x="254" y="9"/>
                  </a:lnTo>
                  <a:lnTo>
                    <a:pt x="254" y="15"/>
                  </a:lnTo>
                  <a:lnTo>
                    <a:pt x="252" y="17"/>
                  </a:lnTo>
                  <a:lnTo>
                    <a:pt x="252" y="21"/>
                  </a:lnTo>
                  <a:lnTo>
                    <a:pt x="250" y="26"/>
                  </a:lnTo>
                  <a:lnTo>
                    <a:pt x="249" y="30"/>
                  </a:lnTo>
                  <a:lnTo>
                    <a:pt x="247" y="34"/>
                  </a:lnTo>
                  <a:lnTo>
                    <a:pt x="245" y="40"/>
                  </a:lnTo>
                  <a:lnTo>
                    <a:pt x="243" y="43"/>
                  </a:lnTo>
                  <a:lnTo>
                    <a:pt x="241" y="49"/>
                  </a:lnTo>
                  <a:lnTo>
                    <a:pt x="239" y="53"/>
                  </a:lnTo>
                  <a:lnTo>
                    <a:pt x="239" y="57"/>
                  </a:lnTo>
                  <a:lnTo>
                    <a:pt x="237" y="59"/>
                  </a:lnTo>
                  <a:lnTo>
                    <a:pt x="237" y="62"/>
                  </a:lnTo>
                  <a:lnTo>
                    <a:pt x="237" y="64"/>
                  </a:lnTo>
                  <a:lnTo>
                    <a:pt x="235" y="66"/>
                  </a:lnTo>
                  <a:lnTo>
                    <a:pt x="233" y="70"/>
                  </a:lnTo>
                  <a:lnTo>
                    <a:pt x="231" y="74"/>
                  </a:lnTo>
                  <a:lnTo>
                    <a:pt x="231" y="78"/>
                  </a:lnTo>
                  <a:lnTo>
                    <a:pt x="230" y="80"/>
                  </a:lnTo>
                  <a:lnTo>
                    <a:pt x="228" y="83"/>
                  </a:lnTo>
                  <a:lnTo>
                    <a:pt x="228" y="87"/>
                  </a:lnTo>
                  <a:lnTo>
                    <a:pt x="226" y="91"/>
                  </a:lnTo>
                  <a:lnTo>
                    <a:pt x="224" y="93"/>
                  </a:lnTo>
                  <a:lnTo>
                    <a:pt x="222" y="97"/>
                  </a:lnTo>
                  <a:lnTo>
                    <a:pt x="220" y="100"/>
                  </a:lnTo>
                  <a:lnTo>
                    <a:pt x="218" y="102"/>
                  </a:lnTo>
                  <a:lnTo>
                    <a:pt x="216" y="108"/>
                  </a:lnTo>
                  <a:lnTo>
                    <a:pt x="214" y="110"/>
                  </a:lnTo>
                  <a:lnTo>
                    <a:pt x="214" y="114"/>
                  </a:lnTo>
                  <a:lnTo>
                    <a:pt x="211" y="116"/>
                  </a:lnTo>
                  <a:lnTo>
                    <a:pt x="209" y="119"/>
                  </a:lnTo>
                  <a:lnTo>
                    <a:pt x="207" y="123"/>
                  </a:lnTo>
                  <a:lnTo>
                    <a:pt x="205" y="127"/>
                  </a:lnTo>
                  <a:lnTo>
                    <a:pt x="203" y="131"/>
                  </a:lnTo>
                  <a:lnTo>
                    <a:pt x="201" y="133"/>
                  </a:lnTo>
                  <a:lnTo>
                    <a:pt x="199" y="137"/>
                  </a:lnTo>
                  <a:lnTo>
                    <a:pt x="197" y="140"/>
                  </a:lnTo>
                  <a:lnTo>
                    <a:pt x="195" y="144"/>
                  </a:lnTo>
                  <a:lnTo>
                    <a:pt x="193" y="146"/>
                  </a:lnTo>
                  <a:lnTo>
                    <a:pt x="190" y="150"/>
                  </a:lnTo>
                  <a:lnTo>
                    <a:pt x="188" y="152"/>
                  </a:lnTo>
                  <a:lnTo>
                    <a:pt x="184" y="157"/>
                  </a:lnTo>
                  <a:lnTo>
                    <a:pt x="182" y="159"/>
                  </a:lnTo>
                  <a:lnTo>
                    <a:pt x="180" y="163"/>
                  </a:lnTo>
                  <a:lnTo>
                    <a:pt x="178" y="165"/>
                  </a:lnTo>
                  <a:lnTo>
                    <a:pt x="174" y="169"/>
                  </a:lnTo>
                  <a:lnTo>
                    <a:pt x="171" y="171"/>
                  </a:lnTo>
                  <a:lnTo>
                    <a:pt x="169" y="175"/>
                  </a:lnTo>
                  <a:lnTo>
                    <a:pt x="167" y="178"/>
                  </a:lnTo>
                  <a:lnTo>
                    <a:pt x="163" y="180"/>
                  </a:lnTo>
                  <a:lnTo>
                    <a:pt x="159" y="182"/>
                  </a:lnTo>
                  <a:lnTo>
                    <a:pt x="155" y="186"/>
                  </a:lnTo>
                  <a:lnTo>
                    <a:pt x="154" y="188"/>
                  </a:lnTo>
                  <a:lnTo>
                    <a:pt x="150" y="192"/>
                  </a:lnTo>
                  <a:lnTo>
                    <a:pt x="146" y="194"/>
                  </a:lnTo>
                  <a:lnTo>
                    <a:pt x="142" y="197"/>
                  </a:lnTo>
                  <a:lnTo>
                    <a:pt x="140" y="199"/>
                  </a:lnTo>
                  <a:lnTo>
                    <a:pt x="135" y="203"/>
                  </a:lnTo>
                  <a:lnTo>
                    <a:pt x="133" y="205"/>
                  </a:lnTo>
                  <a:lnTo>
                    <a:pt x="129" y="207"/>
                  </a:lnTo>
                  <a:lnTo>
                    <a:pt x="125" y="211"/>
                  </a:lnTo>
                  <a:lnTo>
                    <a:pt x="121" y="213"/>
                  </a:lnTo>
                  <a:lnTo>
                    <a:pt x="117" y="215"/>
                  </a:lnTo>
                  <a:lnTo>
                    <a:pt x="114" y="216"/>
                  </a:lnTo>
                  <a:lnTo>
                    <a:pt x="110" y="218"/>
                  </a:lnTo>
                  <a:lnTo>
                    <a:pt x="106" y="220"/>
                  </a:lnTo>
                  <a:lnTo>
                    <a:pt x="102" y="222"/>
                  </a:lnTo>
                  <a:lnTo>
                    <a:pt x="98" y="226"/>
                  </a:lnTo>
                  <a:lnTo>
                    <a:pt x="95" y="230"/>
                  </a:lnTo>
                  <a:lnTo>
                    <a:pt x="93" y="230"/>
                  </a:lnTo>
                  <a:lnTo>
                    <a:pt x="89" y="232"/>
                  </a:lnTo>
                  <a:lnTo>
                    <a:pt x="83" y="234"/>
                  </a:lnTo>
                  <a:lnTo>
                    <a:pt x="81" y="235"/>
                  </a:lnTo>
                  <a:lnTo>
                    <a:pt x="77" y="237"/>
                  </a:lnTo>
                  <a:lnTo>
                    <a:pt x="74" y="239"/>
                  </a:lnTo>
                  <a:lnTo>
                    <a:pt x="70" y="241"/>
                  </a:lnTo>
                  <a:lnTo>
                    <a:pt x="66" y="243"/>
                  </a:lnTo>
                  <a:lnTo>
                    <a:pt x="62" y="245"/>
                  </a:lnTo>
                  <a:lnTo>
                    <a:pt x="60" y="247"/>
                  </a:lnTo>
                  <a:lnTo>
                    <a:pt x="55" y="247"/>
                  </a:lnTo>
                  <a:lnTo>
                    <a:pt x="53" y="251"/>
                  </a:lnTo>
                  <a:lnTo>
                    <a:pt x="49" y="251"/>
                  </a:lnTo>
                  <a:lnTo>
                    <a:pt x="45" y="253"/>
                  </a:lnTo>
                  <a:lnTo>
                    <a:pt x="43" y="253"/>
                  </a:lnTo>
                  <a:lnTo>
                    <a:pt x="39" y="254"/>
                  </a:lnTo>
                  <a:lnTo>
                    <a:pt x="38" y="256"/>
                  </a:lnTo>
                  <a:lnTo>
                    <a:pt x="34" y="256"/>
                  </a:lnTo>
                  <a:lnTo>
                    <a:pt x="30" y="258"/>
                  </a:lnTo>
                  <a:lnTo>
                    <a:pt x="28" y="260"/>
                  </a:lnTo>
                  <a:lnTo>
                    <a:pt x="24" y="262"/>
                  </a:lnTo>
                  <a:lnTo>
                    <a:pt x="19" y="264"/>
                  </a:lnTo>
                  <a:lnTo>
                    <a:pt x="13" y="266"/>
                  </a:lnTo>
                  <a:lnTo>
                    <a:pt x="9" y="268"/>
                  </a:lnTo>
                  <a:lnTo>
                    <a:pt x="7" y="268"/>
                  </a:lnTo>
                  <a:lnTo>
                    <a:pt x="3" y="270"/>
                  </a:lnTo>
                  <a:lnTo>
                    <a:pt x="1" y="270"/>
                  </a:lnTo>
                  <a:lnTo>
                    <a:pt x="0" y="272"/>
                  </a:lnTo>
                  <a:lnTo>
                    <a:pt x="22" y="245"/>
                  </a:lnTo>
                  <a:lnTo>
                    <a:pt x="22" y="24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21"/>
            <p:cNvSpPr>
              <a:spLocks/>
            </p:cNvSpPr>
            <p:nvPr/>
          </p:nvSpPr>
          <p:spPr bwMode="auto">
            <a:xfrm>
              <a:off x="7685088" y="3459163"/>
              <a:ext cx="153987" cy="284162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30" y="0"/>
                </a:cxn>
                <a:cxn ang="0">
                  <a:pos x="47" y="4"/>
                </a:cxn>
                <a:cxn ang="0">
                  <a:pos x="64" y="10"/>
                </a:cxn>
                <a:cxn ang="0">
                  <a:pos x="82" y="15"/>
                </a:cxn>
                <a:cxn ang="0">
                  <a:pos x="99" y="25"/>
                </a:cxn>
                <a:cxn ang="0">
                  <a:pos x="116" y="36"/>
                </a:cxn>
                <a:cxn ang="0">
                  <a:pos x="131" y="48"/>
                </a:cxn>
                <a:cxn ang="0">
                  <a:pos x="144" y="61"/>
                </a:cxn>
                <a:cxn ang="0">
                  <a:pos x="158" y="76"/>
                </a:cxn>
                <a:cxn ang="0">
                  <a:pos x="169" y="91"/>
                </a:cxn>
                <a:cxn ang="0">
                  <a:pos x="179" y="108"/>
                </a:cxn>
                <a:cxn ang="0">
                  <a:pos x="184" y="126"/>
                </a:cxn>
                <a:cxn ang="0">
                  <a:pos x="190" y="146"/>
                </a:cxn>
                <a:cxn ang="0">
                  <a:pos x="192" y="165"/>
                </a:cxn>
                <a:cxn ang="0">
                  <a:pos x="192" y="186"/>
                </a:cxn>
                <a:cxn ang="0">
                  <a:pos x="190" y="207"/>
                </a:cxn>
                <a:cxn ang="0">
                  <a:pos x="186" y="226"/>
                </a:cxn>
                <a:cxn ang="0">
                  <a:pos x="180" y="243"/>
                </a:cxn>
                <a:cxn ang="0">
                  <a:pos x="173" y="262"/>
                </a:cxn>
                <a:cxn ang="0">
                  <a:pos x="165" y="278"/>
                </a:cxn>
                <a:cxn ang="0">
                  <a:pos x="158" y="293"/>
                </a:cxn>
                <a:cxn ang="0">
                  <a:pos x="148" y="306"/>
                </a:cxn>
                <a:cxn ang="0">
                  <a:pos x="141" y="319"/>
                </a:cxn>
                <a:cxn ang="0">
                  <a:pos x="127" y="336"/>
                </a:cxn>
                <a:cxn ang="0">
                  <a:pos x="112" y="350"/>
                </a:cxn>
                <a:cxn ang="0">
                  <a:pos x="101" y="357"/>
                </a:cxn>
                <a:cxn ang="0">
                  <a:pos x="106" y="350"/>
                </a:cxn>
                <a:cxn ang="0">
                  <a:pos x="118" y="333"/>
                </a:cxn>
                <a:cxn ang="0">
                  <a:pos x="127" y="319"/>
                </a:cxn>
                <a:cxn ang="0">
                  <a:pos x="133" y="306"/>
                </a:cxn>
                <a:cxn ang="0">
                  <a:pos x="141" y="293"/>
                </a:cxn>
                <a:cxn ang="0">
                  <a:pos x="148" y="278"/>
                </a:cxn>
                <a:cxn ang="0">
                  <a:pos x="154" y="260"/>
                </a:cxn>
                <a:cxn ang="0">
                  <a:pos x="158" y="243"/>
                </a:cxn>
                <a:cxn ang="0">
                  <a:pos x="163" y="226"/>
                </a:cxn>
                <a:cxn ang="0">
                  <a:pos x="165" y="207"/>
                </a:cxn>
                <a:cxn ang="0">
                  <a:pos x="165" y="188"/>
                </a:cxn>
                <a:cxn ang="0">
                  <a:pos x="163" y="169"/>
                </a:cxn>
                <a:cxn ang="0">
                  <a:pos x="158" y="148"/>
                </a:cxn>
                <a:cxn ang="0">
                  <a:pos x="152" y="129"/>
                </a:cxn>
                <a:cxn ang="0">
                  <a:pos x="142" y="110"/>
                </a:cxn>
                <a:cxn ang="0">
                  <a:pos x="131" y="91"/>
                </a:cxn>
                <a:cxn ang="0">
                  <a:pos x="120" y="76"/>
                </a:cxn>
                <a:cxn ang="0">
                  <a:pos x="106" y="63"/>
                </a:cxn>
                <a:cxn ang="0">
                  <a:pos x="95" y="50"/>
                </a:cxn>
                <a:cxn ang="0">
                  <a:pos x="82" y="40"/>
                </a:cxn>
                <a:cxn ang="0">
                  <a:pos x="70" y="31"/>
                </a:cxn>
                <a:cxn ang="0">
                  <a:pos x="59" y="25"/>
                </a:cxn>
                <a:cxn ang="0">
                  <a:pos x="47" y="17"/>
                </a:cxn>
                <a:cxn ang="0">
                  <a:pos x="28" y="8"/>
                </a:cxn>
                <a:cxn ang="0">
                  <a:pos x="11" y="4"/>
                </a:cxn>
                <a:cxn ang="0">
                  <a:pos x="0" y="0"/>
                </a:cxn>
              </a:cxnLst>
              <a:rect l="0" t="0" r="r" b="b"/>
              <a:pathLst>
                <a:path w="194" h="359">
                  <a:moveTo>
                    <a:pt x="0" y="0"/>
                  </a:moveTo>
                  <a:lnTo>
                    <a:pt x="4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4" y="4"/>
                  </a:lnTo>
                  <a:lnTo>
                    <a:pt x="47" y="4"/>
                  </a:lnTo>
                  <a:lnTo>
                    <a:pt x="51" y="6"/>
                  </a:lnTo>
                  <a:lnTo>
                    <a:pt x="57" y="6"/>
                  </a:lnTo>
                  <a:lnTo>
                    <a:pt x="61" y="8"/>
                  </a:lnTo>
                  <a:lnTo>
                    <a:pt x="64" y="10"/>
                  </a:lnTo>
                  <a:lnTo>
                    <a:pt x="70" y="12"/>
                  </a:lnTo>
                  <a:lnTo>
                    <a:pt x="74" y="13"/>
                  </a:lnTo>
                  <a:lnTo>
                    <a:pt x="78" y="15"/>
                  </a:lnTo>
                  <a:lnTo>
                    <a:pt x="82" y="15"/>
                  </a:lnTo>
                  <a:lnTo>
                    <a:pt x="85" y="17"/>
                  </a:lnTo>
                  <a:lnTo>
                    <a:pt x="89" y="21"/>
                  </a:lnTo>
                  <a:lnTo>
                    <a:pt x="95" y="23"/>
                  </a:lnTo>
                  <a:lnTo>
                    <a:pt x="99" y="25"/>
                  </a:lnTo>
                  <a:lnTo>
                    <a:pt x="103" y="27"/>
                  </a:lnTo>
                  <a:lnTo>
                    <a:pt x="106" y="31"/>
                  </a:lnTo>
                  <a:lnTo>
                    <a:pt x="112" y="32"/>
                  </a:lnTo>
                  <a:lnTo>
                    <a:pt x="116" y="36"/>
                  </a:lnTo>
                  <a:lnTo>
                    <a:pt x="120" y="38"/>
                  </a:lnTo>
                  <a:lnTo>
                    <a:pt x="122" y="42"/>
                  </a:lnTo>
                  <a:lnTo>
                    <a:pt x="127" y="44"/>
                  </a:lnTo>
                  <a:lnTo>
                    <a:pt x="131" y="48"/>
                  </a:lnTo>
                  <a:lnTo>
                    <a:pt x="135" y="51"/>
                  </a:lnTo>
                  <a:lnTo>
                    <a:pt x="137" y="55"/>
                  </a:lnTo>
                  <a:lnTo>
                    <a:pt x="141" y="57"/>
                  </a:lnTo>
                  <a:lnTo>
                    <a:pt x="144" y="61"/>
                  </a:lnTo>
                  <a:lnTo>
                    <a:pt x="148" y="65"/>
                  </a:lnTo>
                  <a:lnTo>
                    <a:pt x="150" y="67"/>
                  </a:lnTo>
                  <a:lnTo>
                    <a:pt x="154" y="72"/>
                  </a:lnTo>
                  <a:lnTo>
                    <a:pt x="158" y="76"/>
                  </a:lnTo>
                  <a:lnTo>
                    <a:pt x="160" y="78"/>
                  </a:lnTo>
                  <a:lnTo>
                    <a:pt x="163" y="84"/>
                  </a:lnTo>
                  <a:lnTo>
                    <a:pt x="167" y="86"/>
                  </a:lnTo>
                  <a:lnTo>
                    <a:pt x="169" y="91"/>
                  </a:lnTo>
                  <a:lnTo>
                    <a:pt x="171" y="95"/>
                  </a:lnTo>
                  <a:lnTo>
                    <a:pt x="173" y="99"/>
                  </a:lnTo>
                  <a:lnTo>
                    <a:pt x="175" y="105"/>
                  </a:lnTo>
                  <a:lnTo>
                    <a:pt x="179" y="108"/>
                  </a:lnTo>
                  <a:lnTo>
                    <a:pt x="180" y="112"/>
                  </a:lnTo>
                  <a:lnTo>
                    <a:pt x="182" y="118"/>
                  </a:lnTo>
                  <a:lnTo>
                    <a:pt x="184" y="122"/>
                  </a:lnTo>
                  <a:lnTo>
                    <a:pt x="184" y="126"/>
                  </a:lnTo>
                  <a:lnTo>
                    <a:pt x="188" y="131"/>
                  </a:lnTo>
                  <a:lnTo>
                    <a:pt x="188" y="135"/>
                  </a:lnTo>
                  <a:lnTo>
                    <a:pt x="190" y="141"/>
                  </a:lnTo>
                  <a:lnTo>
                    <a:pt x="190" y="146"/>
                  </a:lnTo>
                  <a:lnTo>
                    <a:pt x="192" y="150"/>
                  </a:lnTo>
                  <a:lnTo>
                    <a:pt x="192" y="154"/>
                  </a:lnTo>
                  <a:lnTo>
                    <a:pt x="192" y="160"/>
                  </a:lnTo>
                  <a:lnTo>
                    <a:pt x="192" y="165"/>
                  </a:lnTo>
                  <a:lnTo>
                    <a:pt x="194" y="171"/>
                  </a:lnTo>
                  <a:lnTo>
                    <a:pt x="194" y="177"/>
                  </a:lnTo>
                  <a:lnTo>
                    <a:pt x="194" y="181"/>
                  </a:lnTo>
                  <a:lnTo>
                    <a:pt x="192" y="186"/>
                  </a:lnTo>
                  <a:lnTo>
                    <a:pt x="192" y="192"/>
                  </a:lnTo>
                  <a:lnTo>
                    <a:pt x="192" y="198"/>
                  </a:lnTo>
                  <a:lnTo>
                    <a:pt x="190" y="202"/>
                  </a:lnTo>
                  <a:lnTo>
                    <a:pt x="190" y="207"/>
                  </a:lnTo>
                  <a:lnTo>
                    <a:pt x="190" y="213"/>
                  </a:lnTo>
                  <a:lnTo>
                    <a:pt x="188" y="217"/>
                  </a:lnTo>
                  <a:lnTo>
                    <a:pt x="188" y="221"/>
                  </a:lnTo>
                  <a:lnTo>
                    <a:pt x="186" y="226"/>
                  </a:lnTo>
                  <a:lnTo>
                    <a:pt x="184" y="232"/>
                  </a:lnTo>
                  <a:lnTo>
                    <a:pt x="184" y="236"/>
                  </a:lnTo>
                  <a:lnTo>
                    <a:pt x="182" y="240"/>
                  </a:lnTo>
                  <a:lnTo>
                    <a:pt x="180" y="243"/>
                  </a:lnTo>
                  <a:lnTo>
                    <a:pt x="179" y="249"/>
                  </a:lnTo>
                  <a:lnTo>
                    <a:pt x="177" y="253"/>
                  </a:lnTo>
                  <a:lnTo>
                    <a:pt x="175" y="259"/>
                  </a:lnTo>
                  <a:lnTo>
                    <a:pt x="173" y="262"/>
                  </a:lnTo>
                  <a:lnTo>
                    <a:pt x="171" y="268"/>
                  </a:lnTo>
                  <a:lnTo>
                    <a:pt x="169" y="272"/>
                  </a:lnTo>
                  <a:lnTo>
                    <a:pt x="167" y="274"/>
                  </a:lnTo>
                  <a:lnTo>
                    <a:pt x="165" y="278"/>
                  </a:lnTo>
                  <a:lnTo>
                    <a:pt x="165" y="283"/>
                  </a:lnTo>
                  <a:lnTo>
                    <a:pt x="160" y="287"/>
                  </a:lnTo>
                  <a:lnTo>
                    <a:pt x="160" y="289"/>
                  </a:lnTo>
                  <a:lnTo>
                    <a:pt x="158" y="293"/>
                  </a:lnTo>
                  <a:lnTo>
                    <a:pt x="156" y="298"/>
                  </a:lnTo>
                  <a:lnTo>
                    <a:pt x="154" y="300"/>
                  </a:lnTo>
                  <a:lnTo>
                    <a:pt x="150" y="304"/>
                  </a:lnTo>
                  <a:lnTo>
                    <a:pt x="148" y="306"/>
                  </a:lnTo>
                  <a:lnTo>
                    <a:pt x="146" y="310"/>
                  </a:lnTo>
                  <a:lnTo>
                    <a:pt x="144" y="312"/>
                  </a:lnTo>
                  <a:lnTo>
                    <a:pt x="142" y="317"/>
                  </a:lnTo>
                  <a:lnTo>
                    <a:pt x="141" y="319"/>
                  </a:lnTo>
                  <a:lnTo>
                    <a:pt x="139" y="323"/>
                  </a:lnTo>
                  <a:lnTo>
                    <a:pt x="133" y="327"/>
                  </a:lnTo>
                  <a:lnTo>
                    <a:pt x="129" y="333"/>
                  </a:lnTo>
                  <a:lnTo>
                    <a:pt x="127" y="336"/>
                  </a:lnTo>
                  <a:lnTo>
                    <a:pt x="122" y="342"/>
                  </a:lnTo>
                  <a:lnTo>
                    <a:pt x="118" y="344"/>
                  </a:lnTo>
                  <a:lnTo>
                    <a:pt x="116" y="348"/>
                  </a:lnTo>
                  <a:lnTo>
                    <a:pt x="112" y="350"/>
                  </a:lnTo>
                  <a:lnTo>
                    <a:pt x="110" y="354"/>
                  </a:lnTo>
                  <a:lnTo>
                    <a:pt x="104" y="357"/>
                  </a:lnTo>
                  <a:lnTo>
                    <a:pt x="101" y="359"/>
                  </a:lnTo>
                  <a:lnTo>
                    <a:pt x="101" y="357"/>
                  </a:lnTo>
                  <a:lnTo>
                    <a:pt x="103" y="357"/>
                  </a:lnTo>
                  <a:lnTo>
                    <a:pt x="103" y="355"/>
                  </a:lnTo>
                  <a:lnTo>
                    <a:pt x="104" y="354"/>
                  </a:lnTo>
                  <a:lnTo>
                    <a:pt x="106" y="350"/>
                  </a:lnTo>
                  <a:lnTo>
                    <a:pt x="110" y="346"/>
                  </a:lnTo>
                  <a:lnTo>
                    <a:pt x="112" y="342"/>
                  </a:lnTo>
                  <a:lnTo>
                    <a:pt x="116" y="338"/>
                  </a:lnTo>
                  <a:lnTo>
                    <a:pt x="118" y="333"/>
                  </a:lnTo>
                  <a:lnTo>
                    <a:pt x="122" y="329"/>
                  </a:lnTo>
                  <a:lnTo>
                    <a:pt x="123" y="325"/>
                  </a:lnTo>
                  <a:lnTo>
                    <a:pt x="123" y="323"/>
                  </a:lnTo>
                  <a:lnTo>
                    <a:pt x="127" y="319"/>
                  </a:lnTo>
                  <a:lnTo>
                    <a:pt x="127" y="317"/>
                  </a:lnTo>
                  <a:lnTo>
                    <a:pt x="131" y="312"/>
                  </a:lnTo>
                  <a:lnTo>
                    <a:pt x="133" y="310"/>
                  </a:lnTo>
                  <a:lnTo>
                    <a:pt x="133" y="306"/>
                  </a:lnTo>
                  <a:lnTo>
                    <a:pt x="135" y="302"/>
                  </a:lnTo>
                  <a:lnTo>
                    <a:pt x="137" y="300"/>
                  </a:lnTo>
                  <a:lnTo>
                    <a:pt x="139" y="297"/>
                  </a:lnTo>
                  <a:lnTo>
                    <a:pt x="141" y="293"/>
                  </a:lnTo>
                  <a:lnTo>
                    <a:pt x="142" y="289"/>
                  </a:lnTo>
                  <a:lnTo>
                    <a:pt x="144" y="285"/>
                  </a:lnTo>
                  <a:lnTo>
                    <a:pt x="146" y="283"/>
                  </a:lnTo>
                  <a:lnTo>
                    <a:pt x="148" y="278"/>
                  </a:lnTo>
                  <a:lnTo>
                    <a:pt x="150" y="274"/>
                  </a:lnTo>
                  <a:lnTo>
                    <a:pt x="150" y="270"/>
                  </a:lnTo>
                  <a:lnTo>
                    <a:pt x="152" y="266"/>
                  </a:lnTo>
                  <a:lnTo>
                    <a:pt x="154" y="260"/>
                  </a:lnTo>
                  <a:lnTo>
                    <a:pt x="156" y="257"/>
                  </a:lnTo>
                  <a:lnTo>
                    <a:pt x="156" y="253"/>
                  </a:lnTo>
                  <a:lnTo>
                    <a:pt x="158" y="249"/>
                  </a:lnTo>
                  <a:lnTo>
                    <a:pt x="158" y="243"/>
                  </a:lnTo>
                  <a:lnTo>
                    <a:pt x="160" y="240"/>
                  </a:lnTo>
                  <a:lnTo>
                    <a:pt x="160" y="236"/>
                  </a:lnTo>
                  <a:lnTo>
                    <a:pt x="161" y="230"/>
                  </a:lnTo>
                  <a:lnTo>
                    <a:pt x="163" y="226"/>
                  </a:lnTo>
                  <a:lnTo>
                    <a:pt x="165" y="221"/>
                  </a:lnTo>
                  <a:lnTo>
                    <a:pt x="165" y="217"/>
                  </a:lnTo>
                  <a:lnTo>
                    <a:pt x="165" y="213"/>
                  </a:lnTo>
                  <a:lnTo>
                    <a:pt x="165" y="207"/>
                  </a:lnTo>
                  <a:lnTo>
                    <a:pt x="167" y="203"/>
                  </a:lnTo>
                  <a:lnTo>
                    <a:pt x="165" y="198"/>
                  </a:lnTo>
                  <a:lnTo>
                    <a:pt x="165" y="192"/>
                  </a:lnTo>
                  <a:lnTo>
                    <a:pt x="165" y="188"/>
                  </a:lnTo>
                  <a:lnTo>
                    <a:pt x="165" y="183"/>
                  </a:lnTo>
                  <a:lnTo>
                    <a:pt x="165" y="179"/>
                  </a:lnTo>
                  <a:lnTo>
                    <a:pt x="165" y="173"/>
                  </a:lnTo>
                  <a:lnTo>
                    <a:pt x="163" y="169"/>
                  </a:lnTo>
                  <a:lnTo>
                    <a:pt x="163" y="165"/>
                  </a:lnTo>
                  <a:lnTo>
                    <a:pt x="160" y="160"/>
                  </a:lnTo>
                  <a:lnTo>
                    <a:pt x="160" y="154"/>
                  </a:lnTo>
                  <a:lnTo>
                    <a:pt x="158" y="148"/>
                  </a:lnTo>
                  <a:lnTo>
                    <a:pt x="158" y="145"/>
                  </a:lnTo>
                  <a:lnTo>
                    <a:pt x="156" y="139"/>
                  </a:lnTo>
                  <a:lnTo>
                    <a:pt x="154" y="133"/>
                  </a:lnTo>
                  <a:lnTo>
                    <a:pt x="152" y="129"/>
                  </a:lnTo>
                  <a:lnTo>
                    <a:pt x="150" y="126"/>
                  </a:lnTo>
                  <a:lnTo>
                    <a:pt x="148" y="120"/>
                  </a:lnTo>
                  <a:lnTo>
                    <a:pt x="144" y="114"/>
                  </a:lnTo>
                  <a:lnTo>
                    <a:pt x="142" y="110"/>
                  </a:lnTo>
                  <a:lnTo>
                    <a:pt x="139" y="105"/>
                  </a:lnTo>
                  <a:lnTo>
                    <a:pt x="137" y="101"/>
                  </a:lnTo>
                  <a:lnTo>
                    <a:pt x="133" y="97"/>
                  </a:lnTo>
                  <a:lnTo>
                    <a:pt x="131" y="91"/>
                  </a:lnTo>
                  <a:lnTo>
                    <a:pt x="127" y="88"/>
                  </a:lnTo>
                  <a:lnTo>
                    <a:pt x="127" y="84"/>
                  </a:lnTo>
                  <a:lnTo>
                    <a:pt x="122" y="80"/>
                  </a:lnTo>
                  <a:lnTo>
                    <a:pt x="120" y="76"/>
                  </a:lnTo>
                  <a:lnTo>
                    <a:pt x="116" y="74"/>
                  </a:lnTo>
                  <a:lnTo>
                    <a:pt x="114" y="69"/>
                  </a:lnTo>
                  <a:lnTo>
                    <a:pt x="110" y="65"/>
                  </a:lnTo>
                  <a:lnTo>
                    <a:pt x="106" y="63"/>
                  </a:lnTo>
                  <a:lnTo>
                    <a:pt x="104" y="61"/>
                  </a:lnTo>
                  <a:lnTo>
                    <a:pt x="101" y="57"/>
                  </a:lnTo>
                  <a:lnTo>
                    <a:pt x="99" y="53"/>
                  </a:lnTo>
                  <a:lnTo>
                    <a:pt x="95" y="50"/>
                  </a:lnTo>
                  <a:lnTo>
                    <a:pt x="93" y="48"/>
                  </a:lnTo>
                  <a:lnTo>
                    <a:pt x="87" y="44"/>
                  </a:lnTo>
                  <a:lnTo>
                    <a:pt x="85" y="42"/>
                  </a:lnTo>
                  <a:lnTo>
                    <a:pt x="82" y="40"/>
                  </a:lnTo>
                  <a:lnTo>
                    <a:pt x="80" y="38"/>
                  </a:lnTo>
                  <a:lnTo>
                    <a:pt x="76" y="34"/>
                  </a:lnTo>
                  <a:lnTo>
                    <a:pt x="72" y="32"/>
                  </a:lnTo>
                  <a:lnTo>
                    <a:pt x="70" y="31"/>
                  </a:lnTo>
                  <a:lnTo>
                    <a:pt x="66" y="29"/>
                  </a:lnTo>
                  <a:lnTo>
                    <a:pt x="64" y="27"/>
                  </a:lnTo>
                  <a:lnTo>
                    <a:pt x="61" y="25"/>
                  </a:lnTo>
                  <a:lnTo>
                    <a:pt x="59" y="25"/>
                  </a:lnTo>
                  <a:lnTo>
                    <a:pt x="55" y="23"/>
                  </a:lnTo>
                  <a:lnTo>
                    <a:pt x="51" y="21"/>
                  </a:lnTo>
                  <a:lnTo>
                    <a:pt x="49" y="17"/>
                  </a:lnTo>
                  <a:lnTo>
                    <a:pt x="47" y="17"/>
                  </a:lnTo>
                  <a:lnTo>
                    <a:pt x="44" y="15"/>
                  </a:lnTo>
                  <a:lnTo>
                    <a:pt x="38" y="13"/>
                  </a:lnTo>
                  <a:lnTo>
                    <a:pt x="34" y="10"/>
                  </a:lnTo>
                  <a:lnTo>
                    <a:pt x="28" y="8"/>
                  </a:lnTo>
                  <a:lnTo>
                    <a:pt x="25" y="8"/>
                  </a:lnTo>
                  <a:lnTo>
                    <a:pt x="19" y="6"/>
                  </a:lnTo>
                  <a:lnTo>
                    <a:pt x="15" y="4"/>
                  </a:lnTo>
                  <a:lnTo>
                    <a:pt x="11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7718425" y="3359150"/>
              <a:ext cx="222250" cy="174625"/>
            </a:xfrm>
            <a:custGeom>
              <a:avLst/>
              <a:gdLst/>
              <a:ahLst/>
              <a:cxnLst>
                <a:cxn ang="0">
                  <a:pos x="123" y="19"/>
                </a:cxn>
                <a:cxn ang="0">
                  <a:pos x="142" y="28"/>
                </a:cxn>
                <a:cxn ang="0">
                  <a:pos x="159" y="38"/>
                </a:cxn>
                <a:cxn ang="0">
                  <a:pos x="175" y="47"/>
                </a:cxn>
                <a:cxn ang="0">
                  <a:pos x="188" y="60"/>
                </a:cxn>
                <a:cxn ang="0">
                  <a:pos x="201" y="70"/>
                </a:cxn>
                <a:cxn ang="0">
                  <a:pos x="213" y="83"/>
                </a:cxn>
                <a:cxn ang="0">
                  <a:pos x="222" y="97"/>
                </a:cxn>
                <a:cxn ang="0">
                  <a:pos x="232" y="112"/>
                </a:cxn>
                <a:cxn ang="0">
                  <a:pos x="241" y="121"/>
                </a:cxn>
                <a:cxn ang="0">
                  <a:pos x="249" y="135"/>
                </a:cxn>
                <a:cxn ang="0">
                  <a:pos x="254" y="148"/>
                </a:cxn>
                <a:cxn ang="0">
                  <a:pos x="260" y="159"/>
                </a:cxn>
                <a:cxn ang="0">
                  <a:pos x="264" y="171"/>
                </a:cxn>
                <a:cxn ang="0">
                  <a:pos x="268" y="182"/>
                </a:cxn>
                <a:cxn ang="0">
                  <a:pos x="270" y="190"/>
                </a:cxn>
                <a:cxn ang="0">
                  <a:pos x="273" y="203"/>
                </a:cxn>
                <a:cxn ang="0">
                  <a:pos x="277" y="214"/>
                </a:cxn>
                <a:cxn ang="0">
                  <a:pos x="279" y="220"/>
                </a:cxn>
                <a:cxn ang="0">
                  <a:pos x="273" y="211"/>
                </a:cxn>
                <a:cxn ang="0">
                  <a:pos x="268" y="203"/>
                </a:cxn>
                <a:cxn ang="0">
                  <a:pos x="260" y="190"/>
                </a:cxn>
                <a:cxn ang="0">
                  <a:pos x="251" y="176"/>
                </a:cxn>
                <a:cxn ang="0">
                  <a:pos x="241" y="163"/>
                </a:cxn>
                <a:cxn ang="0">
                  <a:pos x="233" y="154"/>
                </a:cxn>
                <a:cxn ang="0">
                  <a:pos x="228" y="146"/>
                </a:cxn>
                <a:cxn ang="0">
                  <a:pos x="220" y="137"/>
                </a:cxn>
                <a:cxn ang="0">
                  <a:pos x="213" y="129"/>
                </a:cxn>
                <a:cxn ang="0">
                  <a:pos x="207" y="118"/>
                </a:cxn>
                <a:cxn ang="0">
                  <a:pos x="197" y="108"/>
                </a:cxn>
                <a:cxn ang="0">
                  <a:pos x="188" y="100"/>
                </a:cxn>
                <a:cxn ang="0">
                  <a:pos x="180" y="91"/>
                </a:cxn>
                <a:cxn ang="0">
                  <a:pos x="171" y="83"/>
                </a:cxn>
                <a:cxn ang="0">
                  <a:pos x="161" y="74"/>
                </a:cxn>
                <a:cxn ang="0">
                  <a:pos x="152" y="68"/>
                </a:cxn>
                <a:cxn ang="0">
                  <a:pos x="140" y="60"/>
                </a:cxn>
                <a:cxn ang="0">
                  <a:pos x="131" y="53"/>
                </a:cxn>
                <a:cxn ang="0">
                  <a:pos x="119" y="47"/>
                </a:cxn>
                <a:cxn ang="0">
                  <a:pos x="108" y="41"/>
                </a:cxn>
                <a:cxn ang="0">
                  <a:pos x="99" y="36"/>
                </a:cxn>
                <a:cxn ang="0">
                  <a:pos x="89" y="32"/>
                </a:cxn>
                <a:cxn ang="0">
                  <a:pos x="78" y="26"/>
                </a:cxn>
                <a:cxn ang="0">
                  <a:pos x="68" y="24"/>
                </a:cxn>
                <a:cxn ang="0">
                  <a:pos x="57" y="19"/>
                </a:cxn>
                <a:cxn ang="0">
                  <a:pos x="47" y="17"/>
                </a:cxn>
                <a:cxn ang="0">
                  <a:pos x="40" y="13"/>
                </a:cxn>
                <a:cxn ang="0">
                  <a:pos x="30" y="11"/>
                </a:cxn>
                <a:cxn ang="0">
                  <a:pos x="21" y="9"/>
                </a:cxn>
                <a:cxn ang="0">
                  <a:pos x="9" y="5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7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1" y="3"/>
                </a:cxn>
                <a:cxn ang="0">
                  <a:pos x="57" y="5"/>
                </a:cxn>
                <a:cxn ang="0">
                  <a:pos x="70" y="9"/>
                </a:cxn>
                <a:cxn ang="0">
                  <a:pos x="81" y="9"/>
                </a:cxn>
                <a:cxn ang="0">
                  <a:pos x="95" y="13"/>
                </a:cxn>
                <a:cxn ang="0">
                  <a:pos x="104" y="13"/>
                </a:cxn>
                <a:cxn ang="0">
                  <a:pos x="110" y="15"/>
                </a:cxn>
              </a:cxnLst>
              <a:rect l="0" t="0" r="r" b="b"/>
              <a:pathLst>
                <a:path w="279" h="220">
                  <a:moveTo>
                    <a:pt x="110" y="15"/>
                  </a:moveTo>
                  <a:lnTo>
                    <a:pt x="116" y="17"/>
                  </a:lnTo>
                  <a:lnTo>
                    <a:pt x="123" y="19"/>
                  </a:lnTo>
                  <a:lnTo>
                    <a:pt x="129" y="22"/>
                  </a:lnTo>
                  <a:lnTo>
                    <a:pt x="137" y="24"/>
                  </a:lnTo>
                  <a:lnTo>
                    <a:pt x="142" y="28"/>
                  </a:lnTo>
                  <a:lnTo>
                    <a:pt x="148" y="32"/>
                  </a:lnTo>
                  <a:lnTo>
                    <a:pt x="152" y="34"/>
                  </a:lnTo>
                  <a:lnTo>
                    <a:pt x="159" y="38"/>
                  </a:lnTo>
                  <a:lnTo>
                    <a:pt x="163" y="41"/>
                  </a:lnTo>
                  <a:lnTo>
                    <a:pt x="169" y="45"/>
                  </a:lnTo>
                  <a:lnTo>
                    <a:pt x="175" y="47"/>
                  </a:lnTo>
                  <a:lnTo>
                    <a:pt x="180" y="51"/>
                  </a:lnTo>
                  <a:lnTo>
                    <a:pt x="184" y="55"/>
                  </a:lnTo>
                  <a:lnTo>
                    <a:pt x="188" y="60"/>
                  </a:lnTo>
                  <a:lnTo>
                    <a:pt x="194" y="62"/>
                  </a:lnTo>
                  <a:lnTo>
                    <a:pt x="197" y="68"/>
                  </a:lnTo>
                  <a:lnTo>
                    <a:pt x="201" y="70"/>
                  </a:lnTo>
                  <a:lnTo>
                    <a:pt x="207" y="74"/>
                  </a:lnTo>
                  <a:lnTo>
                    <a:pt x="209" y="80"/>
                  </a:lnTo>
                  <a:lnTo>
                    <a:pt x="213" y="83"/>
                  </a:lnTo>
                  <a:lnTo>
                    <a:pt x="216" y="87"/>
                  </a:lnTo>
                  <a:lnTo>
                    <a:pt x="220" y="93"/>
                  </a:lnTo>
                  <a:lnTo>
                    <a:pt x="222" y="97"/>
                  </a:lnTo>
                  <a:lnTo>
                    <a:pt x="228" y="100"/>
                  </a:lnTo>
                  <a:lnTo>
                    <a:pt x="228" y="106"/>
                  </a:lnTo>
                  <a:lnTo>
                    <a:pt x="232" y="112"/>
                  </a:lnTo>
                  <a:lnTo>
                    <a:pt x="235" y="114"/>
                  </a:lnTo>
                  <a:lnTo>
                    <a:pt x="237" y="118"/>
                  </a:lnTo>
                  <a:lnTo>
                    <a:pt x="241" y="121"/>
                  </a:lnTo>
                  <a:lnTo>
                    <a:pt x="245" y="127"/>
                  </a:lnTo>
                  <a:lnTo>
                    <a:pt x="247" y="131"/>
                  </a:lnTo>
                  <a:lnTo>
                    <a:pt x="249" y="135"/>
                  </a:lnTo>
                  <a:lnTo>
                    <a:pt x="251" y="138"/>
                  </a:lnTo>
                  <a:lnTo>
                    <a:pt x="253" y="142"/>
                  </a:lnTo>
                  <a:lnTo>
                    <a:pt x="254" y="148"/>
                  </a:lnTo>
                  <a:lnTo>
                    <a:pt x="256" y="152"/>
                  </a:lnTo>
                  <a:lnTo>
                    <a:pt x="256" y="156"/>
                  </a:lnTo>
                  <a:lnTo>
                    <a:pt x="260" y="159"/>
                  </a:lnTo>
                  <a:lnTo>
                    <a:pt x="260" y="163"/>
                  </a:lnTo>
                  <a:lnTo>
                    <a:pt x="262" y="167"/>
                  </a:lnTo>
                  <a:lnTo>
                    <a:pt x="264" y="171"/>
                  </a:lnTo>
                  <a:lnTo>
                    <a:pt x="266" y="175"/>
                  </a:lnTo>
                  <a:lnTo>
                    <a:pt x="266" y="176"/>
                  </a:lnTo>
                  <a:lnTo>
                    <a:pt x="268" y="182"/>
                  </a:lnTo>
                  <a:lnTo>
                    <a:pt x="268" y="184"/>
                  </a:lnTo>
                  <a:lnTo>
                    <a:pt x="270" y="188"/>
                  </a:lnTo>
                  <a:lnTo>
                    <a:pt x="270" y="190"/>
                  </a:lnTo>
                  <a:lnTo>
                    <a:pt x="272" y="194"/>
                  </a:lnTo>
                  <a:lnTo>
                    <a:pt x="272" y="199"/>
                  </a:lnTo>
                  <a:lnTo>
                    <a:pt x="273" y="203"/>
                  </a:lnTo>
                  <a:lnTo>
                    <a:pt x="275" y="209"/>
                  </a:lnTo>
                  <a:lnTo>
                    <a:pt x="275" y="211"/>
                  </a:lnTo>
                  <a:lnTo>
                    <a:pt x="277" y="214"/>
                  </a:lnTo>
                  <a:lnTo>
                    <a:pt x="277" y="216"/>
                  </a:lnTo>
                  <a:lnTo>
                    <a:pt x="277" y="218"/>
                  </a:lnTo>
                  <a:lnTo>
                    <a:pt x="279" y="220"/>
                  </a:lnTo>
                  <a:lnTo>
                    <a:pt x="277" y="216"/>
                  </a:lnTo>
                  <a:lnTo>
                    <a:pt x="275" y="214"/>
                  </a:lnTo>
                  <a:lnTo>
                    <a:pt x="273" y="211"/>
                  </a:lnTo>
                  <a:lnTo>
                    <a:pt x="272" y="209"/>
                  </a:lnTo>
                  <a:lnTo>
                    <a:pt x="270" y="207"/>
                  </a:lnTo>
                  <a:lnTo>
                    <a:pt x="268" y="203"/>
                  </a:lnTo>
                  <a:lnTo>
                    <a:pt x="266" y="199"/>
                  </a:lnTo>
                  <a:lnTo>
                    <a:pt x="262" y="195"/>
                  </a:lnTo>
                  <a:lnTo>
                    <a:pt x="260" y="190"/>
                  </a:lnTo>
                  <a:lnTo>
                    <a:pt x="256" y="186"/>
                  </a:lnTo>
                  <a:lnTo>
                    <a:pt x="254" y="182"/>
                  </a:lnTo>
                  <a:lnTo>
                    <a:pt x="251" y="176"/>
                  </a:lnTo>
                  <a:lnTo>
                    <a:pt x="247" y="171"/>
                  </a:lnTo>
                  <a:lnTo>
                    <a:pt x="245" y="167"/>
                  </a:lnTo>
                  <a:lnTo>
                    <a:pt x="241" y="163"/>
                  </a:lnTo>
                  <a:lnTo>
                    <a:pt x="239" y="159"/>
                  </a:lnTo>
                  <a:lnTo>
                    <a:pt x="235" y="157"/>
                  </a:lnTo>
                  <a:lnTo>
                    <a:pt x="233" y="154"/>
                  </a:lnTo>
                  <a:lnTo>
                    <a:pt x="232" y="152"/>
                  </a:lnTo>
                  <a:lnTo>
                    <a:pt x="230" y="148"/>
                  </a:lnTo>
                  <a:lnTo>
                    <a:pt x="228" y="146"/>
                  </a:lnTo>
                  <a:lnTo>
                    <a:pt x="228" y="142"/>
                  </a:lnTo>
                  <a:lnTo>
                    <a:pt x="222" y="140"/>
                  </a:lnTo>
                  <a:lnTo>
                    <a:pt x="220" y="137"/>
                  </a:lnTo>
                  <a:lnTo>
                    <a:pt x="218" y="133"/>
                  </a:lnTo>
                  <a:lnTo>
                    <a:pt x="216" y="131"/>
                  </a:lnTo>
                  <a:lnTo>
                    <a:pt x="213" y="129"/>
                  </a:lnTo>
                  <a:lnTo>
                    <a:pt x="211" y="125"/>
                  </a:lnTo>
                  <a:lnTo>
                    <a:pt x="209" y="121"/>
                  </a:lnTo>
                  <a:lnTo>
                    <a:pt x="207" y="118"/>
                  </a:lnTo>
                  <a:lnTo>
                    <a:pt x="201" y="116"/>
                  </a:lnTo>
                  <a:lnTo>
                    <a:pt x="199" y="112"/>
                  </a:lnTo>
                  <a:lnTo>
                    <a:pt x="197" y="108"/>
                  </a:lnTo>
                  <a:lnTo>
                    <a:pt x="195" y="106"/>
                  </a:lnTo>
                  <a:lnTo>
                    <a:pt x="192" y="102"/>
                  </a:lnTo>
                  <a:lnTo>
                    <a:pt x="188" y="100"/>
                  </a:lnTo>
                  <a:lnTo>
                    <a:pt x="186" y="97"/>
                  </a:lnTo>
                  <a:lnTo>
                    <a:pt x="182" y="95"/>
                  </a:lnTo>
                  <a:lnTo>
                    <a:pt x="180" y="91"/>
                  </a:lnTo>
                  <a:lnTo>
                    <a:pt x="176" y="87"/>
                  </a:lnTo>
                  <a:lnTo>
                    <a:pt x="175" y="85"/>
                  </a:lnTo>
                  <a:lnTo>
                    <a:pt x="171" y="83"/>
                  </a:lnTo>
                  <a:lnTo>
                    <a:pt x="167" y="80"/>
                  </a:lnTo>
                  <a:lnTo>
                    <a:pt x="165" y="78"/>
                  </a:lnTo>
                  <a:lnTo>
                    <a:pt x="161" y="74"/>
                  </a:lnTo>
                  <a:lnTo>
                    <a:pt x="159" y="72"/>
                  </a:lnTo>
                  <a:lnTo>
                    <a:pt x="156" y="70"/>
                  </a:lnTo>
                  <a:lnTo>
                    <a:pt x="152" y="68"/>
                  </a:lnTo>
                  <a:lnTo>
                    <a:pt x="148" y="66"/>
                  </a:lnTo>
                  <a:lnTo>
                    <a:pt x="144" y="62"/>
                  </a:lnTo>
                  <a:lnTo>
                    <a:pt x="140" y="60"/>
                  </a:lnTo>
                  <a:lnTo>
                    <a:pt x="138" y="59"/>
                  </a:lnTo>
                  <a:lnTo>
                    <a:pt x="135" y="55"/>
                  </a:lnTo>
                  <a:lnTo>
                    <a:pt x="131" y="53"/>
                  </a:lnTo>
                  <a:lnTo>
                    <a:pt x="127" y="51"/>
                  </a:lnTo>
                  <a:lnTo>
                    <a:pt x="123" y="49"/>
                  </a:lnTo>
                  <a:lnTo>
                    <a:pt x="119" y="47"/>
                  </a:lnTo>
                  <a:lnTo>
                    <a:pt x="116" y="45"/>
                  </a:lnTo>
                  <a:lnTo>
                    <a:pt x="112" y="43"/>
                  </a:lnTo>
                  <a:lnTo>
                    <a:pt x="108" y="41"/>
                  </a:lnTo>
                  <a:lnTo>
                    <a:pt x="106" y="40"/>
                  </a:lnTo>
                  <a:lnTo>
                    <a:pt x="102" y="38"/>
                  </a:lnTo>
                  <a:lnTo>
                    <a:pt x="99" y="36"/>
                  </a:lnTo>
                  <a:lnTo>
                    <a:pt x="95" y="34"/>
                  </a:lnTo>
                  <a:lnTo>
                    <a:pt x="91" y="34"/>
                  </a:lnTo>
                  <a:lnTo>
                    <a:pt x="89" y="32"/>
                  </a:lnTo>
                  <a:lnTo>
                    <a:pt x="85" y="30"/>
                  </a:lnTo>
                  <a:lnTo>
                    <a:pt x="80" y="30"/>
                  </a:lnTo>
                  <a:lnTo>
                    <a:pt x="78" y="26"/>
                  </a:lnTo>
                  <a:lnTo>
                    <a:pt x="74" y="26"/>
                  </a:lnTo>
                  <a:lnTo>
                    <a:pt x="70" y="24"/>
                  </a:lnTo>
                  <a:lnTo>
                    <a:pt x="68" y="24"/>
                  </a:lnTo>
                  <a:lnTo>
                    <a:pt x="62" y="22"/>
                  </a:lnTo>
                  <a:lnTo>
                    <a:pt x="61" y="21"/>
                  </a:lnTo>
                  <a:lnTo>
                    <a:pt x="57" y="19"/>
                  </a:lnTo>
                  <a:lnTo>
                    <a:pt x="55" y="19"/>
                  </a:lnTo>
                  <a:lnTo>
                    <a:pt x="51" y="19"/>
                  </a:lnTo>
                  <a:lnTo>
                    <a:pt x="47" y="17"/>
                  </a:lnTo>
                  <a:lnTo>
                    <a:pt x="43" y="15"/>
                  </a:lnTo>
                  <a:lnTo>
                    <a:pt x="41" y="15"/>
                  </a:lnTo>
                  <a:lnTo>
                    <a:pt x="40" y="13"/>
                  </a:lnTo>
                  <a:lnTo>
                    <a:pt x="38" y="13"/>
                  </a:lnTo>
                  <a:lnTo>
                    <a:pt x="34" y="13"/>
                  </a:lnTo>
                  <a:lnTo>
                    <a:pt x="30" y="11"/>
                  </a:lnTo>
                  <a:lnTo>
                    <a:pt x="28" y="11"/>
                  </a:lnTo>
                  <a:lnTo>
                    <a:pt x="26" y="11"/>
                  </a:lnTo>
                  <a:lnTo>
                    <a:pt x="21" y="9"/>
                  </a:lnTo>
                  <a:lnTo>
                    <a:pt x="17" y="7"/>
                  </a:lnTo>
                  <a:lnTo>
                    <a:pt x="13" y="5"/>
                  </a:lnTo>
                  <a:lnTo>
                    <a:pt x="9" y="5"/>
                  </a:lnTo>
                  <a:lnTo>
                    <a:pt x="5" y="3"/>
                  </a:lnTo>
                  <a:lnTo>
                    <a:pt x="3" y="3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8" y="2"/>
                  </a:lnTo>
                  <a:lnTo>
                    <a:pt x="32" y="2"/>
                  </a:lnTo>
                  <a:lnTo>
                    <a:pt x="38" y="2"/>
                  </a:lnTo>
                  <a:lnTo>
                    <a:pt x="41" y="3"/>
                  </a:lnTo>
                  <a:lnTo>
                    <a:pt x="45" y="3"/>
                  </a:lnTo>
                  <a:lnTo>
                    <a:pt x="51" y="5"/>
                  </a:lnTo>
                  <a:lnTo>
                    <a:pt x="57" y="5"/>
                  </a:lnTo>
                  <a:lnTo>
                    <a:pt x="61" y="7"/>
                  </a:lnTo>
                  <a:lnTo>
                    <a:pt x="64" y="7"/>
                  </a:lnTo>
                  <a:lnTo>
                    <a:pt x="70" y="9"/>
                  </a:lnTo>
                  <a:lnTo>
                    <a:pt x="74" y="9"/>
                  </a:lnTo>
                  <a:lnTo>
                    <a:pt x="80" y="9"/>
                  </a:lnTo>
                  <a:lnTo>
                    <a:pt x="81" y="9"/>
                  </a:lnTo>
                  <a:lnTo>
                    <a:pt x="87" y="11"/>
                  </a:lnTo>
                  <a:lnTo>
                    <a:pt x="91" y="11"/>
                  </a:lnTo>
                  <a:lnTo>
                    <a:pt x="95" y="13"/>
                  </a:lnTo>
                  <a:lnTo>
                    <a:pt x="99" y="13"/>
                  </a:lnTo>
                  <a:lnTo>
                    <a:pt x="100" y="13"/>
                  </a:lnTo>
                  <a:lnTo>
                    <a:pt x="104" y="13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5"/>
                  </a:lnTo>
                  <a:lnTo>
                    <a:pt x="110" y="1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7405688" y="3367088"/>
              <a:ext cx="161925" cy="273050"/>
            </a:xfrm>
            <a:custGeom>
              <a:avLst/>
              <a:gdLst/>
              <a:ahLst/>
              <a:cxnLst>
                <a:cxn ang="0">
                  <a:pos x="116" y="44"/>
                </a:cxn>
                <a:cxn ang="0">
                  <a:pos x="93" y="65"/>
                </a:cxn>
                <a:cxn ang="0">
                  <a:pos x="72" y="86"/>
                </a:cxn>
                <a:cxn ang="0">
                  <a:pos x="55" y="105"/>
                </a:cxn>
                <a:cxn ang="0">
                  <a:pos x="42" y="126"/>
                </a:cxn>
                <a:cxn ang="0">
                  <a:pos x="31" y="147"/>
                </a:cxn>
                <a:cxn ang="0">
                  <a:pos x="21" y="166"/>
                </a:cxn>
                <a:cxn ang="0">
                  <a:pos x="13" y="186"/>
                </a:cxn>
                <a:cxn ang="0">
                  <a:pos x="8" y="205"/>
                </a:cxn>
                <a:cxn ang="0">
                  <a:pos x="4" y="224"/>
                </a:cxn>
                <a:cxn ang="0">
                  <a:pos x="4" y="245"/>
                </a:cxn>
                <a:cxn ang="0">
                  <a:pos x="0" y="261"/>
                </a:cxn>
                <a:cxn ang="0">
                  <a:pos x="0" y="276"/>
                </a:cxn>
                <a:cxn ang="0">
                  <a:pos x="2" y="293"/>
                </a:cxn>
                <a:cxn ang="0">
                  <a:pos x="4" y="304"/>
                </a:cxn>
                <a:cxn ang="0">
                  <a:pos x="4" y="318"/>
                </a:cxn>
                <a:cxn ang="0">
                  <a:pos x="8" y="327"/>
                </a:cxn>
                <a:cxn ang="0">
                  <a:pos x="12" y="337"/>
                </a:cxn>
                <a:cxn ang="0">
                  <a:pos x="15" y="344"/>
                </a:cxn>
                <a:cxn ang="0">
                  <a:pos x="19" y="340"/>
                </a:cxn>
                <a:cxn ang="0">
                  <a:pos x="19" y="333"/>
                </a:cxn>
                <a:cxn ang="0">
                  <a:pos x="21" y="318"/>
                </a:cxn>
                <a:cxn ang="0">
                  <a:pos x="23" y="306"/>
                </a:cxn>
                <a:cxn ang="0">
                  <a:pos x="23" y="297"/>
                </a:cxn>
                <a:cxn ang="0">
                  <a:pos x="25" y="285"/>
                </a:cxn>
                <a:cxn ang="0">
                  <a:pos x="29" y="274"/>
                </a:cxn>
                <a:cxn ang="0">
                  <a:pos x="31" y="262"/>
                </a:cxn>
                <a:cxn ang="0">
                  <a:pos x="32" y="251"/>
                </a:cxn>
                <a:cxn ang="0">
                  <a:pos x="34" y="238"/>
                </a:cxn>
                <a:cxn ang="0">
                  <a:pos x="36" y="226"/>
                </a:cxn>
                <a:cxn ang="0">
                  <a:pos x="38" y="213"/>
                </a:cxn>
                <a:cxn ang="0">
                  <a:pos x="44" y="202"/>
                </a:cxn>
                <a:cxn ang="0">
                  <a:pos x="48" y="190"/>
                </a:cxn>
                <a:cxn ang="0">
                  <a:pos x="50" y="179"/>
                </a:cxn>
                <a:cxn ang="0">
                  <a:pos x="55" y="166"/>
                </a:cxn>
                <a:cxn ang="0">
                  <a:pos x="59" y="156"/>
                </a:cxn>
                <a:cxn ang="0">
                  <a:pos x="63" y="147"/>
                </a:cxn>
                <a:cxn ang="0">
                  <a:pos x="69" y="137"/>
                </a:cxn>
                <a:cxn ang="0">
                  <a:pos x="74" y="128"/>
                </a:cxn>
                <a:cxn ang="0">
                  <a:pos x="82" y="120"/>
                </a:cxn>
                <a:cxn ang="0">
                  <a:pos x="90" y="109"/>
                </a:cxn>
                <a:cxn ang="0">
                  <a:pos x="95" y="99"/>
                </a:cxn>
                <a:cxn ang="0">
                  <a:pos x="105" y="91"/>
                </a:cxn>
                <a:cxn ang="0">
                  <a:pos x="114" y="82"/>
                </a:cxn>
                <a:cxn ang="0">
                  <a:pos x="122" y="72"/>
                </a:cxn>
                <a:cxn ang="0">
                  <a:pos x="129" y="63"/>
                </a:cxn>
                <a:cxn ang="0">
                  <a:pos x="141" y="57"/>
                </a:cxn>
                <a:cxn ang="0">
                  <a:pos x="150" y="48"/>
                </a:cxn>
                <a:cxn ang="0">
                  <a:pos x="158" y="40"/>
                </a:cxn>
                <a:cxn ang="0">
                  <a:pos x="173" y="27"/>
                </a:cxn>
                <a:cxn ang="0">
                  <a:pos x="188" y="15"/>
                </a:cxn>
                <a:cxn ang="0">
                  <a:pos x="198" y="6"/>
                </a:cxn>
                <a:cxn ang="0">
                  <a:pos x="204" y="2"/>
                </a:cxn>
                <a:cxn ang="0">
                  <a:pos x="198" y="4"/>
                </a:cxn>
                <a:cxn ang="0">
                  <a:pos x="185" y="10"/>
                </a:cxn>
                <a:cxn ang="0">
                  <a:pos x="175" y="15"/>
                </a:cxn>
                <a:cxn ang="0">
                  <a:pos x="166" y="17"/>
                </a:cxn>
                <a:cxn ang="0">
                  <a:pos x="158" y="23"/>
                </a:cxn>
                <a:cxn ang="0">
                  <a:pos x="150" y="25"/>
                </a:cxn>
                <a:cxn ang="0">
                  <a:pos x="137" y="31"/>
                </a:cxn>
                <a:cxn ang="0">
                  <a:pos x="133" y="34"/>
                </a:cxn>
              </a:cxnLst>
              <a:rect l="0" t="0" r="r" b="b"/>
              <a:pathLst>
                <a:path w="204" h="344">
                  <a:moveTo>
                    <a:pt x="133" y="34"/>
                  </a:moveTo>
                  <a:lnTo>
                    <a:pt x="124" y="40"/>
                  </a:lnTo>
                  <a:lnTo>
                    <a:pt x="116" y="44"/>
                  </a:lnTo>
                  <a:lnTo>
                    <a:pt x="107" y="51"/>
                  </a:lnTo>
                  <a:lnTo>
                    <a:pt x="101" y="59"/>
                  </a:lnTo>
                  <a:lnTo>
                    <a:pt x="93" y="65"/>
                  </a:lnTo>
                  <a:lnTo>
                    <a:pt x="86" y="72"/>
                  </a:lnTo>
                  <a:lnTo>
                    <a:pt x="80" y="78"/>
                  </a:lnTo>
                  <a:lnTo>
                    <a:pt x="72" y="86"/>
                  </a:lnTo>
                  <a:lnTo>
                    <a:pt x="67" y="91"/>
                  </a:lnTo>
                  <a:lnTo>
                    <a:pt x="61" y="97"/>
                  </a:lnTo>
                  <a:lnTo>
                    <a:pt x="55" y="105"/>
                  </a:lnTo>
                  <a:lnTo>
                    <a:pt x="51" y="112"/>
                  </a:lnTo>
                  <a:lnTo>
                    <a:pt x="48" y="120"/>
                  </a:lnTo>
                  <a:lnTo>
                    <a:pt x="42" y="126"/>
                  </a:lnTo>
                  <a:lnTo>
                    <a:pt x="38" y="131"/>
                  </a:lnTo>
                  <a:lnTo>
                    <a:pt x="34" y="141"/>
                  </a:lnTo>
                  <a:lnTo>
                    <a:pt x="31" y="147"/>
                  </a:lnTo>
                  <a:lnTo>
                    <a:pt x="29" y="154"/>
                  </a:lnTo>
                  <a:lnTo>
                    <a:pt x="23" y="160"/>
                  </a:lnTo>
                  <a:lnTo>
                    <a:pt x="21" y="166"/>
                  </a:lnTo>
                  <a:lnTo>
                    <a:pt x="19" y="173"/>
                  </a:lnTo>
                  <a:lnTo>
                    <a:pt x="15" y="179"/>
                  </a:lnTo>
                  <a:lnTo>
                    <a:pt x="13" y="186"/>
                  </a:lnTo>
                  <a:lnTo>
                    <a:pt x="12" y="194"/>
                  </a:lnTo>
                  <a:lnTo>
                    <a:pt x="10" y="200"/>
                  </a:lnTo>
                  <a:lnTo>
                    <a:pt x="8" y="205"/>
                  </a:lnTo>
                  <a:lnTo>
                    <a:pt x="8" y="213"/>
                  </a:lnTo>
                  <a:lnTo>
                    <a:pt x="4" y="219"/>
                  </a:lnTo>
                  <a:lnTo>
                    <a:pt x="4" y="224"/>
                  </a:lnTo>
                  <a:lnTo>
                    <a:pt x="4" y="232"/>
                  </a:lnTo>
                  <a:lnTo>
                    <a:pt x="4" y="238"/>
                  </a:lnTo>
                  <a:lnTo>
                    <a:pt x="4" y="245"/>
                  </a:lnTo>
                  <a:lnTo>
                    <a:pt x="2" y="249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0" y="266"/>
                  </a:lnTo>
                  <a:lnTo>
                    <a:pt x="0" y="270"/>
                  </a:lnTo>
                  <a:lnTo>
                    <a:pt x="0" y="276"/>
                  </a:lnTo>
                  <a:lnTo>
                    <a:pt x="0" y="281"/>
                  </a:lnTo>
                  <a:lnTo>
                    <a:pt x="2" y="287"/>
                  </a:lnTo>
                  <a:lnTo>
                    <a:pt x="2" y="293"/>
                  </a:lnTo>
                  <a:lnTo>
                    <a:pt x="2" y="297"/>
                  </a:lnTo>
                  <a:lnTo>
                    <a:pt x="4" y="300"/>
                  </a:lnTo>
                  <a:lnTo>
                    <a:pt x="4" y="304"/>
                  </a:lnTo>
                  <a:lnTo>
                    <a:pt x="4" y="308"/>
                  </a:lnTo>
                  <a:lnTo>
                    <a:pt x="4" y="314"/>
                  </a:lnTo>
                  <a:lnTo>
                    <a:pt x="4" y="318"/>
                  </a:lnTo>
                  <a:lnTo>
                    <a:pt x="8" y="319"/>
                  </a:lnTo>
                  <a:lnTo>
                    <a:pt x="8" y="323"/>
                  </a:lnTo>
                  <a:lnTo>
                    <a:pt x="8" y="327"/>
                  </a:lnTo>
                  <a:lnTo>
                    <a:pt x="10" y="329"/>
                  </a:lnTo>
                  <a:lnTo>
                    <a:pt x="10" y="333"/>
                  </a:lnTo>
                  <a:lnTo>
                    <a:pt x="12" y="337"/>
                  </a:lnTo>
                  <a:lnTo>
                    <a:pt x="13" y="340"/>
                  </a:lnTo>
                  <a:lnTo>
                    <a:pt x="15" y="342"/>
                  </a:lnTo>
                  <a:lnTo>
                    <a:pt x="15" y="344"/>
                  </a:lnTo>
                  <a:lnTo>
                    <a:pt x="17" y="344"/>
                  </a:lnTo>
                  <a:lnTo>
                    <a:pt x="19" y="342"/>
                  </a:lnTo>
                  <a:lnTo>
                    <a:pt x="19" y="340"/>
                  </a:lnTo>
                  <a:lnTo>
                    <a:pt x="19" y="338"/>
                  </a:lnTo>
                  <a:lnTo>
                    <a:pt x="19" y="337"/>
                  </a:lnTo>
                  <a:lnTo>
                    <a:pt x="19" y="333"/>
                  </a:lnTo>
                  <a:lnTo>
                    <a:pt x="21" y="329"/>
                  </a:lnTo>
                  <a:lnTo>
                    <a:pt x="21" y="323"/>
                  </a:lnTo>
                  <a:lnTo>
                    <a:pt x="21" y="318"/>
                  </a:lnTo>
                  <a:lnTo>
                    <a:pt x="23" y="314"/>
                  </a:lnTo>
                  <a:lnTo>
                    <a:pt x="23" y="308"/>
                  </a:lnTo>
                  <a:lnTo>
                    <a:pt x="23" y="306"/>
                  </a:lnTo>
                  <a:lnTo>
                    <a:pt x="23" y="302"/>
                  </a:lnTo>
                  <a:lnTo>
                    <a:pt x="23" y="299"/>
                  </a:lnTo>
                  <a:lnTo>
                    <a:pt x="23" y="297"/>
                  </a:lnTo>
                  <a:lnTo>
                    <a:pt x="25" y="293"/>
                  </a:lnTo>
                  <a:lnTo>
                    <a:pt x="25" y="289"/>
                  </a:lnTo>
                  <a:lnTo>
                    <a:pt x="25" y="285"/>
                  </a:lnTo>
                  <a:lnTo>
                    <a:pt x="25" y="281"/>
                  </a:lnTo>
                  <a:lnTo>
                    <a:pt x="29" y="280"/>
                  </a:lnTo>
                  <a:lnTo>
                    <a:pt x="29" y="274"/>
                  </a:lnTo>
                  <a:lnTo>
                    <a:pt x="29" y="270"/>
                  </a:lnTo>
                  <a:lnTo>
                    <a:pt x="31" y="266"/>
                  </a:lnTo>
                  <a:lnTo>
                    <a:pt x="31" y="262"/>
                  </a:lnTo>
                  <a:lnTo>
                    <a:pt x="31" y="261"/>
                  </a:lnTo>
                  <a:lnTo>
                    <a:pt x="32" y="255"/>
                  </a:lnTo>
                  <a:lnTo>
                    <a:pt x="32" y="251"/>
                  </a:lnTo>
                  <a:lnTo>
                    <a:pt x="32" y="247"/>
                  </a:lnTo>
                  <a:lnTo>
                    <a:pt x="34" y="243"/>
                  </a:lnTo>
                  <a:lnTo>
                    <a:pt x="34" y="238"/>
                  </a:lnTo>
                  <a:lnTo>
                    <a:pt x="34" y="234"/>
                  </a:lnTo>
                  <a:lnTo>
                    <a:pt x="36" y="230"/>
                  </a:lnTo>
                  <a:lnTo>
                    <a:pt x="36" y="226"/>
                  </a:lnTo>
                  <a:lnTo>
                    <a:pt x="38" y="223"/>
                  </a:lnTo>
                  <a:lnTo>
                    <a:pt x="38" y="217"/>
                  </a:lnTo>
                  <a:lnTo>
                    <a:pt x="38" y="213"/>
                  </a:lnTo>
                  <a:lnTo>
                    <a:pt x="40" y="211"/>
                  </a:lnTo>
                  <a:lnTo>
                    <a:pt x="42" y="205"/>
                  </a:lnTo>
                  <a:lnTo>
                    <a:pt x="44" y="202"/>
                  </a:lnTo>
                  <a:lnTo>
                    <a:pt x="44" y="198"/>
                  </a:lnTo>
                  <a:lnTo>
                    <a:pt x="46" y="194"/>
                  </a:lnTo>
                  <a:lnTo>
                    <a:pt x="48" y="190"/>
                  </a:lnTo>
                  <a:lnTo>
                    <a:pt x="48" y="186"/>
                  </a:lnTo>
                  <a:lnTo>
                    <a:pt x="50" y="181"/>
                  </a:lnTo>
                  <a:lnTo>
                    <a:pt x="50" y="179"/>
                  </a:lnTo>
                  <a:lnTo>
                    <a:pt x="51" y="173"/>
                  </a:lnTo>
                  <a:lnTo>
                    <a:pt x="51" y="171"/>
                  </a:lnTo>
                  <a:lnTo>
                    <a:pt x="55" y="166"/>
                  </a:lnTo>
                  <a:lnTo>
                    <a:pt x="55" y="164"/>
                  </a:lnTo>
                  <a:lnTo>
                    <a:pt x="57" y="160"/>
                  </a:lnTo>
                  <a:lnTo>
                    <a:pt x="59" y="156"/>
                  </a:lnTo>
                  <a:lnTo>
                    <a:pt x="59" y="152"/>
                  </a:lnTo>
                  <a:lnTo>
                    <a:pt x="61" y="148"/>
                  </a:lnTo>
                  <a:lnTo>
                    <a:pt x="63" y="147"/>
                  </a:lnTo>
                  <a:lnTo>
                    <a:pt x="67" y="143"/>
                  </a:lnTo>
                  <a:lnTo>
                    <a:pt x="67" y="141"/>
                  </a:lnTo>
                  <a:lnTo>
                    <a:pt x="69" y="137"/>
                  </a:lnTo>
                  <a:lnTo>
                    <a:pt x="71" y="133"/>
                  </a:lnTo>
                  <a:lnTo>
                    <a:pt x="72" y="131"/>
                  </a:lnTo>
                  <a:lnTo>
                    <a:pt x="74" y="128"/>
                  </a:lnTo>
                  <a:lnTo>
                    <a:pt x="76" y="124"/>
                  </a:lnTo>
                  <a:lnTo>
                    <a:pt x="80" y="122"/>
                  </a:lnTo>
                  <a:lnTo>
                    <a:pt x="82" y="120"/>
                  </a:lnTo>
                  <a:lnTo>
                    <a:pt x="84" y="116"/>
                  </a:lnTo>
                  <a:lnTo>
                    <a:pt x="86" y="112"/>
                  </a:lnTo>
                  <a:lnTo>
                    <a:pt x="90" y="109"/>
                  </a:lnTo>
                  <a:lnTo>
                    <a:pt x="90" y="107"/>
                  </a:lnTo>
                  <a:lnTo>
                    <a:pt x="93" y="103"/>
                  </a:lnTo>
                  <a:lnTo>
                    <a:pt x="95" y="99"/>
                  </a:lnTo>
                  <a:lnTo>
                    <a:pt x="99" y="97"/>
                  </a:lnTo>
                  <a:lnTo>
                    <a:pt x="101" y="95"/>
                  </a:lnTo>
                  <a:lnTo>
                    <a:pt x="105" y="91"/>
                  </a:lnTo>
                  <a:lnTo>
                    <a:pt x="107" y="88"/>
                  </a:lnTo>
                  <a:lnTo>
                    <a:pt x="110" y="86"/>
                  </a:lnTo>
                  <a:lnTo>
                    <a:pt x="114" y="82"/>
                  </a:lnTo>
                  <a:lnTo>
                    <a:pt x="116" y="78"/>
                  </a:lnTo>
                  <a:lnTo>
                    <a:pt x="118" y="76"/>
                  </a:lnTo>
                  <a:lnTo>
                    <a:pt x="122" y="72"/>
                  </a:lnTo>
                  <a:lnTo>
                    <a:pt x="126" y="71"/>
                  </a:lnTo>
                  <a:lnTo>
                    <a:pt x="128" y="69"/>
                  </a:lnTo>
                  <a:lnTo>
                    <a:pt x="129" y="63"/>
                  </a:lnTo>
                  <a:lnTo>
                    <a:pt x="133" y="61"/>
                  </a:lnTo>
                  <a:lnTo>
                    <a:pt x="137" y="59"/>
                  </a:lnTo>
                  <a:lnTo>
                    <a:pt x="141" y="57"/>
                  </a:lnTo>
                  <a:lnTo>
                    <a:pt x="143" y="53"/>
                  </a:lnTo>
                  <a:lnTo>
                    <a:pt x="145" y="51"/>
                  </a:lnTo>
                  <a:lnTo>
                    <a:pt x="150" y="48"/>
                  </a:lnTo>
                  <a:lnTo>
                    <a:pt x="152" y="44"/>
                  </a:lnTo>
                  <a:lnTo>
                    <a:pt x="154" y="42"/>
                  </a:lnTo>
                  <a:lnTo>
                    <a:pt x="158" y="40"/>
                  </a:lnTo>
                  <a:lnTo>
                    <a:pt x="164" y="36"/>
                  </a:lnTo>
                  <a:lnTo>
                    <a:pt x="169" y="31"/>
                  </a:lnTo>
                  <a:lnTo>
                    <a:pt x="173" y="27"/>
                  </a:lnTo>
                  <a:lnTo>
                    <a:pt x="179" y="23"/>
                  </a:lnTo>
                  <a:lnTo>
                    <a:pt x="185" y="17"/>
                  </a:lnTo>
                  <a:lnTo>
                    <a:pt x="188" y="15"/>
                  </a:lnTo>
                  <a:lnTo>
                    <a:pt x="190" y="10"/>
                  </a:lnTo>
                  <a:lnTo>
                    <a:pt x="196" y="10"/>
                  </a:lnTo>
                  <a:lnTo>
                    <a:pt x="198" y="6"/>
                  </a:lnTo>
                  <a:lnTo>
                    <a:pt x="200" y="4"/>
                  </a:lnTo>
                  <a:lnTo>
                    <a:pt x="202" y="2"/>
                  </a:lnTo>
                  <a:lnTo>
                    <a:pt x="204" y="2"/>
                  </a:lnTo>
                  <a:lnTo>
                    <a:pt x="204" y="0"/>
                  </a:lnTo>
                  <a:lnTo>
                    <a:pt x="202" y="2"/>
                  </a:lnTo>
                  <a:lnTo>
                    <a:pt x="198" y="4"/>
                  </a:lnTo>
                  <a:lnTo>
                    <a:pt x="192" y="6"/>
                  </a:lnTo>
                  <a:lnTo>
                    <a:pt x="188" y="8"/>
                  </a:lnTo>
                  <a:lnTo>
                    <a:pt x="185" y="10"/>
                  </a:lnTo>
                  <a:lnTo>
                    <a:pt x="179" y="10"/>
                  </a:lnTo>
                  <a:lnTo>
                    <a:pt x="177" y="13"/>
                  </a:lnTo>
                  <a:lnTo>
                    <a:pt x="175" y="15"/>
                  </a:lnTo>
                  <a:lnTo>
                    <a:pt x="171" y="15"/>
                  </a:lnTo>
                  <a:lnTo>
                    <a:pt x="169" y="17"/>
                  </a:lnTo>
                  <a:lnTo>
                    <a:pt x="166" y="17"/>
                  </a:lnTo>
                  <a:lnTo>
                    <a:pt x="164" y="21"/>
                  </a:lnTo>
                  <a:lnTo>
                    <a:pt x="160" y="21"/>
                  </a:lnTo>
                  <a:lnTo>
                    <a:pt x="158" y="23"/>
                  </a:lnTo>
                  <a:lnTo>
                    <a:pt x="154" y="23"/>
                  </a:lnTo>
                  <a:lnTo>
                    <a:pt x="152" y="25"/>
                  </a:lnTo>
                  <a:lnTo>
                    <a:pt x="150" y="25"/>
                  </a:lnTo>
                  <a:lnTo>
                    <a:pt x="145" y="27"/>
                  </a:lnTo>
                  <a:lnTo>
                    <a:pt x="141" y="31"/>
                  </a:lnTo>
                  <a:lnTo>
                    <a:pt x="137" y="31"/>
                  </a:lnTo>
                  <a:lnTo>
                    <a:pt x="135" y="32"/>
                  </a:lnTo>
                  <a:lnTo>
                    <a:pt x="133" y="34"/>
                  </a:lnTo>
                  <a:lnTo>
                    <a:pt x="133" y="3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25"/>
            <p:cNvSpPr>
              <a:spLocks/>
            </p:cNvSpPr>
            <p:nvPr/>
          </p:nvSpPr>
          <p:spPr bwMode="auto">
            <a:xfrm>
              <a:off x="7526338" y="3832225"/>
              <a:ext cx="323850" cy="587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44" y="42"/>
                </a:cxn>
                <a:cxn ang="0">
                  <a:pos x="71" y="54"/>
                </a:cxn>
                <a:cxn ang="0">
                  <a:pos x="95" y="61"/>
                </a:cxn>
                <a:cxn ang="0">
                  <a:pos x="120" y="67"/>
                </a:cxn>
                <a:cxn ang="0">
                  <a:pos x="143" y="71"/>
                </a:cxn>
                <a:cxn ang="0">
                  <a:pos x="166" y="73"/>
                </a:cxn>
                <a:cxn ang="0">
                  <a:pos x="188" y="74"/>
                </a:cxn>
                <a:cxn ang="0">
                  <a:pos x="207" y="73"/>
                </a:cxn>
                <a:cxn ang="0">
                  <a:pos x="226" y="73"/>
                </a:cxn>
                <a:cxn ang="0">
                  <a:pos x="244" y="71"/>
                </a:cxn>
                <a:cxn ang="0">
                  <a:pos x="261" y="67"/>
                </a:cxn>
                <a:cxn ang="0">
                  <a:pos x="272" y="65"/>
                </a:cxn>
                <a:cxn ang="0">
                  <a:pos x="283" y="61"/>
                </a:cxn>
                <a:cxn ang="0">
                  <a:pos x="299" y="61"/>
                </a:cxn>
                <a:cxn ang="0">
                  <a:pos x="310" y="57"/>
                </a:cxn>
                <a:cxn ang="0">
                  <a:pos x="323" y="52"/>
                </a:cxn>
                <a:cxn ang="0">
                  <a:pos x="342" y="42"/>
                </a:cxn>
                <a:cxn ang="0">
                  <a:pos x="360" y="33"/>
                </a:cxn>
                <a:cxn ang="0">
                  <a:pos x="377" y="21"/>
                </a:cxn>
                <a:cxn ang="0">
                  <a:pos x="390" y="10"/>
                </a:cxn>
                <a:cxn ang="0">
                  <a:pos x="401" y="4"/>
                </a:cxn>
                <a:cxn ang="0">
                  <a:pos x="405" y="0"/>
                </a:cxn>
                <a:cxn ang="0">
                  <a:pos x="396" y="4"/>
                </a:cxn>
                <a:cxn ang="0">
                  <a:pos x="380" y="10"/>
                </a:cxn>
                <a:cxn ang="0">
                  <a:pos x="363" y="14"/>
                </a:cxn>
                <a:cxn ang="0">
                  <a:pos x="350" y="19"/>
                </a:cxn>
                <a:cxn ang="0">
                  <a:pos x="337" y="21"/>
                </a:cxn>
                <a:cxn ang="0">
                  <a:pos x="322" y="25"/>
                </a:cxn>
                <a:cxn ang="0">
                  <a:pos x="304" y="27"/>
                </a:cxn>
                <a:cxn ang="0">
                  <a:pos x="285" y="33"/>
                </a:cxn>
                <a:cxn ang="0">
                  <a:pos x="268" y="35"/>
                </a:cxn>
                <a:cxn ang="0">
                  <a:pos x="247" y="38"/>
                </a:cxn>
                <a:cxn ang="0">
                  <a:pos x="228" y="38"/>
                </a:cxn>
                <a:cxn ang="0">
                  <a:pos x="206" y="42"/>
                </a:cxn>
                <a:cxn ang="0">
                  <a:pos x="183" y="42"/>
                </a:cxn>
                <a:cxn ang="0">
                  <a:pos x="164" y="42"/>
                </a:cxn>
                <a:cxn ang="0">
                  <a:pos x="143" y="42"/>
                </a:cxn>
                <a:cxn ang="0">
                  <a:pos x="126" y="40"/>
                </a:cxn>
                <a:cxn ang="0">
                  <a:pos x="107" y="38"/>
                </a:cxn>
                <a:cxn ang="0">
                  <a:pos x="88" y="36"/>
                </a:cxn>
                <a:cxn ang="0">
                  <a:pos x="72" y="35"/>
                </a:cxn>
                <a:cxn ang="0">
                  <a:pos x="57" y="33"/>
                </a:cxn>
                <a:cxn ang="0">
                  <a:pos x="44" y="29"/>
                </a:cxn>
                <a:cxn ang="0">
                  <a:pos x="33" y="27"/>
                </a:cxn>
                <a:cxn ang="0">
                  <a:pos x="19" y="25"/>
                </a:cxn>
                <a:cxn ang="0">
                  <a:pos x="6" y="21"/>
                </a:cxn>
                <a:cxn ang="0">
                  <a:pos x="0" y="21"/>
                </a:cxn>
              </a:cxnLst>
              <a:rect l="0" t="0" r="r" b="b"/>
              <a:pathLst>
                <a:path w="407" h="74">
                  <a:moveTo>
                    <a:pt x="0" y="21"/>
                  </a:moveTo>
                  <a:lnTo>
                    <a:pt x="6" y="23"/>
                  </a:lnTo>
                  <a:lnTo>
                    <a:pt x="12" y="27"/>
                  </a:lnTo>
                  <a:lnTo>
                    <a:pt x="19" y="31"/>
                  </a:lnTo>
                  <a:lnTo>
                    <a:pt x="25" y="35"/>
                  </a:lnTo>
                  <a:lnTo>
                    <a:pt x="33" y="38"/>
                  </a:lnTo>
                  <a:lnTo>
                    <a:pt x="38" y="40"/>
                  </a:lnTo>
                  <a:lnTo>
                    <a:pt x="44" y="42"/>
                  </a:lnTo>
                  <a:lnTo>
                    <a:pt x="52" y="46"/>
                  </a:lnTo>
                  <a:lnTo>
                    <a:pt x="57" y="48"/>
                  </a:lnTo>
                  <a:lnTo>
                    <a:pt x="63" y="50"/>
                  </a:lnTo>
                  <a:lnTo>
                    <a:pt x="71" y="54"/>
                  </a:lnTo>
                  <a:lnTo>
                    <a:pt x="76" y="55"/>
                  </a:lnTo>
                  <a:lnTo>
                    <a:pt x="84" y="57"/>
                  </a:lnTo>
                  <a:lnTo>
                    <a:pt x="90" y="59"/>
                  </a:lnTo>
                  <a:lnTo>
                    <a:pt x="95" y="61"/>
                  </a:lnTo>
                  <a:lnTo>
                    <a:pt x="103" y="63"/>
                  </a:lnTo>
                  <a:lnTo>
                    <a:pt x="109" y="63"/>
                  </a:lnTo>
                  <a:lnTo>
                    <a:pt x="114" y="65"/>
                  </a:lnTo>
                  <a:lnTo>
                    <a:pt x="120" y="67"/>
                  </a:lnTo>
                  <a:lnTo>
                    <a:pt x="126" y="69"/>
                  </a:lnTo>
                  <a:lnTo>
                    <a:pt x="131" y="69"/>
                  </a:lnTo>
                  <a:lnTo>
                    <a:pt x="139" y="71"/>
                  </a:lnTo>
                  <a:lnTo>
                    <a:pt x="143" y="71"/>
                  </a:lnTo>
                  <a:lnTo>
                    <a:pt x="149" y="73"/>
                  </a:lnTo>
                  <a:lnTo>
                    <a:pt x="156" y="73"/>
                  </a:lnTo>
                  <a:lnTo>
                    <a:pt x="162" y="73"/>
                  </a:lnTo>
                  <a:lnTo>
                    <a:pt x="166" y="73"/>
                  </a:lnTo>
                  <a:lnTo>
                    <a:pt x="173" y="73"/>
                  </a:lnTo>
                  <a:lnTo>
                    <a:pt x="177" y="73"/>
                  </a:lnTo>
                  <a:lnTo>
                    <a:pt x="183" y="74"/>
                  </a:lnTo>
                  <a:lnTo>
                    <a:pt x="188" y="74"/>
                  </a:lnTo>
                  <a:lnTo>
                    <a:pt x="194" y="74"/>
                  </a:lnTo>
                  <a:lnTo>
                    <a:pt x="198" y="74"/>
                  </a:lnTo>
                  <a:lnTo>
                    <a:pt x="202" y="73"/>
                  </a:lnTo>
                  <a:lnTo>
                    <a:pt x="207" y="73"/>
                  </a:lnTo>
                  <a:lnTo>
                    <a:pt x="213" y="73"/>
                  </a:lnTo>
                  <a:lnTo>
                    <a:pt x="217" y="73"/>
                  </a:lnTo>
                  <a:lnTo>
                    <a:pt x="223" y="73"/>
                  </a:lnTo>
                  <a:lnTo>
                    <a:pt x="226" y="73"/>
                  </a:lnTo>
                  <a:lnTo>
                    <a:pt x="230" y="73"/>
                  </a:lnTo>
                  <a:lnTo>
                    <a:pt x="236" y="71"/>
                  </a:lnTo>
                  <a:lnTo>
                    <a:pt x="240" y="71"/>
                  </a:lnTo>
                  <a:lnTo>
                    <a:pt x="244" y="71"/>
                  </a:lnTo>
                  <a:lnTo>
                    <a:pt x="247" y="69"/>
                  </a:lnTo>
                  <a:lnTo>
                    <a:pt x="251" y="69"/>
                  </a:lnTo>
                  <a:lnTo>
                    <a:pt x="255" y="69"/>
                  </a:lnTo>
                  <a:lnTo>
                    <a:pt x="261" y="67"/>
                  </a:lnTo>
                  <a:lnTo>
                    <a:pt x="264" y="67"/>
                  </a:lnTo>
                  <a:lnTo>
                    <a:pt x="266" y="65"/>
                  </a:lnTo>
                  <a:lnTo>
                    <a:pt x="270" y="65"/>
                  </a:lnTo>
                  <a:lnTo>
                    <a:pt x="272" y="65"/>
                  </a:lnTo>
                  <a:lnTo>
                    <a:pt x="276" y="63"/>
                  </a:lnTo>
                  <a:lnTo>
                    <a:pt x="280" y="63"/>
                  </a:lnTo>
                  <a:lnTo>
                    <a:pt x="282" y="63"/>
                  </a:lnTo>
                  <a:lnTo>
                    <a:pt x="283" y="61"/>
                  </a:lnTo>
                  <a:lnTo>
                    <a:pt x="287" y="61"/>
                  </a:lnTo>
                  <a:lnTo>
                    <a:pt x="293" y="61"/>
                  </a:lnTo>
                  <a:lnTo>
                    <a:pt x="297" y="61"/>
                  </a:lnTo>
                  <a:lnTo>
                    <a:pt x="299" y="61"/>
                  </a:lnTo>
                  <a:lnTo>
                    <a:pt x="303" y="61"/>
                  </a:lnTo>
                  <a:lnTo>
                    <a:pt x="304" y="59"/>
                  </a:lnTo>
                  <a:lnTo>
                    <a:pt x="306" y="59"/>
                  </a:lnTo>
                  <a:lnTo>
                    <a:pt x="310" y="57"/>
                  </a:lnTo>
                  <a:lnTo>
                    <a:pt x="314" y="57"/>
                  </a:lnTo>
                  <a:lnTo>
                    <a:pt x="316" y="55"/>
                  </a:lnTo>
                  <a:lnTo>
                    <a:pt x="322" y="55"/>
                  </a:lnTo>
                  <a:lnTo>
                    <a:pt x="323" y="52"/>
                  </a:lnTo>
                  <a:lnTo>
                    <a:pt x="329" y="50"/>
                  </a:lnTo>
                  <a:lnTo>
                    <a:pt x="333" y="48"/>
                  </a:lnTo>
                  <a:lnTo>
                    <a:pt x="337" y="44"/>
                  </a:lnTo>
                  <a:lnTo>
                    <a:pt x="342" y="42"/>
                  </a:lnTo>
                  <a:lnTo>
                    <a:pt x="346" y="40"/>
                  </a:lnTo>
                  <a:lnTo>
                    <a:pt x="350" y="38"/>
                  </a:lnTo>
                  <a:lnTo>
                    <a:pt x="356" y="35"/>
                  </a:lnTo>
                  <a:lnTo>
                    <a:pt x="360" y="33"/>
                  </a:lnTo>
                  <a:lnTo>
                    <a:pt x="365" y="29"/>
                  </a:lnTo>
                  <a:lnTo>
                    <a:pt x="369" y="27"/>
                  </a:lnTo>
                  <a:lnTo>
                    <a:pt x="373" y="23"/>
                  </a:lnTo>
                  <a:lnTo>
                    <a:pt x="377" y="21"/>
                  </a:lnTo>
                  <a:lnTo>
                    <a:pt x="380" y="19"/>
                  </a:lnTo>
                  <a:lnTo>
                    <a:pt x="384" y="14"/>
                  </a:lnTo>
                  <a:lnTo>
                    <a:pt x="388" y="14"/>
                  </a:lnTo>
                  <a:lnTo>
                    <a:pt x="390" y="10"/>
                  </a:lnTo>
                  <a:lnTo>
                    <a:pt x="394" y="10"/>
                  </a:lnTo>
                  <a:lnTo>
                    <a:pt x="398" y="8"/>
                  </a:lnTo>
                  <a:lnTo>
                    <a:pt x="399" y="4"/>
                  </a:lnTo>
                  <a:lnTo>
                    <a:pt x="401" y="4"/>
                  </a:lnTo>
                  <a:lnTo>
                    <a:pt x="403" y="2"/>
                  </a:lnTo>
                  <a:lnTo>
                    <a:pt x="407" y="0"/>
                  </a:lnTo>
                  <a:lnTo>
                    <a:pt x="407" y="0"/>
                  </a:lnTo>
                  <a:lnTo>
                    <a:pt x="405" y="0"/>
                  </a:lnTo>
                  <a:lnTo>
                    <a:pt x="403" y="2"/>
                  </a:lnTo>
                  <a:lnTo>
                    <a:pt x="401" y="2"/>
                  </a:lnTo>
                  <a:lnTo>
                    <a:pt x="399" y="2"/>
                  </a:lnTo>
                  <a:lnTo>
                    <a:pt x="396" y="4"/>
                  </a:lnTo>
                  <a:lnTo>
                    <a:pt x="394" y="4"/>
                  </a:lnTo>
                  <a:lnTo>
                    <a:pt x="390" y="6"/>
                  </a:lnTo>
                  <a:lnTo>
                    <a:pt x="384" y="8"/>
                  </a:lnTo>
                  <a:lnTo>
                    <a:pt x="380" y="10"/>
                  </a:lnTo>
                  <a:lnTo>
                    <a:pt x="377" y="10"/>
                  </a:lnTo>
                  <a:lnTo>
                    <a:pt x="371" y="12"/>
                  </a:lnTo>
                  <a:lnTo>
                    <a:pt x="367" y="14"/>
                  </a:lnTo>
                  <a:lnTo>
                    <a:pt x="363" y="14"/>
                  </a:lnTo>
                  <a:lnTo>
                    <a:pt x="360" y="16"/>
                  </a:lnTo>
                  <a:lnTo>
                    <a:pt x="356" y="16"/>
                  </a:lnTo>
                  <a:lnTo>
                    <a:pt x="354" y="19"/>
                  </a:lnTo>
                  <a:lnTo>
                    <a:pt x="350" y="19"/>
                  </a:lnTo>
                  <a:lnTo>
                    <a:pt x="346" y="19"/>
                  </a:lnTo>
                  <a:lnTo>
                    <a:pt x="342" y="21"/>
                  </a:lnTo>
                  <a:lnTo>
                    <a:pt x="341" y="21"/>
                  </a:lnTo>
                  <a:lnTo>
                    <a:pt x="337" y="21"/>
                  </a:lnTo>
                  <a:lnTo>
                    <a:pt x="333" y="23"/>
                  </a:lnTo>
                  <a:lnTo>
                    <a:pt x="329" y="23"/>
                  </a:lnTo>
                  <a:lnTo>
                    <a:pt x="327" y="25"/>
                  </a:lnTo>
                  <a:lnTo>
                    <a:pt x="322" y="25"/>
                  </a:lnTo>
                  <a:lnTo>
                    <a:pt x="316" y="25"/>
                  </a:lnTo>
                  <a:lnTo>
                    <a:pt x="312" y="27"/>
                  </a:lnTo>
                  <a:lnTo>
                    <a:pt x="310" y="27"/>
                  </a:lnTo>
                  <a:lnTo>
                    <a:pt x="304" y="27"/>
                  </a:lnTo>
                  <a:lnTo>
                    <a:pt x="301" y="29"/>
                  </a:lnTo>
                  <a:lnTo>
                    <a:pt x="297" y="29"/>
                  </a:lnTo>
                  <a:lnTo>
                    <a:pt x="293" y="31"/>
                  </a:lnTo>
                  <a:lnTo>
                    <a:pt x="285" y="33"/>
                  </a:lnTo>
                  <a:lnTo>
                    <a:pt x="282" y="33"/>
                  </a:lnTo>
                  <a:lnTo>
                    <a:pt x="278" y="33"/>
                  </a:lnTo>
                  <a:lnTo>
                    <a:pt x="272" y="33"/>
                  </a:lnTo>
                  <a:lnTo>
                    <a:pt x="268" y="35"/>
                  </a:lnTo>
                  <a:lnTo>
                    <a:pt x="263" y="36"/>
                  </a:lnTo>
                  <a:lnTo>
                    <a:pt x="259" y="36"/>
                  </a:lnTo>
                  <a:lnTo>
                    <a:pt x="253" y="36"/>
                  </a:lnTo>
                  <a:lnTo>
                    <a:pt x="247" y="38"/>
                  </a:lnTo>
                  <a:lnTo>
                    <a:pt x="244" y="38"/>
                  </a:lnTo>
                  <a:lnTo>
                    <a:pt x="238" y="38"/>
                  </a:lnTo>
                  <a:lnTo>
                    <a:pt x="234" y="38"/>
                  </a:lnTo>
                  <a:lnTo>
                    <a:pt x="228" y="38"/>
                  </a:lnTo>
                  <a:lnTo>
                    <a:pt x="223" y="40"/>
                  </a:lnTo>
                  <a:lnTo>
                    <a:pt x="217" y="40"/>
                  </a:lnTo>
                  <a:lnTo>
                    <a:pt x="213" y="42"/>
                  </a:lnTo>
                  <a:lnTo>
                    <a:pt x="206" y="42"/>
                  </a:lnTo>
                  <a:lnTo>
                    <a:pt x="200" y="42"/>
                  </a:lnTo>
                  <a:lnTo>
                    <a:pt x="194" y="42"/>
                  </a:lnTo>
                  <a:lnTo>
                    <a:pt x="190" y="42"/>
                  </a:lnTo>
                  <a:lnTo>
                    <a:pt x="183" y="42"/>
                  </a:lnTo>
                  <a:lnTo>
                    <a:pt x="179" y="42"/>
                  </a:lnTo>
                  <a:lnTo>
                    <a:pt x="173" y="42"/>
                  </a:lnTo>
                  <a:lnTo>
                    <a:pt x="168" y="42"/>
                  </a:lnTo>
                  <a:lnTo>
                    <a:pt x="164" y="42"/>
                  </a:lnTo>
                  <a:lnTo>
                    <a:pt x="160" y="42"/>
                  </a:lnTo>
                  <a:lnTo>
                    <a:pt x="154" y="42"/>
                  </a:lnTo>
                  <a:lnTo>
                    <a:pt x="149" y="42"/>
                  </a:lnTo>
                  <a:lnTo>
                    <a:pt x="143" y="42"/>
                  </a:lnTo>
                  <a:lnTo>
                    <a:pt x="139" y="42"/>
                  </a:lnTo>
                  <a:lnTo>
                    <a:pt x="133" y="42"/>
                  </a:lnTo>
                  <a:lnTo>
                    <a:pt x="130" y="42"/>
                  </a:lnTo>
                  <a:lnTo>
                    <a:pt x="126" y="40"/>
                  </a:lnTo>
                  <a:lnTo>
                    <a:pt x="120" y="40"/>
                  </a:lnTo>
                  <a:lnTo>
                    <a:pt x="114" y="38"/>
                  </a:lnTo>
                  <a:lnTo>
                    <a:pt x="111" y="38"/>
                  </a:lnTo>
                  <a:lnTo>
                    <a:pt x="107" y="38"/>
                  </a:lnTo>
                  <a:lnTo>
                    <a:pt x="101" y="38"/>
                  </a:lnTo>
                  <a:lnTo>
                    <a:pt x="97" y="38"/>
                  </a:lnTo>
                  <a:lnTo>
                    <a:pt x="93" y="38"/>
                  </a:lnTo>
                  <a:lnTo>
                    <a:pt x="88" y="36"/>
                  </a:lnTo>
                  <a:lnTo>
                    <a:pt x="84" y="36"/>
                  </a:lnTo>
                  <a:lnTo>
                    <a:pt x="80" y="36"/>
                  </a:lnTo>
                  <a:lnTo>
                    <a:pt x="76" y="36"/>
                  </a:lnTo>
                  <a:lnTo>
                    <a:pt x="72" y="35"/>
                  </a:lnTo>
                  <a:lnTo>
                    <a:pt x="69" y="33"/>
                  </a:lnTo>
                  <a:lnTo>
                    <a:pt x="63" y="33"/>
                  </a:lnTo>
                  <a:lnTo>
                    <a:pt x="61" y="33"/>
                  </a:lnTo>
                  <a:lnTo>
                    <a:pt x="57" y="33"/>
                  </a:lnTo>
                  <a:lnTo>
                    <a:pt x="53" y="33"/>
                  </a:lnTo>
                  <a:lnTo>
                    <a:pt x="52" y="31"/>
                  </a:lnTo>
                  <a:lnTo>
                    <a:pt x="48" y="29"/>
                  </a:lnTo>
                  <a:lnTo>
                    <a:pt x="44" y="29"/>
                  </a:lnTo>
                  <a:lnTo>
                    <a:pt x="40" y="29"/>
                  </a:lnTo>
                  <a:lnTo>
                    <a:pt x="38" y="27"/>
                  </a:lnTo>
                  <a:lnTo>
                    <a:pt x="36" y="27"/>
                  </a:lnTo>
                  <a:lnTo>
                    <a:pt x="33" y="27"/>
                  </a:lnTo>
                  <a:lnTo>
                    <a:pt x="29" y="27"/>
                  </a:lnTo>
                  <a:lnTo>
                    <a:pt x="27" y="25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5" y="23"/>
                  </a:lnTo>
                  <a:lnTo>
                    <a:pt x="12" y="23"/>
                  </a:lnTo>
                  <a:lnTo>
                    <a:pt x="8" y="21"/>
                  </a:lnTo>
                  <a:lnTo>
                    <a:pt x="6" y="21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7299325" y="2249488"/>
              <a:ext cx="446087" cy="17462"/>
            </a:xfrm>
            <a:custGeom>
              <a:avLst/>
              <a:gdLst/>
              <a:ahLst/>
              <a:cxnLst>
                <a:cxn ang="0">
                  <a:pos x="110" y="4"/>
                </a:cxn>
                <a:cxn ang="0">
                  <a:pos x="129" y="2"/>
                </a:cxn>
                <a:cxn ang="0">
                  <a:pos x="150" y="0"/>
                </a:cxn>
                <a:cxn ang="0">
                  <a:pos x="175" y="0"/>
                </a:cxn>
                <a:cxn ang="0">
                  <a:pos x="204" y="0"/>
                </a:cxn>
                <a:cxn ang="0">
                  <a:pos x="232" y="0"/>
                </a:cxn>
                <a:cxn ang="0">
                  <a:pos x="264" y="0"/>
                </a:cxn>
                <a:cxn ang="0">
                  <a:pos x="297" y="2"/>
                </a:cxn>
                <a:cxn ang="0">
                  <a:pos x="329" y="4"/>
                </a:cxn>
                <a:cxn ang="0">
                  <a:pos x="361" y="4"/>
                </a:cxn>
                <a:cxn ang="0">
                  <a:pos x="394" y="6"/>
                </a:cxn>
                <a:cxn ang="0">
                  <a:pos x="426" y="8"/>
                </a:cxn>
                <a:cxn ang="0">
                  <a:pos x="453" y="8"/>
                </a:cxn>
                <a:cxn ang="0">
                  <a:pos x="479" y="10"/>
                </a:cxn>
                <a:cxn ang="0">
                  <a:pos x="504" y="12"/>
                </a:cxn>
                <a:cxn ang="0">
                  <a:pos x="523" y="13"/>
                </a:cxn>
                <a:cxn ang="0">
                  <a:pos x="540" y="15"/>
                </a:cxn>
                <a:cxn ang="0">
                  <a:pos x="551" y="17"/>
                </a:cxn>
                <a:cxn ang="0">
                  <a:pos x="561" y="17"/>
                </a:cxn>
                <a:cxn ang="0">
                  <a:pos x="559" y="19"/>
                </a:cxn>
                <a:cxn ang="0">
                  <a:pos x="551" y="21"/>
                </a:cxn>
                <a:cxn ang="0">
                  <a:pos x="536" y="21"/>
                </a:cxn>
                <a:cxn ang="0">
                  <a:pos x="515" y="21"/>
                </a:cxn>
                <a:cxn ang="0">
                  <a:pos x="493" y="21"/>
                </a:cxn>
                <a:cxn ang="0">
                  <a:pos x="464" y="21"/>
                </a:cxn>
                <a:cxn ang="0">
                  <a:pos x="434" y="21"/>
                </a:cxn>
                <a:cxn ang="0">
                  <a:pos x="399" y="23"/>
                </a:cxn>
                <a:cxn ang="0">
                  <a:pos x="363" y="23"/>
                </a:cxn>
                <a:cxn ang="0">
                  <a:pos x="327" y="23"/>
                </a:cxn>
                <a:cxn ang="0">
                  <a:pos x="289" y="23"/>
                </a:cxn>
                <a:cxn ang="0">
                  <a:pos x="253" y="23"/>
                </a:cxn>
                <a:cxn ang="0">
                  <a:pos x="215" y="23"/>
                </a:cxn>
                <a:cxn ang="0">
                  <a:pos x="179" y="23"/>
                </a:cxn>
                <a:cxn ang="0">
                  <a:pos x="143" y="21"/>
                </a:cxn>
                <a:cxn ang="0">
                  <a:pos x="110" y="21"/>
                </a:cxn>
                <a:cxn ang="0">
                  <a:pos x="82" y="21"/>
                </a:cxn>
                <a:cxn ang="0">
                  <a:pos x="57" y="21"/>
                </a:cxn>
                <a:cxn ang="0">
                  <a:pos x="34" y="19"/>
                </a:cxn>
                <a:cxn ang="0">
                  <a:pos x="17" y="19"/>
                </a:cxn>
                <a:cxn ang="0">
                  <a:pos x="6" y="17"/>
                </a:cxn>
                <a:cxn ang="0">
                  <a:pos x="0" y="17"/>
                </a:cxn>
                <a:cxn ang="0">
                  <a:pos x="6" y="13"/>
                </a:cxn>
                <a:cxn ang="0">
                  <a:pos x="19" y="10"/>
                </a:cxn>
                <a:cxn ang="0">
                  <a:pos x="33" y="8"/>
                </a:cxn>
                <a:cxn ang="0">
                  <a:pos x="44" y="6"/>
                </a:cxn>
                <a:cxn ang="0">
                  <a:pos x="57" y="4"/>
                </a:cxn>
                <a:cxn ang="0">
                  <a:pos x="69" y="4"/>
                </a:cxn>
                <a:cxn ang="0">
                  <a:pos x="78" y="4"/>
                </a:cxn>
                <a:cxn ang="0">
                  <a:pos x="88" y="4"/>
                </a:cxn>
                <a:cxn ang="0">
                  <a:pos x="97" y="4"/>
                </a:cxn>
                <a:cxn ang="0">
                  <a:pos x="101" y="4"/>
                </a:cxn>
              </a:cxnLst>
              <a:rect l="0" t="0" r="r" b="b"/>
              <a:pathLst>
                <a:path w="563" h="23">
                  <a:moveTo>
                    <a:pt x="101" y="4"/>
                  </a:moveTo>
                  <a:lnTo>
                    <a:pt x="107" y="4"/>
                  </a:lnTo>
                  <a:lnTo>
                    <a:pt x="110" y="4"/>
                  </a:lnTo>
                  <a:lnTo>
                    <a:pt x="116" y="2"/>
                  </a:lnTo>
                  <a:lnTo>
                    <a:pt x="122" y="2"/>
                  </a:lnTo>
                  <a:lnTo>
                    <a:pt x="129" y="2"/>
                  </a:lnTo>
                  <a:lnTo>
                    <a:pt x="135" y="0"/>
                  </a:lnTo>
                  <a:lnTo>
                    <a:pt x="143" y="0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67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4" y="0"/>
                  </a:lnTo>
                  <a:lnTo>
                    <a:pt x="204" y="0"/>
                  </a:lnTo>
                  <a:lnTo>
                    <a:pt x="213" y="0"/>
                  </a:lnTo>
                  <a:lnTo>
                    <a:pt x="225" y="0"/>
                  </a:lnTo>
                  <a:lnTo>
                    <a:pt x="232" y="0"/>
                  </a:lnTo>
                  <a:lnTo>
                    <a:pt x="244" y="0"/>
                  </a:lnTo>
                  <a:lnTo>
                    <a:pt x="253" y="0"/>
                  </a:lnTo>
                  <a:lnTo>
                    <a:pt x="264" y="0"/>
                  </a:lnTo>
                  <a:lnTo>
                    <a:pt x="276" y="0"/>
                  </a:lnTo>
                  <a:lnTo>
                    <a:pt x="285" y="2"/>
                  </a:lnTo>
                  <a:lnTo>
                    <a:pt x="297" y="2"/>
                  </a:lnTo>
                  <a:lnTo>
                    <a:pt x="306" y="4"/>
                  </a:lnTo>
                  <a:lnTo>
                    <a:pt x="320" y="4"/>
                  </a:lnTo>
                  <a:lnTo>
                    <a:pt x="329" y="4"/>
                  </a:lnTo>
                  <a:lnTo>
                    <a:pt x="340" y="4"/>
                  </a:lnTo>
                  <a:lnTo>
                    <a:pt x="350" y="4"/>
                  </a:lnTo>
                  <a:lnTo>
                    <a:pt x="361" y="4"/>
                  </a:lnTo>
                  <a:lnTo>
                    <a:pt x="373" y="6"/>
                  </a:lnTo>
                  <a:lnTo>
                    <a:pt x="382" y="6"/>
                  </a:lnTo>
                  <a:lnTo>
                    <a:pt x="394" y="6"/>
                  </a:lnTo>
                  <a:lnTo>
                    <a:pt x="403" y="6"/>
                  </a:lnTo>
                  <a:lnTo>
                    <a:pt x="415" y="6"/>
                  </a:lnTo>
                  <a:lnTo>
                    <a:pt x="426" y="8"/>
                  </a:lnTo>
                  <a:lnTo>
                    <a:pt x="434" y="8"/>
                  </a:lnTo>
                  <a:lnTo>
                    <a:pt x="443" y="8"/>
                  </a:lnTo>
                  <a:lnTo>
                    <a:pt x="453" y="8"/>
                  </a:lnTo>
                  <a:lnTo>
                    <a:pt x="462" y="10"/>
                  </a:lnTo>
                  <a:lnTo>
                    <a:pt x="470" y="10"/>
                  </a:lnTo>
                  <a:lnTo>
                    <a:pt x="479" y="10"/>
                  </a:lnTo>
                  <a:lnTo>
                    <a:pt x="487" y="10"/>
                  </a:lnTo>
                  <a:lnTo>
                    <a:pt x="496" y="10"/>
                  </a:lnTo>
                  <a:lnTo>
                    <a:pt x="504" y="12"/>
                  </a:lnTo>
                  <a:lnTo>
                    <a:pt x="512" y="12"/>
                  </a:lnTo>
                  <a:lnTo>
                    <a:pt x="517" y="13"/>
                  </a:lnTo>
                  <a:lnTo>
                    <a:pt x="523" y="13"/>
                  </a:lnTo>
                  <a:lnTo>
                    <a:pt x="531" y="13"/>
                  </a:lnTo>
                  <a:lnTo>
                    <a:pt x="536" y="13"/>
                  </a:lnTo>
                  <a:lnTo>
                    <a:pt x="540" y="15"/>
                  </a:lnTo>
                  <a:lnTo>
                    <a:pt x="546" y="15"/>
                  </a:lnTo>
                  <a:lnTo>
                    <a:pt x="550" y="17"/>
                  </a:lnTo>
                  <a:lnTo>
                    <a:pt x="551" y="17"/>
                  </a:lnTo>
                  <a:lnTo>
                    <a:pt x="557" y="17"/>
                  </a:lnTo>
                  <a:lnTo>
                    <a:pt x="559" y="17"/>
                  </a:lnTo>
                  <a:lnTo>
                    <a:pt x="561" y="17"/>
                  </a:lnTo>
                  <a:lnTo>
                    <a:pt x="563" y="19"/>
                  </a:lnTo>
                  <a:lnTo>
                    <a:pt x="561" y="19"/>
                  </a:lnTo>
                  <a:lnTo>
                    <a:pt x="559" y="19"/>
                  </a:lnTo>
                  <a:lnTo>
                    <a:pt x="557" y="19"/>
                  </a:lnTo>
                  <a:lnTo>
                    <a:pt x="555" y="21"/>
                  </a:lnTo>
                  <a:lnTo>
                    <a:pt x="551" y="21"/>
                  </a:lnTo>
                  <a:lnTo>
                    <a:pt x="548" y="21"/>
                  </a:lnTo>
                  <a:lnTo>
                    <a:pt x="542" y="21"/>
                  </a:lnTo>
                  <a:lnTo>
                    <a:pt x="536" y="21"/>
                  </a:lnTo>
                  <a:lnTo>
                    <a:pt x="531" y="21"/>
                  </a:lnTo>
                  <a:lnTo>
                    <a:pt x="523" y="21"/>
                  </a:lnTo>
                  <a:lnTo>
                    <a:pt x="515" y="21"/>
                  </a:lnTo>
                  <a:lnTo>
                    <a:pt x="508" y="21"/>
                  </a:lnTo>
                  <a:lnTo>
                    <a:pt x="500" y="21"/>
                  </a:lnTo>
                  <a:lnTo>
                    <a:pt x="493" y="21"/>
                  </a:lnTo>
                  <a:lnTo>
                    <a:pt x="483" y="21"/>
                  </a:lnTo>
                  <a:lnTo>
                    <a:pt x="475" y="21"/>
                  </a:lnTo>
                  <a:lnTo>
                    <a:pt x="464" y="21"/>
                  </a:lnTo>
                  <a:lnTo>
                    <a:pt x="453" y="21"/>
                  </a:lnTo>
                  <a:lnTo>
                    <a:pt x="443" y="21"/>
                  </a:lnTo>
                  <a:lnTo>
                    <a:pt x="434" y="21"/>
                  </a:lnTo>
                  <a:lnTo>
                    <a:pt x="422" y="23"/>
                  </a:lnTo>
                  <a:lnTo>
                    <a:pt x="413" y="23"/>
                  </a:lnTo>
                  <a:lnTo>
                    <a:pt x="399" y="23"/>
                  </a:lnTo>
                  <a:lnTo>
                    <a:pt x="388" y="23"/>
                  </a:lnTo>
                  <a:lnTo>
                    <a:pt x="377" y="23"/>
                  </a:lnTo>
                  <a:lnTo>
                    <a:pt x="363" y="23"/>
                  </a:lnTo>
                  <a:lnTo>
                    <a:pt x="350" y="23"/>
                  </a:lnTo>
                  <a:lnTo>
                    <a:pt x="339" y="23"/>
                  </a:lnTo>
                  <a:lnTo>
                    <a:pt x="327" y="23"/>
                  </a:lnTo>
                  <a:lnTo>
                    <a:pt x="314" y="23"/>
                  </a:lnTo>
                  <a:lnTo>
                    <a:pt x="302" y="23"/>
                  </a:lnTo>
                  <a:lnTo>
                    <a:pt x="289" y="23"/>
                  </a:lnTo>
                  <a:lnTo>
                    <a:pt x="278" y="23"/>
                  </a:lnTo>
                  <a:lnTo>
                    <a:pt x="264" y="23"/>
                  </a:lnTo>
                  <a:lnTo>
                    <a:pt x="253" y="23"/>
                  </a:lnTo>
                  <a:lnTo>
                    <a:pt x="240" y="23"/>
                  </a:lnTo>
                  <a:lnTo>
                    <a:pt x="226" y="23"/>
                  </a:lnTo>
                  <a:lnTo>
                    <a:pt x="215" y="23"/>
                  </a:lnTo>
                  <a:lnTo>
                    <a:pt x="202" y="23"/>
                  </a:lnTo>
                  <a:lnTo>
                    <a:pt x="190" y="23"/>
                  </a:lnTo>
                  <a:lnTo>
                    <a:pt x="179" y="23"/>
                  </a:lnTo>
                  <a:lnTo>
                    <a:pt x="167" y="21"/>
                  </a:lnTo>
                  <a:lnTo>
                    <a:pt x="154" y="21"/>
                  </a:lnTo>
                  <a:lnTo>
                    <a:pt x="143" y="21"/>
                  </a:lnTo>
                  <a:lnTo>
                    <a:pt x="133" y="21"/>
                  </a:lnTo>
                  <a:lnTo>
                    <a:pt x="122" y="21"/>
                  </a:lnTo>
                  <a:lnTo>
                    <a:pt x="110" y="21"/>
                  </a:lnTo>
                  <a:lnTo>
                    <a:pt x="101" y="21"/>
                  </a:lnTo>
                  <a:lnTo>
                    <a:pt x="91" y="21"/>
                  </a:lnTo>
                  <a:lnTo>
                    <a:pt x="82" y="21"/>
                  </a:lnTo>
                  <a:lnTo>
                    <a:pt x="72" y="21"/>
                  </a:lnTo>
                  <a:lnTo>
                    <a:pt x="65" y="21"/>
                  </a:lnTo>
                  <a:lnTo>
                    <a:pt x="57" y="21"/>
                  </a:lnTo>
                  <a:lnTo>
                    <a:pt x="48" y="21"/>
                  </a:lnTo>
                  <a:lnTo>
                    <a:pt x="42" y="19"/>
                  </a:lnTo>
                  <a:lnTo>
                    <a:pt x="34" y="19"/>
                  </a:lnTo>
                  <a:lnTo>
                    <a:pt x="29" y="19"/>
                  </a:lnTo>
                  <a:lnTo>
                    <a:pt x="23" y="19"/>
                  </a:lnTo>
                  <a:lnTo>
                    <a:pt x="17" y="19"/>
                  </a:lnTo>
                  <a:lnTo>
                    <a:pt x="13" y="17"/>
                  </a:lnTo>
                  <a:lnTo>
                    <a:pt x="10" y="17"/>
                  </a:lnTo>
                  <a:lnTo>
                    <a:pt x="6" y="17"/>
                  </a:lnTo>
                  <a:lnTo>
                    <a:pt x="2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2" y="13"/>
                  </a:lnTo>
                  <a:lnTo>
                    <a:pt x="6" y="13"/>
                  </a:lnTo>
                  <a:lnTo>
                    <a:pt x="12" y="10"/>
                  </a:lnTo>
                  <a:lnTo>
                    <a:pt x="15" y="10"/>
                  </a:lnTo>
                  <a:lnTo>
                    <a:pt x="19" y="10"/>
                  </a:lnTo>
                  <a:lnTo>
                    <a:pt x="25" y="8"/>
                  </a:lnTo>
                  <a:lnTo>
                    <a:pt x="29" y="8"/>
                  </a:lnTo>
                  <a:lnTo>
                    <a:pt x="33" y="8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50" y="6"/>
                  </a:lnTo>
                  <a:lnTo>
                    <a:pt x="53" y="6"/>
                  </a:lnTo>
                  <a:lnTo>
                    <a:pt x="57" y="4"/>
                  </a:lnTo>
                  <a:lnTo>
                    <a:pt x="61" y="4"/>
                  </a:lnTo>
                  <a:lnTo>
                    <a:pt x="65" y="4"/>
                  </a:lnTo>
                  <a:lnTo>
                    <a:pt x="69" y="4"/>
                  </a:lnTo>
                  <a:lnTo>
                    <a:pt x="72" y="4"/>
                  </a:lnTo>
                  <a:lnTo>
                    <a:pt x="76" y="4"/>
                  </a:lnTo>
                  <a:lnTo>
                    <a:pt x="78" y="4"/>
                  </a:lnTo>
                  <a:lnTo>
                    <a:pt x="82" y="4"/>
                  </a:lnTo>
                  <a:lnTo>
                    <a:pt x="84" y="4"/>
                  </a:lnTo>
                  <a:lnTo>
                    <a:pt x="88" y="4"/>
                  </a:lnTo>
                  <a:lnTo>
                    <a:pt x="90" y="4"/>
                  </a:lnTo>
                  <a:lnTo>
                    <a:pt x="93" y="4"/>
                  </a:lnTo>
                  <a:lnTo>
                    <a:pt x="97" y="4"/>
                  </a:lnTo>
                  <a:lnTo>
                    <a:pt x="99" y="4"/>
                  </a:lnTo>
                  <a:lnTo>
                    <a:pt x="101" y="4"/>
                  </a:lnTo>
                  <a:lnTo>
                    <a:pt x="101" y="4"/>
                  </a:lnTo>
                  <a:lnTo>
                    <a:pt x="101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Freeform 33"/>
            <p:cNvSpPr>
              <a:spLocks/>
            </p:cNvSpPr>
            <p:nvPr/>
          </p:nvSpPr>
          <p:spPr bwMode="auto">
            <a:xfrm>
              <a:off x="7313613" y="3513138"/>
              <a:ext cx="63500" cy="287337"/>
            </a:xfrm>
            <a:custGeom>
              <a:avLst/>
              <a:gdLst/>
              <a:ahLst/>
              <a:cxnLst>
                <a:cxn ang="0">
                  <a:pos x="6" y="102"/>
                </a:cxn>
                <a:cxn ang="0">
                  <a:pos x="2" y="127"/>
                </a:cxn>
                <a:cxn ang="0">
                  <a:pos x="2" y="152"/>
                </a:cxn>
                <a:cxn ang="0">
                  <a:pos x="6" y="178"/>
                </a:cxn>
                <a:cxn ang="0">
                  <a:pos x="10" y="201"/>
                </a:cxn>
                <a:cxn ang="0">
                  <a:pos x="15" y="226"/>
                </a:cxn>
                <a:cxn ang="0">
                  <a:pos x="23" y="248"/>
                </a:cxn>
                <a:cxn ang="0">
                  <a:pos x="33" y="269"/>
                </a:cxn>
                <a:cxn ang="0">
                  <a:pos x="42" y="288"/>
                </a:cxn>
                <a:cxn ang="0">
                  <a:pos x="50" y="307"/>
                </a:cxn>
                <a:cxn ang="0">
                  <a:pos x="57" y="323"/>
                </a:cxn>
                <a:cxn ang="0">
                  <a:pos x="67" y="338"/>
                </a:cxn>
                <a:cxn ang="0">
                  <a:pos x="72" y="347"/>
                </a:cxn>
                <a:cxn ang="0">
                  <a:pos x="80" y="361"/>
                </a:cxn>
                <a:cxn ang="0">
                  <a:pos x="78" y="359"/>
                </a:cxn>
                <a:cxn ang="0">
                  <a:pos x="71" y="345"/>
                </a:cxn>
                <a:cxn ang="0">
                  <a:pos x="65" y="330"/>
                </a:cxn>
                <a:cxn ang="0">
                  <a:pos x="63" y="319"/>
                </a:cxn>
                <a:cxn ang="0">
                  <a:pos x="57" y="305"/>
                </a:cxn>
                <a:cxn ang="0">
                  <a:pos x="53" y="292"/>
                </a:cxn>
                <a:cxn ang="0">
                  <a:pos x="50" y="277"/>
                </a:cxn>
                <a:cxn ang="0">
                  <a:pos x="46" y="262"/>
                </a:cxn>
                <a:cxn ang="0">
                  <a:pos x="42" y="248"/>
                </a:cxn>
                <a:cxn ang="0">
                  <a:pos x="40" y="231"/>
                </a:cxn>
                <a:cxn ang="0">
                  <a:pos x="34" y="218"/>
                </a:cxn>
                <a:cxn ang="0">
                  <a:pos x="33" y="203"/>
                </a:cxn>
                <a:cxn ang="0">
                  <a:pos x="29" y="191"/>
                </a:cxn>
                <a:cxn ang="0">
                  <a:pos x="29" y="180"/>
                </a:cxn>
                <a:cxn ang="0">
                  <a:pos x="27" y="169"/>
                </a:cxn>
                <a:cxn ang="0">
                  <a:pos x="25" y="155"/>
                </a:cxn>
                <a:cxn ang="0">
                  <a:pos x="25" y="144"/>
                </a:cxn>
                <a:cxn ang="0">
                  <a:pos x="25" y="129"/>
                </a:cxn>
                <a:cxn ang="0">
                  <a:pos x="27" y="114"/>
                </a:cxn>
                <a:cxn ang="0">
                  <a:pos x="29" y="98"/>
                </a:cxn>
                <a:cxn ang="0">
                  <a:pos x="29" y="83"/>
                </a:cxn>
                <a:cxn ang="0">
                  <a:pos x="31" y="70"/>
                </a:cxn>
                <a:cxn ang="0">
                  <a:pos x="33" y="53"/>
                </a:cxn>
                <a:cxn ang="0">
                  <a:pos x="34" y="41"/>
                </a:cxn>
                <a:cxn ang="0">
                  <a:pos x="34" y="28"/>
                </a:cxn>
                <a:cxn ang="0">
                  <a:pos x="38" y="15"/>
                </a:cxn>
                <a:cxn ang="0">
                  <a:pos x="36" y="1"/>
                </a:cxn>
                <a:cxn ang="0">
                  <a:pos x="29" y="9"/>
                </a:cxn>
                <a:cxn ang="0">
                  <a:pos x="23" y="20"/>
                </a:cxn>
                <a:cxn ang="0">
                  <a:pos x="19" y="34"/>
                </a:cxn>
                <a:cxn ang="0">
                  <a:pos x="17" y="49"/>
                </a:cxn>
                <a:cxn ang="0">
                  <a:pos x="14" y="62"/>
                </a:cxn>
                <a:cxn ang="0">
                  <a:pos x="12" y="74"/>
                </a:cxn>
                <a:cxn ang="0">
                  <a:pos x="10" y="85"/>
                </a:cxn>
              </a:cxnLst>
              <a:rect l="0" t="0" r="r" b="b"/>
              <a:pathLst>
                <a:path w="80" h="362">
                  <a:moveTo>
                    <a:pt x="10" y="85"/>
                  </a:moveTo>
                  <a:lnTo>
                    <a:pt x="8" y="91"/>
                  </a:lnTo>
                  <a:lnTo>
                    <a:pt x="8" y="96"/>
                  </a:lnTo>
                  <a:lnTo>
                    <a:pt x="6" y="102"/>
                  </a:lnTo>
                  <a:lnTo>
                    <a:pt x="6" y="110"/>
                  </a:lnTo>
                  <a:lnTo>
                    <a:pt x="4" y="115"/>
                  </a:lnTo>
                  <a:lnTo>
                    <a:pt x="2" y="121"/>
                  </a:lnTo>
                  <a:lnTo>
                    <a:pt x="2" y="127"/>
                  </a:lnTo>
                  <a:lnTo>
                    <a:pt x="2" y="133"/>
                  </a:lnTo>
                  <a:lnTo>
                    <a:pt x="0" y="138"/>
                  </a:lnTo>
                  <a:lnTo>
                    <a:pt x="0" y="146"/>
                  </a:lnTo>
                  <a:lnTo>
                    <a:pt x="2" y="152"/>
                  </a:lnTo>
                  <a:lnTo>
                    <a:pt x="2" y="157"/>
                  </a:lnTo>
                  <a:lnTo>
                    <a:pt x="2" y="165"/>
                  </a:lnTo>
                  <a:lnTo>
                    <a:pt x="4" y="171"/>
                  </a:lnTo>
                  <a:lnTo>
                    <a:pt x="6" y="178"/>
                  </a:lnTo>
                  <a:lnTo>
                    <a:pt x="6" y="184"/>
                  </a:lnTo>
                  <a:lnTo>
                    <a:pt x="8" y="190"/>
                  </a:lnTo>
                  <a:lnTo>
                    <a:pt x="8" y="195"/>
                  </a:lnTo>
                  <a:lnTo>
                    <a:pt x="10" y="201"/>
                  </a:lnTo>
                  <a:lnTo>
                    <a:pt x="12" y="207"/>
                  </a:lnTo>
                  <a:lnTo>
                    <a:pt x="12" y="214"/>
                  </a:lnTo>
                  <a:lnTo>
                    <a:pt x="14" y="218"/>
                  </a:lnTo>
                  <a:lnTo>
                    <a:pt x="15" y="226"/>
                  </a:lnTo>
                  <a:lnTo>
                    <a:pt x="17" y="231"/>
                  </a:lnTo>
                  <a:lnTo>
                    <a:pt x="19" y="237"/>
                  </a:lnTo>
                  <a:lnTo>
                    <a:pt x="21" y="241"/>
                  </a:lnTo>
                  <a:lnTo>
                    <a:pt x="23" y="248"/>
                  </a:lnTo>
                  <a:lnTo>
                    <a:pt x="25" y="254"/>
                  </a:lnTo>
                  <a:lnTo>
                    <a:pt x="29" y="258"/>
                  </a:lnTo>
                  <a:lnTo>
                    <a:pt x="31" y="264"/>
                  </a:lnTo>
                  <a:lnTo>
                    <a:pt x="33" y="269"/>
                  </a:lnTo>
                  <a:lnTo>
                    <a:pt x="34" y="275"/>
                  </a:lnTo>
                  <a:lnTo>
                    <a:pt x="36" y="279"/>
                  </a:lnTo>
                  <a:lnTo>
                    <a:pt x="40" y="285"/>
                  </a:lnTo>
                  <a:lnTo>
                    <a:pt x="42" y="288"/>
                  </a:lnTo>
                  <a:lnTo>
                    <a:pt x="44" y="294"/>
                  </a:lnTo>
                  <a:lnTo>
                    <a:pt x="46" y="300"/>
                  </a:lnTo>
                  <a:lnTo>
                    <a:pt x="48" y="304"/>
                  </a:lnTo>
                  <a:lnTo>
                    <a:pt x="50" y="307"/>
                  </a:lnTo>
                  <a:lnTo>
                    <a:pt x="52" y="311"/>
                  </a:lnTo>
                  <a:lnTo>
                    <a:pt x="53" y="315"/>
                  </a:lnTo>
                  <a:lnTo>
                    <a:pt x="57" y="321"/>
                  </a:lnTo>
                  <a:lnTo>
                    <a:pt x="57" y="323"/>
                  </a:lnTo>
                  <a:lnTo>
                    <a:pt x="61" y="328"/>
                  </a:lnTo>
                  <a:lnTo>
                    <a:pt x="63" y="330"/>
                  </a:lnTo>
                  <a:lnTo>
                    <a:pt x="65" y="334"/>
                  </a:lnTo>
                  <a:lnTo>
                    <a:pt x="67" y="338"/>
                  </a:lnTo>
                  <a:lnTo>
                    <a:pt x="67" y="342"/>
                  </a:lnTo>
                  <a:lnTo>
                    <a:pt x="69" y="343"/>
                  </a:lnTo>
                  <a:lnTo>
                    <a:pt x="71" y="345"/>
                  </a:lnTo>
                  <a:lnTo>
                    <a:pt x="72" y="347"/>
                  </a:lnTo>
                  <a:lnTo>
                    <a:pt x="74" y="351"/>
                  </a:lnTo>
                  <a:lnTo>
                    <a:pt x="76" y="355"/>
                  </a:lnTo>
                  <a:lnTo>
                    <a:pt x="78" y="359"/>
                  </a:lnTo>
                  <a:lnTo>
                    <a:pt x="80" y="361"/>
                  </a:lnTo>
                  <a:lnTo>
                    <a:pt x="80" y="362"/>
                  </a:lnTo>
                  <a:lnTo>
                    <a:pt x="80" y="362"/>
                  </a:lnTo>
                  <a:lnTo>
                    <a:pt x="78" y="361"/>
                  </a:lnTo>
                  <a:lnTo>
                    <a:pt x="78" y="359"/>
                  </a:lnTo>
                  <a:lnTo>
                    <a:pt x="76" y="357"/>
                  </a:lnTo>
                  <a:lnTo>
                    <a:pt x="74" y="355"/>
                  </a:lnTo>
                  <a:lnTo>
                    <a:pt x="72" y="349"/>
                  </a:lnTo>
                  <a:lnTo>
                    <a:pt x="71" y="345"/>
                  </a:lnTo>
                  <a:lnTo>
                    <a:pt x="69" y="342"/>
                  </a:lnTo>
                  <a:lnTo>
                    <a:pt x="67" y="336"/>
                  </a:lnTo>
                  <a:lnTo>
                    <a:pt x="67" y="334"/>
                  </a:lnTo>
                  <a:lnTo>
                    <a:pt x="65" y="330"/>
                  </a:lnTo>
                  <a:lnTo>
                    <a:pt x="65" y="328"/>
                  </a:lnTo>
                  <a:lnTo>
                    <a:pt x="63" y="324"/>
                  </a:lnTo>
                  <a:lnTo>
                    <a:pt x="63" y="323"/>
                  </a:lnTo>
                  <a:lnTo>
                    <a:pt x="63" y="319"/>
                  </a:lnTo>
                  <a:lnTo>
                    <a:pt x="61" y="315"/>
                  </a:lnTo>
                  <a:lnTo>
                    <a:pt x="59" y="313"/>
                  </a:lnTo>
                  <a:lnTo>
                    <a:pt x="59" y="309"/>
                  </a:lnTo>
                  <a:lnTo>
                    <a:pt x="57" y="305"/>
                  </a:lnTo>
                  <a:lnTo>
                    <a:pt x="57" y="302"/>
                  </a:lnTo>
                  <a:lnTo>
                    <a:pt x="57" y="300"/>
                  </a:lnTo>
                  <a:lnTo>
                    <a:pt x="53" y="294"/>
                  </a:lnTo>
                  <a:lnTo>
                    <a:pt x="53" y="292"/>
                  </a:lnTo>
                  <a:lnTo>
                    <a:pt x="52" y="288"/>
                  </a:lnTo>
                  <a:lnTo>
                    <a:pt x="52" y="285"/>
                  </a:lnTo>
                  <a:lnTo>
                    <a:pt x="52" y="281"/>
                  </a:lnTo>
                  <a:lnTo>
                    <a:pt x="50" y="277"/>
                  </a:lnTo>
                  <a:lnTo>
                    <a:pt x="48" y="273"/>
                  </a:lnTo>
                  <a:lnTo>
                    <a:pt x="48" y="271"/>
                  </a:lnTo>
                  <a:lnTo>
                    <a:pt x="46" y="266"/>
                  </a:lnTo>
                  <a:lnTo>
                    <a:pt x="46" y="262"/>
                  </a:lnTo>
                  <a:lnTo>
                    <a:pt x="44" y="258"/>
                  </a:lnTo>
                  <a:lnTo>
                    <a:pt x="44" y="254"/>
                  </a:lnTo>
                  <a:lnTo>
                    <a:pt x="42" y="250"/>
                  </a:lnTo>
                  <a:lnTo>
                    <a:pt x="42" y="248"/>
                  </a:lnTo>
                  <a:lnTo>
                    <a:pt x="40" y="243"/>
                  </a:lnTo>
                  <a:lnTo>
                    <a:pt x="40" y="239"/>
                  </a:lnTo>
                  <a:lnTo>
                    <a:pt x="40" y="235"/>
                  </a:lnTo>
                  <a:lnTo>
                    <a:pt x="40" y="231"/>
                  </a:lnTo>
                  <a:lnTo>
                    <a:pt x="38" y="228"/>
                  </a:lnTo>
                  <a:lnTo>
                    <a:pt x="36" y="226"/>
                  </a:lnTo>
                  <a:lnTo>
                    <a:pt x="34" y="220"/>
                  </a:lnTo>
                  <a:lnTo>
                    <a:pt x="34" y="218"/>
                  </a:lnTo>
                  <a:lnTo>
                    <a:pt x="33" y="214"/>
                  </a:lnTo>
                  <a:lnTo>
                    <a:pt x="33" y="209"/>
                  </a:lnTo>
                  <a:lnTo>
                    <a:pt x="33" y="207"/>
                  </a:lnTo>
                  <a:lnTo>
                    <a:pt x="33" y="203"/>
                  </a:lnTo>
                  <a:lnTo>
                    <a:pt x="31" y="199"/>
                  </a:lnTo>
                  <a:lnTo>
                    <a:pt x="31" y="197"/>
                  </a:lnTo>
                  <a:lnTo>
                    <a:pt x="31" y="193"/>
                  </a:lnTo>
                  <a:lnTo>
                    <a:pt x="29" y="191"/>
                  </a:lnTo>
                  <a:lnTo>
                    <a:pt x="29" y="188"/>
                  </a:lnTo>
                  <a:lnTo>
                    <a:pt x="29" y="184"/>
                  </a:lnTo>
                  <a:lnTo>
                    <a:pt x="29" y="182"/>
                  </a:lnTo>
                  <a:lnTo>
                    <a:pt x="29" y="180"/>
                  </a:lnTo>
                  <a:lnTo>
                    <a:pt x="29" y="174"/>
                  </a:lnTo>
                  <a:lnTo>
                    <a:pt x="29" y="172"/>
                  </a:lnTo>
                  <a:lnTo>
                    <a:pt x="27" y="171"/>
                  </a:lnTo>
                  <a:lnTo>
                    <a:pt x="27" y="169"/>
                  </a:lnTo>
                  <a:lnTo>
                    <a:pt x="25" y="165"/>
                  </a:lnTo>
                  <a:lnTo>
                    <a:pt x="25" y="163"/>
                  </a:lnTo>
                  <a:lnTo>
                    <a:pt x="25" y="159"/>
                  </a:lnTo>
                  <a:lnTo>
                    <a:pt x="25" y="155"/>
                  </a:lnTo>
                  <a:lnTo>
                    <a:pt x="25" y="152"/>
                  </a:lnTo>
                  <a:lnTo>
                    <a:pt x="25" y="152"/>
                  </a:lnTo>
                  <a:lnTo>
                    <a:pt x="25" y="146"/>
                  </a:lnTo>
                  <a:lnTo>
                    <a:pt x="25" y="144"/>
                  </a:lnTo>
                  <a:lnTo>
                    <a:pt x="25" y="138"/>
                  </a:lnTo>
                  <a:lnTo>
                    <a:pt x="25" y="136"/>
                  </a:lnTo>
                  <a:lnTo>
                    <a:pt x="25" y="133"/>
                  </a:lnTo>
                  <a:lnTo>
                    <a:pt x="25" y="129"/>
                  </a:lnTo>
                  <a:lnTo>
                    <a:pt x="27" y="125"/>
                  </a:lnTo>
                  <a:lnTo>
                    <a:pt x="27" y="121"/>
                  </a:lnTo>
                  <a:lnTo>
                    <a:pt x="27" y="117"/>
                  </a:lnTo>
                  <a:lnTo>
                    <a:pt x="27" y="114"/>
                  </a:lnTo>
                  <a:lnTo>
                    <a:pt x="27" y="110"/>
                  </a:lnTo>
                  <a:lnTo>
                    <a:pt x="29" y="108"/>
                  </a:lnTo>
                  <a:lnTo>
                    <a:pt x="29" y="102"/>
                  </a:lnTo>
                  <a:lnTo>
                    <a:pt x="29" y="98"/>
                  </a:lnTo>
                  <a:lnTo>
                    <a:pt x="29" y="95"/>
                  </a:lnTo>
                  <a:lnTo>
                    <a:pt x="29" y="91"/>
                  </a:lnTo>
                  <a:lnTo>
                    <a:pt x="29" y="87"/>
                  </a:lnTo>
                  <a:lnTo>
                    <a:pt x="29" y="83"/>
                  </a:lnTo>
                  <a:lnTo>
                    <a:pt x="31" y="79"/>
                  </a:lnTo>
                  <a:lnTo>
                    <a:pt x="31" y="76"/>
                  </a:lnTo>
                  <a:lnTo>
                    <a:pt x="31" y="74"/>
                  </a:lnTo>
                  <a:lnTo>
                    <a:pt x="31" y="70"/>
                  </a:lnTo>
                  <a:lnTo>
                    <a:pt x="33" y="64"/>
                  </a:lnTo>
                  <a:lnTo>
                    <a:pt x="33" y="62"/>
                  </a:lnTo>
                  <a:lnTo>
                    <a:pt x="33" y="57"/>
                  </a:lnTo>
                  <a:lnTo>
                    <a:pt x="33" y="53"/>
                  </a:lnTo>
                  <a:lnTo>
                    <a:pt x="33" y="51"/>
                  </a:lnTo>
                  <a:lnTo>
                    <a:pt x="33" y="47"/>
                  </a:lnTo>
                  <a:lnTo>
                    <a:pt x="33" y="43"/>
                  </a:lnTo>
                  <a:lnTo>
                    <a:pt x="34" y="41"/>
                  </a:lnTo>
                  <a:lnTo>
                    <a:pt x="34" y="39"/>
                  </a:lnTo>
                  <a:lnTo>
                    <a:pt x="34" y="36"/>
                  </a:lnTo>
                  <a:lnTo>
                    <a:pt x="34" y="32"/>
                  </a:lnTo>
                  <a:lnTo>
                    <a:pt x="34" y="28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6" y="19"/>
                  </a:lnTo>
                  <a:lnTo>
                    <a:pt x="38" y="15"/>
                  </a:lnTo>
                  <a:lnTo>
                    <a:pt x="36" y="9"/>
                  </a:lnTo>
                  <a:lnTo>
                    <a:pt x="36" y="7"/>
                  </a:lnTo>
                  <a:lnTo>
                    <a:pt x="36" y="5"/>
                  </a:lnTo>
                  <a:lnTo>
                    <a:pt x="36" y="1"/>
                  </a:lnTo>
                  <a:lnTo>
                    <a:pt x="34" y="0"/>
                  </a:lnTo>
                  <a:lnTo>
                    <a:pt x="33" y="1"/>
                  </a:lnTo>
                  <a:lnTo>
                    <a:pt x="31" y="5"/>
                  </a:lnTo>
                  <a:lnTo>
                    <a:pt x="29" y="9"/>
                  </a:lnTo>
                  <a:lnTo>
                    <a:pt x="27" y="11"/>
                  </a:lnTo>
                  <a:lnTo>
                    <a:pt x="25" y="15"/>
                  </a:lnTo>
                  <a:lnTo>
                    <a:pt x="25" y="17"/>
                  </a:lnTo>
                  <a:lnTo>
                    <a:pt x="23" y="20"/>
                  </a:lnTo>
                  <a:lnTo>
                    <a:pt x="23" y="22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19" y="34"/>
                  </a:lnTo>
                  <a:lnTo>
                    <a:pt x="17" y="38"/>
                  </a:lnTo>
                  <a:lnTo>
                    <a:pt x="17" y="41"/>
                  </a:lnTo>
                  <a:lnTo>
                    <a:pt x="17" y="45"/>
                  </a:lnTo>
                  <a:lnTo>
                    <a:pt x="17" y="49"/>
                  </a:lnTo>
                  <a:lnTo>
                    <a:pt x="15" y="51"/>
                  </a:lnTo>
                  <a:lnTo>
                    <a:pt x="15" y="55"/>
                  </a:lnTo>
                  <a:lnTo>
                    <a:pt x="14" y="58"/>
                  </a:lnTo>
                  <a:lnTo>
                    <a:pt x="14" y="62"/>
                  </a:lnTo>
                  <a:lnTo>
                    <a:pt x="12" y="64"/>
                  </a:lnTo>
                  <a:lnTo>
                    <a:pt x="12" y="68"/>
                  </a:lnTo>
                  <a:lnTo>
                    <a:pt x="12" y="70"/>
                  </a:lnTo>
                  <a:lnTo>
                    <a:pt x="12" y="74"/>
                  </a:lnTo>
                  <a:lnTo>
                    <a:pt x="12" y="77"/>
                  </a:lnTo>
                  <a:lnTo>
                    <a:pt x="10" y="81"/>
                  </a:lnTo>
                  <a:lnTo>
                    <a:pt x="10" y="85"/>
                  </a:lnTo>
                  <a:lnTo>
                    <a:pt x="10" y="85"/>
                  </a:lnTo>
                  <a:lnTo>
                    <a:pt x="10" y="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3" name="Freeform 34"/>
            <p:cNvSpPr>
              <a:spLocks/>
            </p:cNvSpPr>
            <p:nvPr/>
          </p:nvSpPr>
          <p:spPr bwMode="auto">
            <a:xfrm>
              <a:off x="7539038" y="3246438"/>
              <a:ext cx="295275" cy="55562"/>
            </a:xfrm>
            <a:custGeom>
              <a:avLst/>
              <a:gdLst/>
              <a:ahLst/>
              <a:cxnLst>
                <a:cxn ang="0">
                  <a:pos x="46" y="19"/>
                </a:cxn>
                <a:cxn ang="0">
                  <a:pos x="73" y="12"/>
                </a:cxn>
                <a:cxn ang="0">
                  <a:pos x="101" y="4"/>
                </a:cxn>
                <a:cxn ang="0">
                  <a:pos x="126" y="2"/>
                </a:cxn>
                <a:cxn ang="0">
                  <a:pos x="151" y="0"/>
                </a:cxn>
                <a:cxn ang="0">
                  <a:pos x="175" y="0"/>
                </a:cxn>
                <a:cxn ang="0">
                  <a:pos x="200" y="2"/>
                </a:cxn>
                <a:cxn ang="0">
                  <a:pos x="221" y="4"/>
                </a:cxn>
                <a:cxn ang="0">
                  <a:pos x="244" y="10"/>
                </a:cxn>
                <a:cxn ang="0">
                  <a:pos x="265" y="15"/>
                </a:cxn>
                <a:cxn ang="0">
                  <a:pos x="282" y="21"/>
                </a:cxn>
                <a:cxn ang="0">
                  <a:pos x="299" y="29"/>
                </a:cxn>
                <a:cxn ang="0">
                  <a:pos x="314" y="34"/>
                </a:cxn>
                <a:cxn ang="0">
                  <a:pos x="327" y="40"/>
                </a:cxn>
                <a:cxn ang="0">
                  <a:pos x="341" y="48"/>
                </a:cxn>
                <a:cxn ang="0">
                  <a:pos x="350" y="53"/>
                </a:cxn>
                <a:cxn ang="0">
                  <a:pos x="360" y="59"/>
                </a:cxn>
                <a:cxn ang="0">
                  <a:pos x="367" y="65"/>
                </a:cxn>
                <a:cxn ang="0">
                  <a:pos x="373" y="70"/>
                </a:cxn>
                <a:cxn ang="0">
                  <a:pos x="364" y="67"/>
                </a:cxn>
                <a:cxn ang="0">
                  <a:pos x="352" y="63"/>
                </a:cxn>
                <a:cxn ang="0">
                  <a:pos x="339" y="59"/>
                </a:cxn>
                <a:cxn ang="0">
                  <a:pos x="331" y="57"/>
                </a:cxn>
                <a:cxn ang="0">
                  <a:pos x="322" y="53"/>
                </a:cxn>
                <a:cxn ang="0">
                  <a:pos x="312" y="51"/>
                </a:cxn>
                <a:cxn ang="0">
                  <a:pos x="301" y="50"/>
                </a:cxn>
                <a:cxn ang="0">
                  <a:pos x="291" y="48"/>
                </a:cxn>
                <a:cxn ang="0">
                  <a:pos x="282" y="44"/>
                </a:cxn>
                <a:cxn ang="0">
                  <a:pos x="270" y="40"/>
                </a:cxn>
                <a:cxn ang="0">
                  <a:pos x="259" y="38"/>
                </a:cxn>
                <a:cxn ang="0">
                  <a:pos x="248" y="36"/>
                </a:cxn>
                <a:cxn ang="0">
                  <a:pos x="236" y="34"/>
                </a:cxn>
                <a:cxn ang="0">
                  <a:pos x="225" y="32"/>
                </a:cxn>
                <a:cxn ang="0">
                  <a:pos x="213" y="31"/>
                </a:cxn>
                <a:cxn ang="0">
                  <a:pos x="202" y="29"/>
                </a:cxn>
                <a:cxn ang="0">
                  <a:pos x="192" y="27"/>
                </a:cxn>
                <a:cxn ang="0">
                  <a:pos x="181" y="25"/>
                </a:cxn>
                <a:cxn ang="0">
                  <a:pos x="173" y="25"/>
                </a:cxn>
                <a:cxn ang="0">
                  <a:pos x="162" y="23"/>
                </a:cxn>
                <a:cxn ang="0">
                  <a:pos x="151" y="23"/>
                </a:cxn>
                <a:cxn ang="0">
                  <a:pos x="141" y="23"/>
                </a:cxn>
                <a:cxn ang="0">
                  <a:pos x="130" y="23"/>
                </a:cxn>
                <a:cxn ang="0">
                  <a:pos x="120" y="25"/>
                </a:cxn>
                <a:cxn ang="0">
                  <a:pos x="109" y="25"/>
                </a:cxn>
                <a:cxn ang="0">
                  <a:pos x="97" y="27"/>
                </a:cxn>
                <a:cxn ang="0">
                  <a:pos x="86" y="29"/>
                </a:cxn>
                <a:cxn ang="0">
                  <a:pos x="76" y="31"/>
                </a:cxn>
                <a:cxn ang="0">
                  <a:pos x="65" y="32"/>
                </a:cxn>
                <a:cxn ang="0">
                  <a:pos x="56" y="34"/>
                </a:cxn>
                <a:cxn ang="0">
                  <a:pos x="46" y="36"/>
                </a:cxn>
                <a:cxn ang="0">
                  <a:pos x="37" y="38"/>
                </a:cxn>
                <a:cxn ang="0">
                  <a:pos x="29" y="38"/>
                </a:cxn>
                <a:cxn ang="0">
                  <a:pos x="18" y="42"/>
                </a:cxn>
                <a:cxn ang="0">
                  <a:pos x="6" y="44"/>
                </a:cxn>
                <a:cxn ang="0">
                  <a:pos x="0" y="48"/>
                </a:cxn>
              </a:cxnLst>
              <a:rect l="0" t="0" r="r" b="b"/>
              <a:pathLst>
                <a:path w="373" h="70">
                  <a:moveTo>
                    <a:pt x="29" y="29"/>
                  </a:moveTo>
                  <a:lnTo>
                    <a:pt x="37" y="23"/>
                  </a:lnTo>
                  <a:lnTo>
                    <a:pt x="46" y="19"/>
                  </a:lnTo>
                  <a:lnTo>
                    <a:pt x="56" y="15"/>
                  </a:lnTo>
                  <a:lnTo>
                    <a:pt x="65" y="13"/>
                  </a:lnTo>
                  <a:lnTo>
                    <a:pt x="73" y="12"/>
                  </a:lnTo>
                  <a:lnTo>
                    <a:pt x="82" y="10"/>
                  </a:lnTo>
                  <a:lnTo>
                    <a:pt x="92" y="6"/>
                  </a:lnTo>
                  <a:lnTo>
                    <a:pt x="101" y="4"/>
                  </a:lnTo>
                  <a:lnTo>
                    <a:pt x="109" y="4"/>
                  </a:lnTo>
                  <a:lnTo>
                    <a:pt x="116" y="2"/>
                  </a:lnTo>
                  <a:lnTo>
                    <a:pt x="126" y="2"/>
                  </a:lnTo>
                  <a:lnTo>
                    <a:pt x="134" y="0"/>
                  </a:lnTo>
                  <a:lnTo>
                    <a:pt x="143" y="0"/>
                  </a:lnTo>
                  <a:lnTo>
                    <a:pt x="151" y="0"/>
                  </a:lnTo>
                  <a:lnTo>
                    <a:pt x="160" y="0"/>
                  </a:lnTo>
                  <a:lnTo>
                    <a:pt x="168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1" y="0"/>
                  </a:lnTo>
                  <a:lnTo>
                    <a:pt x="200" y="2"/>
                  </a:lnTo>
                  <a:lnTo>
                    <a:pt x="206" y="2"/>
                  </a:lnTo>
                  <a:lnTo>
                    <a:pt x="213" y="4"/>
                  </a:lnTo>
                  <a:lnTo>
                    <a:pt x="221" y="4"/>
                  </a:lnTo>
                  <a:lnTo>
                    <a:pt x="230" y="6"/>
                  </a:lnTo>
                  <a:lnTo>
                    <a:pt x="236" y="8"/>
                  </a:lnTo>
                  <a:lnTo>
                    <a:pt x="244" y="10"/>
                  </a:lnTo>
                  <a:lnTo>
                    <a:pt x="249" y="12"/>
                  </a:lnTo>
                  <a:lnTo>
                    <a:pt x="257" y="13"/>
                  </a:lnTo>
                  <a:lnTo>
                    <a:pt x="265" y="15"/>
                  </a:lnTo>
                  <a:lnTo>
                    <a:pt x="270" y="17"/>
                  </a:lnTo>
                  <a:lnTo>
                    <a:pt x="274" y="19"/>
                  </a:lnTo>
                  <a:lnTo>
                    <a:pt x="282" y="21"/>
                  </a:lnTo>
                  <a:lnTo>
                    <a:pt x="288" y="23"/>
                  </a:lnTo>
                  <a:lnTo>
                    <a:pt x="293" y="25"/>
                  </a:lnTo>
                  <a:lnTo>
                    <a:pt x="299" y="29"/>
                  </a:lnTo>
                  <a:lnTo>
                    <a:pt x="305" y="31"/>
                  </a:lnTo>
                  <a:lnTo>
                    <a:pt x="308" y="32"/>
                  </a:lnTo>
                  <a:lnTo>
                    <a:pt x="314" y="34"/>
                  </a:lnTo>
                  <a:lnTo>
                    <a:pt x="318" y="36"/>
                  </a:lnTo>
                  <a:lnTo>
                    <a:pt x="324" y="38"/>
                  </a:lnTo>
                  <a:lnTo>
                    <a:pt x="327" y="40"/>
                  </a:lnTo>
                  <a:lnTo>
                    <a:pt x="333" y="42"/>
                  </a:lnTo>
                  <a:lnTo>
                    <a:pt x="335" y="44"/>
                  </a:lnTo>
                  <a:lnTo>
                    <a:pt x="341" y="48"/>
                  </a:lnTo>
                  <a:lnTo>
                    <a:pt x="343" y="50"/>
                  </a:lnTo>
                  <a:lnTo>
                    <a:pt x="346" y="51"/>
                  </a:lnTo>
                  <a:lnTo>
                    <a:pt x="350" y="53"/>
                  </a:lnTo>
                  <a:lnTo>
                    <a:pt x="354" y="57"/>
                  </a:lnTo>
                  <a:lnTo>
                    <a:pt x="356" y="57"/>
                  </a:lnTo>
                  <a:lnTo>
                    <a:pt x="360" y="59"/>
                  </a:lnTo>
                  <a:lnTo>
                    <a:pt x="362" y="61"/>
                  </a:lnTo>
                  <a:lnTo>
                    <a:pt x="364" y="63"/>
                  </a:lnTo>
                  <a:lnTo>
                    <a:pt x="367" y="65"/>
                  </a:lnTo>
                  <a:lnTo>
                    <a:pt x="369" y="69"/>
                  </a:lnTo>
                  <a:lnTo>
                    <a:pt x="373" y="70"/>
                  </a:lnTo>
                  <a:lnTo>
                    <a:pt x="373" y="70"/>
                  </a:lnTo>
                  <a:lnTo>
                    <a:pt x="369" y="70"/>
                  </a:lnTo>
                  <a:lnTo>
                    <a:pt x="367" y="69"/>
                  </a:lnTo>
                  <a:lnTo>
                    <a:pt x="364" y="67"/>
                  </a:lnTo>
                  <a:lnTo>
                    <a:pt x="360" y="67"/>
                  </a:lnTo>
                  <a:lnTo>
                    <a:pt x="356" y="65"/>
                  </a:lnTo>
                  <a:lnTo>
                    <a:pt x="352" y="63"/>
                  </a:lnTo>
                  <a:lnTo>
                    <a:pt x="346" y="63"/>
                  </a:lnTo>
                  <a:lnTo>
                    <a:pt x="343" y="61"/>
                  </a:lnTo>
                  <a:lnTo>
                    <a:pt x="339" y="59"/>
                  </a:lnTo>
                  <a:lnTo>
                    <a:pt x="337" y="59"/>
                  </a:lnTo>
                  <a:lnTo>
                    <a:pt x="333" y="57"/>
                  </a:lnTo>
                  <a:lnTo>
                    <a:pt x="331" y="57"/>
                  </a:lnTo>
                  <a:lnTo>
                    <a:pt x="327" y="57"/>
                  </a:lnTo>
                  <a:lnTo>
                    <a:pt x="326" y="55"/>
                  </a:lnTo>
                  <a:lnTo>
                    <a:pt x="322" y="53"/>
                  </a:lnTo>
                  <a:lnTo>
                    <a:pt x="320" y="53"/>
                  </a:lnTo>
                  <a:lnTo>
                    <a:pt x="316" y="51"/>
                  </a:lnTo>
                  <a:lnTo>
                    <a:pt x="312" y="51"/>
                  </a:lnTo>
                  <a:lnTo>
                    <a:pt x="308" y="51"/>
                  </a:lnTo>
                  <a:lnTo>
                    <a:pt x="307" y="50"/>
                  </a:lnTo>
                  <a:lnTo>
                    <a:pt x="301" y="50"/>
                  </a:lnTo>
                  <a:lnTo>
                    <a:pt x="299" y="50"/>
                  </a:lnTo>
                  <a:lnTo>
                    <a:pt x="295" y="48"/>
                  </a:lnTo>
                  <a:lnTo>
                    <a:pt x="291" y="48"/>
                  </a:lnTo>
                  <a:lnTo>
                    <a:pt x="288" y="46"/>
                  </a:lnTo>
                  <a:lnTo>
                    <a:pt x="284" y="44"/>
                  </a:lnTo>
                  <a:lnTo>
                    <a:pt x="282" y="44"/>
                  </a:lnTo>
                  <a:lnTo>
                    <a:pt x="278" y="42"/>
                  </a:lnTo>
                  <a:lnTo>
                    <a:pt x="272" y="42"/>
                  </a:lnTo>
                  <a:lnTo>
                    <a:pt x="270" y="40"/>
                  </a:lnTo>
                  <a:lnTo>
                    <a:pt x="267" y="40"/>
                  </a:lnTo>
                  <a:lnTo>
                    <a:pt x="263" y="40"/>
                  </a:lnTo>
                  <a:lnTo>
                    <a:pt x="259" y="38"/>
                  </a:lnTo>
                  <a:lnTo>
                    <a:pt x="255" y="38"/>
                  </a:lnTo>
                  <a:lnTo>
                    <a:pt x="251" y="38"/>
                  </a:lnTo>
                  <a:lnTo>
                    <a:pt x="248" y="36"/>
                  </a:lnTo>
                  <a:lnTo>
                    <a:pt x="244" y="36"/>
                  </a:lnTo>
                  <a:lnTo>
                    <a:pt x="240" y="36"/>
                  </a:lnTo>
                  <a:lnTo>
                    <a:pt x="236" y="34"/>
                  </a:lnTo>
                  <a:lnTo>
                    <a:pt x="232" y="34"/>
                  </a:lnTo>
                  <a:lnTo>
                    <a:pt x="229" y="34"/>
                  </a:lnTo>
                  <a:lnTo>
                    <a:pt x="225" y="32"/>
                  </a:lnTo>
                  <a:lnTo>
                    <a:pt x="221" y="31"/>
                  </a:lnTo>
                  <a:lnTo>
                    <a:pt x="217" y="31"/>
                  </a:lnTo>
                  <a:lnTo>
                    <a:pt x="213" y="31"/>
                  </a:lnTo>
                  <a:lnTo>
                    <a:pt x="210" y="29"/>
                  </a:lnTo>
                  <a:lnTo>
                    <a:pt x="206" y="29"/>
                  </a:lnTo>
                  <a:lnTo>
                    <a:pt x="202" y="29"/>
                  </a:lnTo>
                  <a:lnTo>
                    <a:pt x="198" y="29"/>
                  </a:lnTo>
                  <a:lnTo>
                    <a:pt x="196" y="27"/>
                  </a:lnTo>
                  <a:lnTo>
                    <a:pt x="192" y="27"/>
                  </a:lnTo>
                  <a:lnTo>
                    <a:pt x="189" y="27"/>
                  </a:lnTo>
                  <a:lnTo>
                    <a:pt x="185" y="25"/>
                  </a:lnTo>
                  <a:lnTo>
                    <a:pt x="181" y="25"/>
                  </a:lnTo>
                  <a:lnTo>
                    <a:pt x="179" y="25"/>
                  </a:lnTo>
                  <a:lnTo>
                    <a:pt x="177" y="25"/>
                  </a:lnTo>
                  <a:lnTo>
                    <a:pt x="173" y="25"/>
                  </a:lnTo>
                  <a:lnTo>
                    <a:pt x="168" y="23"/>
                  </a:lnTo>
                  <a:lnTo>
                    <a:pt x="166" y="23"/>
                  </a:lnTo>
                  <a:lnTo>
                    <a:pt x="162" y="23"/>
                  </a:lnTo>
                  <a:lnTo>
                    <a:pt x="158" y="23"/>
                  </a:lnTo>
                  <a:lnTo>
                    <a:pt x="156" y="23"/>
                  </a:lnTo>
                  <a:lnTo>
                    <a:pt x="151" y="23"/>
                  </a:lnTo>
                  <a:lnTo>
                    <a:pt x="149" y="23"/>
                  </a:lnTo>
                  <a:lnTo>
                    <a:pt x="145" y="23"/>
                  </a:lnTo>
                  <a:lnTo>
                    <a:pt x="141" y="23"/>
                  </a:lnTo>
                  <a:lnTo>
                    <a:pt x="139" y="23"/>
                  </a:lnTo>
                  <a:lnTo>
                    <a:pt x="134" y="23"/>
                  </a:lnTo>
                  <a:lnTo>
                    <a:pt x="130" y="23"/>
                  </a:lnTo>
                  <a:lnTo>
                    <a:pt x="128" y="23"/>
                  </a:lnTo>
                  <a:lnTo>
                    <a:pt x="124" y="25"/>
                  </a:lnTo>
                  <a:lnTo>
                    <a:pt x="120" y="25"/>
                  </a:lnTo>
                  <a:lnTo>
                    <a:pt x="116" y="25"/>
                  </a:lnTo>
                  <a:lnTo>
                    <a:pt x="113" y="25"/>
                  </a:lnTo>
                  <a:lnTo>
                    <a:pt x="109" y="25"/>
                  </a:lnTo>
                  <a:lnTo>
                    <a:pt x="105" y="27"/>
                  </a:lnTo>
                  <a:lnTo>
                    <a:pt x="101" y="27"/>
                  </a:lnTo>
                  <a:lnTo>
                    <a:pt x="97" y="27"/>
                  </a:lnTo>
                  <a:lnTo>
                    <a:pt x="94" y="29"/>
                  </a:lnTo>
                  <a:lnTo>
                    <a:pt x="92" y="29"/>
                  </a:lnTo>
                  <a:lnTo>
                    <a:pt x="86" y="29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6" y="31"/>
                  </a:lnTo>
                  <a:lnTo>
                    <a:pt x="73" y="31"/>
                  </a:lnTo>
                  <a:lnTo>
                    <a:pt x="69" y="31"/>
                  </a:lnTo>
                  <a:lnTo>
                    <a:pt x="65" y="32"/>
                  </a:lnTo>
                  <a:lnTo>
                    <a:pt x="61" y="34"/>
                  </a:lnTo>
                  <a:lnTo>
                    <a:pt x="59" y="34"/>
                  </a:lnTo>
                  <a:lnTo>
                    <a:pt x="56" y="34"/>
                  </a:lnTo>
                  <a:lnTo>
                    <a:pt x="54" y="34"/>
                  </a:lnTo>
                  <a:lnTo>
                    <a:pt x="48" y="34"/>
                  </a:lnTo>
                  <a:lnTo>
                    <a:pt x="46" y="36"/>
                  </a:lnTo>
                  <a:lnTo>
                    <a:pt x="42" y="36"/>
                  </a:lnTo>
                  <a:lnTo>
                    <a:pt x="40" y="36"/>
                  </a:lnTo>
                  <a:lnTo>
                    <a:pt x="37" y="38"/>
                  </a:lnTo>
                  <a:lnTo>
                    <a:pt x="35" y="38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5" y="38"/>
                  </a:lnTo>
                  <a:lnTo>
                    <a:pt x="21" y="40"/>
                  </a:lnTo>
                  <a:lnTo>
                    <a:pt x="18" y="42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6" y="44"/>
                  </a:lnTo>
                  <a:lnTo>
                    <a:pt x="4" y="44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29" y="29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Freeform 35"/>
            <p:cNvSpPr>
              <a:spLocks/>
            </p:cNvSpPr>
            <p:nvPr/>
          </p:nvSpPr>
          <p:spPr bwMode="auto">
            <a:xfrm>
              <a:off x="7897813" y="3681413"/>
              <a:ext cx="136525" cy="219075"/>
            </a:xfrm>
            <a:custGeom>
              <a:avLst/>
              <a:gdLst/>
              <a:ahLst/>
              <a:cxnLst>
                <a:cxn ang="0">
                  <a:pos x="171" y="6"/>
                </a:cxn>
                <a:cxn ang="0">
                  <a:pos x="169" y="16"/>
                </a:cxn>
                <a:cxn ang="0">
                  <a:pos x="169" y="25"/>
                </a:cxn>
                <a:cxn ang="0">
                  <a:pos x="165" y="31"/>
                </a:cxn>
                <a:cxn ang="0">
                  <a:pos x="165" y="42"/>
                </a:cxn>
                <a:cxn ang="0">
                  <a:pos x="163" y="50"/>
                </a:cxn>
                <a:cxn ang="0">
                  <a:pos x="161" y="61"/>
                </a:cxn>
                <a:cxn ang="0">
                  <a:pos x="160" y="73"/>
                </a:cxn>
                <a:cxn ang="0">
                  <a:pos x="156" y="82"/>
                </a:cxn>
                <a:cxn ang="0">
                  <a:pos x="152" y="95"/>
                </a:cxn>
                <a:cxn ang="0">
                  <a:pos x="150" y="107"/>
                </a:cxn>
                <a:cxn ang="0">
                  <a:pos x="146" y="116"/>
                </a:cxn>
                <a:cxn ang="0">
                  <a:pos x="144" y="130"/>
                </a:cxn>
                <a:cxn ang="0">
                  <a:pos x="139" y="141"/>
                </a:cxn>
                <a:cxn ang="0">
                  <a:pos x="133" y="150"/>
                </a:cxn>
                <a:cxn ang="0">
                  <a:pos x="127" y="160"/>
                </a:cxn>
                <a:cxn ang="0">
                  <a:pos x="123" y="171"/>
                </a:cxn>
                <a:cxn ang="0">
                  <a:pos x="116" y="181"/>
                </a:cxn>
                <a:cxn ang="0">
                  <a:pos x="104" y="194"/>
                </a:cxn>
                <a:cxn ang="0">
                  <a:pos x="91" y="211"/>
                </a:cxn>
                <a:cxn ang="0">
                  <a:pos x="76" y="225"/>
                </a:cxn>
                <a:cxn ang="0">
                  <a:pos x="61" y="236"/>
                </a:cxn>
                <a:cxn ang="0">
                  <a:pos x="47" y="247"/>
                </a:cxn>
                <a:cxn ang="0">
                  <a:pos x="34" y="255"/>
                </a:cxn>
                <a:cxn ang="0">
                  <a:pos x="23" y="264"/>
                </a:cxn>
                <a:cxn ang="0">
                  <a:pos x="13" y="270"/>
                </a:cxn>
                <a:cxn ang="0">
                  <a:pos x="2" y="274"/>
                </a:cxn>
                <a:cxn ang="0">
                  <a:pos x="2" y="274"/>
                </a:cxn>
                <a:cxn ang="0">
                  <a:pos x="7" y="266"/>
                </a:cxn>
                <a:cxn ang="0">
                  <a:pos x="19" y="255"/>
                </a:cxn>
                <a:cxn ang="0">
                  <a:pos x="32" y="244"/>
                </a:cxn>
                <a:cxn ang="0">
                  <a:pos x="46" y="228"/>
                </a:cxn>
                <a:cxn ang="0">
                  <a:pos x="57" y="217"/>
                </a:cxn>
                <a:cxn ang="0">
                  <a:pos x="65" y="206"/>
                </a:cxn>
                <a:cxn ang="0">
                  <a:pos x="80" y="190"/>
                </a:cxn>
                <a:cxn ang="0">
                  <a:pos x="93" y="177"/>
                </a:cxn>
                <a:cxn ang="0">
                  <a:pos x="103" y="164"/>
                </a:cxn>
                <a:cxn ang="0">
                  <a:pos x="108" y="154"/>
                </a:cxn>
                <a:cxn ang="0">
                  <a:pos x="112" y="147"/>
                </a:cxn>
                <a:cxn ang="0">
                  <a:pos x="116" y="135"/>
                </a:cxn>
                <a:cxn ang="0">
                  <a:pos x="123" y="120"/>
                </a:cxn>
                <a:cxn ang="0">
                  <a:pos x="125" y="111"/>
                </a:cxn>
                <a:cxn ang="0">
                  <a:pos x="129" y="101"/>
                </a:cxn>
                <a:cxn ang="0">
                  <a:pos x="133" y="92"/>
                </a:cxn>
                <a:cxn ang="0">
                  <a:pos x="139" y="82"/>
                </a:cxn>
                <a:cxn ang="0">
                  <a:pos x="142" y="73"/>
                </a:cxn>
                <a:cxn ang="0">
                  <a:pos x="146" y="61"/>
                </a:cxn>
                <a:cxn ang="0">
                  <a:pos x="150" y="52"/>
                </a:cxn>
                <a:cxn ang="0">
                  <a:pos x="152" y="42"/>
                </a:cxn>
                <a:cxn ang="0">
                  <a:pos x="156" y="33"/>
                </a:cxn>
                <a:cxn ang="0">
                  <a:pos x="160" y="25"/>
                </a:cxn>
                <a:cxn ang="0">
                  <a:pos x="163" y="16"/>
                </a:cxn>
                <a:cxn ang="0">
                  <a:pos x="169" y="6"/>
                </a:cxn>
                <a:cxn ang="0">
                  <a:pos x="173" y="0"/>
                </a:cxn>
              </a:cxnLst>
              <a:rect l="0" t="0" r="r" b="b"/>
              <a:pathLst>
                <a:path w="173" h="276">
                  <a:moveTo>
                    <a:pt x="173" y="0"/>
                  </a:moveTo>
                  <a:lnTo>
                    <a:pt x="171" y="2"/>
                  </a:lnTo>
                  <a:lnTo>
                    <a:pt x="171" y="6"/>
                  </a:lnTo>
                  <a:lnTo>
                    <a:pt x="169" y="8"/>
                  </a:lnTo>
                  <a:lnTo>
                    <a:pt x="169" y="12"/>
                  </a:lnTo>
                  <a:lnTo>
                    <a:pt x="169" y="16"/>
                  </a:lnTo>
                  <a:lnTo>
                    <a:pt x="169" y="19"/>
                  </a:lnTo>
                  <a:lnTo>
                    <a:pt x="169" y="21"/>
                  </a:lnTo>
                  <a:lnTo>
                    <a:pt x="169" y="25"/>
                  </a:lnTo>
                  <a:lnTo>
                    <a:pt x="167" y="27"/>
                  </a:lnTo>
                  <a:lnTo>
                    <a:pt x="167" y="29"/>
                  </a:lnTo>
                  <a:lnTo>
                    <a:pt x="165" y="31"/>
                  </a:lnTo>
                  <a:lnTo>
                    <a:pt x="165" y="36"/>
                  </a:lnTo>
                  <a:lnTo>
                    <a:pt x="165" y="38"/>
                  </a:lnTo>
                  <a:lnTo>
                    <a:pt x="165" y="42"/>
                  </a:lnTo>
                  <a:lnTo>
                    <a:pt x="163" y="44"/>
                  </a:lnTo>
                  <a:lnTo>
                    <a:pt x="163" y="48"/>
                  </a:lnTo>
                  <a:lnTo>
                    <a:pt x="163" y="50"/>
                  </a:lnTo>
                  <a:lnTo>
                    <a:pt x="163" y="55"/>
                  </a:lnTo>
                  <a:lnTo>
                    <a:pt x="161" y="57"/>
                  </a:lnTo>
                  <a:lnTo>
                    <a:pt x="161" y="61"/>
                  </a:lnTo>
                  <a:lnTo>
                    <a:pt x="161" y="65"/>
                  </a:lnTo>
                  <a:lnTo>
                    <a:pt x="161" y="69"/>
                  </a:lnTo>
                  <a:lnTo>
                    <a:pt x="160" y="73"/>
                  </a:lnTo>
                  <a:lnTo>
                    <a:pt x="160" y="76"/>
                  </a:lnTo>
                  <a:lnTo>
                    <a:pt x="158" y="78"/>
                  </a:lnTo>
                  <a:lnTo>
                    <a:pt x="156" y="82"/>
                  </a:lnTo>
                  <a:lnTo>
                    <a:pt x="156" y="88"/>
                  </a:lnTo>
                  <a:lnTo>
                    <a:pt x="156" y="90"/>
                  </a:lnTo>
                  <a:lnTo>
                    <a:pt x="152" y="95"/>
                  </a:lnTo>
                  <a:lnTo>
                    <a:pt x="152" y="97"/>
                  </a:lnTo>
                  <a:lnTo>
                    <a:pt x="150" y="101"/>
                  </a:lnTo>
                  <a:lnTo>
                    <a:pt x="150" y="107"/>
                  </a:lnTo>
                  <a:lnTo>
                    <a:pt x="150" y="109"/>
                  </a:lnTo>
                  <a:lnTo>
                    <a:pt x="148" y="112"/>
                  </a:lnTo>
                  <a:lnTo>
                    <a:pt x="146" y="116"/>
                  </a:lnTo>
                  <a:lnTo>
                    <a:pt x="146" y="122"/>
                  </a:lnTo>
                  <a:lnTo>
                    <a:pt x="144" y="124"/>
                  </a:lnTo>
                  <a:lnTo>
                    <a:pt x="144" y="130"/>
                  </a:lnTo>
                  <a:lnTo>
                    <a:pt x="141" y="131"/>
                  </a:lnTo>
                  <a:lnTo>
                    <a:pt x="141" y="135"/>
                  </a:lnTo>
                  <a:lnTo>
                    <a:pt x="139" y="141"/>
                  </a:lnTo>
                  <a:lnTo>
                    <a:pt x="137" y="143"/>
                  </a:lnTo>
                  <a:lnTo>
                    <a:pt x="135" y="147"/>
                  </a:lnTo>
                  <a:lnTo>
                    <a:pt x="133" y="150"/>
                  </a:lnTo>
                  <a:lnTo>
                    <a:pt x="133" y="154"/>
                  </a:lnTo>
                  <a:lnTo>
                    <a:pt x="129" y="158"/>
                  </a:lnTo>
                  <a:lnTo>
                    <a:pt x="127" y="160"/>
                  </a:lnTo>
                  <a:lnTo>
                    <a:pt x="127" y="164"/>
                  </a:lnTo>
                  <a:lnTo>
                    <a:pt x="125" y="168"/>
                  </a:lnTo>
                  <a:lnTo>
                    <a:pt x="123" y="171"/>
                  </a:lnTo>
                  <a:lnTo>
                    <a:pt x="122" y="175"/>
                  </a:lnTo>
                  <a:lnTo>
                    <a:pt x="118" y="179"/>
                  </a:lnTo>
                  <a:lnTo>
                    <a:pt x="116" y="181"/>
                  </a:lnTo>
                  <a:lnTo>
                    <a:pt x="114" y="185"/>
                  </a:lnTo>
                  <a:lnTo>
                    <a:pt x="110" y="188"/>
                  </a:lnTo>
                  <a:lnTo>
                    <a:pt x="104" y="194"/>
                  </a:lnTo>
                  <a:lnTo>
                    <a:pt x="99" y="200"/>
                  </a:lnTo>
                  <a:lnTo>
                    <a:pt x="95" y="206"/>
                  </a:lnTo>
                  <a:lnTo>
                    <a:pt x="91" y="211"/>
                  </a:lnTo>
                  <a:lnTo>
                    <a:pt x="85" y="215"/>
                  </a:lnTo>
                  <a:lnTo>
                    <a:pt x="80" y="219"/>
                  </a:lnTo>
                  <a:lnTo>
                    <a:pt x="76" y="225"/>
                  </a:lnTo>
                  <a:lnTo>
                    <a:pt x="70" y="228"/>
                  </a:lnTo>
                  <a:lnTo>
                    <a:pt x="65" y="232"/>
                  </a:lnTo>
                  <a:lnTo>
                    <a:pt x="61" y="236"/>
                  </a:lnTo>
                  <a:lnTo>
                    <a:pt x="57" y="240"/>
                  </a:lnTo>
                  <a:lnTo>
                    <a:pt x="53" y="245"/>
                  </a:lnTo>
                  <a:lnTo>
                    <a:pt x="47" y="247"/>
                  </a:lnTo>
                  <a:lnTo>
                    <a:pt x="42" y="251"/>
                  </a:lnTo>
                  <a:lnTo>
                    <a:pt x="40" y="253"/>
                  </a:lnTo>
                  <a:lnTo>
                    <a:pt x="34" y="255"/>
                  </a:lnTo>
                  <a:lnTo>
                    <a:pt x="30" y="259"/>
                  </a:lnTo>
                  <a:lnTo>
                    <a:pt x="27" y="261"/>
                  </a:lnTo>
                  <a:lnTo>
                    <a:pt x="23" y="264"/>
                  </a:lnTo>
                  <a:lnTo>
                    <a:pt x="19" y="264"/>
                  </a:lnTo>
                  <a:lnTo>
                    <a:pt x="17" y="266"/>
                  </a:lnTo>
                  <a:lnTo>
                    <a:pt x="13" y="270"/>
                  </a:lnTo>
                  <a:lnTo>
                    <a:pt x="9" y="270"/>
                  </a:lnTo>
                  <a:lnTo>
                    <a:pt x="6" y="274"/>
                  </a:lnTo>
                  <a:lnTo>
                    <a:pt x="2" y="274"/>
                  </a:lnTo>
                  <a:lnTo>
                    <a:pt x="2" y="276"/>
                  </a:lnTo>
                  <a:lnTo>
                    <a:pt x="0" y="276"/>
                  </a:lnTo>
                  <a:lnTo>
                    <a:pt x="2" y="274"/>
                  </a:lnTo>
                  <a:lnTo>
                    <a:pt x="4" y="272"/>
                  </a:lnTo>
                  <a:lnTo>
                    <a:pt x="6" y="270"/>
                  </a:lnTo>
                  <a:lnTo>
                    <a:pt x="7" y="266"/>
                  </a:lnTo>
                  <a:lnTo>
                    <a:pt x="11" y="264"/>
                  </a:lnTo>
                  <a:lnTo>
                    <a:pt x="17" y="261"/>
                  </a:lnTo>
                  <a:lnTo>
                    <a:pt x="19" y="255"/>
                  </a:lnTo>
                  <a:lnTo>
                    <a:pt x="23" y="251"/>
                  </a:lnTo>
                  <a:lnTo>
                    <a:pt x="27" y="247"/>
                  </a:lnTo>
                  <a:lnTo>
                    <a:pt x="32" y="244"/>
                  </a:lnTo>
                  <a:lnTo>
                    <a:pt x="36" y="238"/>
                  </a:lnTo>
                  <a:lnTo>
                    <a:pt x="42" y="232"/>
                  </a:lnTo>
                  <a:lnTo>
                    <a:pt x="46" y="228"/>
                  </a:lnTo>
                  <a:lnTo>
                    <a:pt x="53" y="223"/>
                  </a:lnTo>
                  <a:lnTo>
                    <a:pt x="55" y="219"/>
                  </a:lnTo>
                  <a:lnTo>
                    <a:pt x="57" y="217"/>
                  </a:lnTo>
                  <a:lnTo>
                    <a:pt x="59" y="215"/>
                  </a:lnTo>
                  <a:lnTo>
                    <a:pt x="61" y="211"/>
                  </a:lnTo>
                  <a:lnTo>
                    <a:pt x="65" y="206"/>
                  </a:lnTo>
                  <a:lnTo>
                    <a:pt x="70" y="202"/>
                  </a:lnTo>
                  <a:lnTo>
                    <a:pt x="76" y="196"/>
                  </a:lnTo>
                  <a:lnTo>
                    <a:pt x="80" y="190"/>
                  </a:lnTo>
                  <a:lnTo>
                    <a:pt x="84" y="187"/>
                  </a:lnTo>
                  <a:lnTo>
                    <a:pt x="89" y="181"/>
                  </a:lnTo>
                  <a:lnTo>
                    <a:pt x="93" y="177"/>
                  </a:lnTo>
                  <a:lnTo>
                    <a:pt x="97" y="171"/>
                  </a:lnTo>
                  <a:lnTo>
                    <a:pt x="99" y="168"/>
                  </a:lnTo>
                  <a:lnTo>
                    <a:pt x="103" y="164"/>
                  </a:lnTo>
                  <a:lnTo>
                    <a:pt x="104" y="160"/>
                  </a:lnTo>
                  <a:lnTo>
                    <a:pt x="108" y="158"/>
                  </a:lnTo>
                  <a:lnTo>
                    <a:pt x="108" y="154"/>
                  </a:lnTo>
                  <a:lnTo>
                    <a:pt x="110" y="152"/>
                  </a:lnTo>
                  <a:lnTo>
                    <a:pt x="110" y="150"/>
                  </a:lnTo>
                  <a:lnTo>
                    <a:pt x="112" y="147"/>
                  </a:lnTo>
                  <a:lnTo>
                    <a:pt x="112" y="145"/>
                  </a:lnTo>
                  <a:lnTo>
                    <a:pt x="114" y="141"/>
                  </a:lnTo>
                  <a:lnTo>
                    <a:pt x="116" y="135"/>
                  </a:lnTo>
                  <a:lnTo>
                    <a:pt x="118" y="130"/>
                  </a:lnTo>
                  <a:lnTo>
                    <a:pt x="122" y="124"/>
                  </a:lnTo>
                  <a:lnTo>
                    <a:pt x="123" y="120"/>
                  </a:lnTo>
                  <a:lnTo>
                    <a:pt x="123" y="116"/>
                  </a:lnTo>
                  <a:lnTo>
                    <a:pt x="125" y="112"/>
                  </a:lnTo>
                  <a:lnTo>
                    <a:pt x="125" y="111"/>
                  </a:lnTo>
                  <a:lnTo>
                    <a:pt x="127" y="109"/>
                  </a:lnTo>
                  <a:lnTo>
                    <a:pt x="127" y="105"/>
                  </a:lnTo>
                  <a:lnTo>
                    <a:pt x="129" y="101"/>
                  </a:lnTo>
                  <a:lnTo>
                    <a:pt x="129" y="97"/>
                  </a:lnTo>
                  <a:lnTo>
                    <a:pt x="133" y="95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4"/>
                  </a:lnTo>
                  <a:lnTo>
                    <a:pt x="139" y="82"/>
                  </a:lnTo>
                  <a:lnTo>
                    <a:pt x="139" y="78"/>
                  </a:lnTo>
                  <a:lnTo>
                    <a:pt x="141" y="74"/>
                  </a:lnTo>
                  <a:lnTo>
                    <a:pt x="142" y="73"/>
                  </a:lnTo>
                  <a:lnTo>
                    <a:pt x="144" y="69"/>
                  </a:lnTo>
                  <a:lnTo>
                    <a:pt x="144" y="65"/>
                  </a:lnTo>
                  <a:lnTo>
                    <a:pt x="146" y="61"/>
                  </a:lnTo>
                  <a:lnTo>
                    <a:pt x="146" y="59"/>
                  </a:lnTo>
                  <a:lnTo>
                    <a:pt x="148" y="55"/>
                  </a:lnTo>
                  <a:lnTo>
                    <a:pt x="150" y="52"/>
                  </a:lnTo>
                  <a:lnTo>
                    <a:pt x="150" y="48"/>
                  </a:lnTo>
                  <a:lnTo>
                    <a:pt x="152" y="46"/>
                  </a:lnTo>
                  <a:lnTo>
                    <a:pt x="152" y="42"/>
                  </a:lnTo>
                  <a:lnTo>
                    <a:pt x="156" y="40"/>
                  </a:lnTo>
                  <a:lnTo>
                    <a:pt x="156" y="36"/>
                  </a:lnTo>
                  <a:lnTo>
                    <a:pt x="156" y="33"/>
                  </a:lnTo>
                  <a:lnTo>
                    <a:pt x="158" y="31"/>
                  </a:lnTo>
                  <a:lnTo>
                    <a:pt x="160" y="27"/>
                  </a:lnTo>
                  <a:lnTo>
                    <a:pt x="160" y="25"/>
                  </a:lnTo>
                  <a:lnTo>
                    <a:pt x="161" y="23"/>
                  </a:lnTo>
                  <a:lnTo>
                    <a:pt x="161" y="21"/>
                  </a:lnTo>
                  <a:lnTo>
                    <a:pt x="163" y="16"/>
                  </a:lnTo>
                  <a:lnTo>
                    <a:pt x="165" y="12"/>
                  </a:lnTo>
                  <a:lnTo>
                    <a:pt x="167" y="8"/>
                  </a:lnTo>
                  <a:lnTo>
                    <a:pt x="169" y="6"/>
                  </a:lnTo>
                  <a:lnTo>
                    <a:pt x="171" y="2"/>
                  </a:lnTo>
                  <a:lnTo>
                    <a:pt x="173" y="0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6444208" y="5373216"/>
            <a:ext cx="864096" cy="1340768"/>
            <a:chOff x="7164388" y="2205038"/>
            <a:chExt cx="1189037" cy="1814512"/>
          </a:xfrm>
        </p:grpSpPr>
        <p:sp>
          <p:nvSpPr>
            <p:cNvPr id="36" name="AutoShape 4"/>
            <p:cNvSpPr>
              <a:spLocks noChangeAspect="1" noChangeArrowheads="1" noTextEdit="1"/>
            </p:cNvSpPr>
            <p:nvPr/>
          </p:nvSpPr>
          <p:spPr bwMode="auto">
            <a:xfrm>
              <a:off x="7164388" y="2205038"/>
              <a:ext cx="1189037" cy="1814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Freeform 6"/>
            <p:cNvSpPr>
              <a:spLocks/>
            </p:cNvSpPr>
            <p:nvPr/>
          </p:nvSpPr>
          <p:spPr bwMode="auto">
            <a:xfrm>
              <a:off x="7180263" y="2205038"/>
              <a:ext cx="947737" cy="80803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" y="72"/>
                </a:cxn>
                <a:cxn ang="0">
                  <a:pos x="8" y="124"/>
                </a:cxn>
                <a:cxn ang="0">
                  <a:pos x="13" y="182"/>
                </a:cxn>
                <a:cxn ang="0">
                  <a:pos x="27" y="245"/>
                </a:cxn>
                <a:cxn ang="0">
                  <a:pos x="40" y="310"/>
                </a:cxn>
                <a:cxn ang="0">
                  <a:pos x="59" y="378"/>
                </a:cxn>
                <a:cxn ang="0">
                  <a:pos x="80" y="447"/>
                </a:cxn>
                <a:cxn ang="0">
                  <a:pos x="103" y="513"/>
                </a:cxn>
                <a:cxn ang="0">
                  <a:pos x="129" y="578"/>
                </a:cxn>
                <a:cxn ang="0">
                  <a:pos x="158" y="635"/>
                </a:cxn>
                <a:cxn ang="0">
                  <a:pos x="188" y="688"/>
                </a:cxn>
                <a:cxn ang="0">
                  <a:pos x="222" y="732"/>
                </a:cxn>
                <a:cxn ang="0">
                  <a:pos x="257" y="770"/>
                </a:cxn>
                <a:cxn ang="0">
                  <a:pos x="295" y="806"/>
                </a:cxn>
                <a:cxn ang="0">
                  <a:pos x="335" y="840"/>
                </a:cxn>
                <a:cxn ang="0">
                  <a:pos x="375" y="872"/>
                </a:cxn>
                <a:cxn ang="0">
                  <a:pos x="414" y="901"/>
                </a:cxn>
                <a:cxn ang="0">
                  <a:pos x="452" y="927"/>
                </a:cxn>
                <a:cxn ang="0">
                  <a:pos x="489" y="950"/>
                </a:cxn>
                <a:cxn ang="0">
                  <a:pos x="523" y="971"/>
                </a:cxn>
                <a:cxn ang="0">
                  <a:pos x="551" y="986"/>
                </a:cxn>
                <a:cxn ang="0">
                  <a:pos x="576" y="1001"/>
                </a:cxn>
                <a:cxn ang="0">
                  <a:pos x="593" y="1011"/>
                </a:cxn>
                <a:cxn ang="0">
                  <a:pos x="606" y="1019"/>
                </a:cxn>
                <a:cxn ang="0">
                  <a:pos x="616" y="1011"/>
                </a:cxn>
                <a:cxn ang="0">
                  <a:pos x="633" y="1001"/>
                </a:cxn>
                <a:cxn ang="0">
                  <a:pos x="660" y="986"/>
                </a:cxn>
                <a:cxn ang="0">
                  <a:pos x="690" y="967"/>
                </a:cxn>
                <a:cxn ang="0">
                  <a:pos x="726" y="944"/>
                </a:cxn>
                <a:cxn ang="0">
                  <a:pos x="766" y="920"/>
                </a:cxn>
                <a:cxn ang="0">
                  <a:pos x="806" y="891"/>
                </a:cxn>
                <a:cxn ang="0">
                  <a:pos x="848" y="861"/>
                </a:cxn>
                <a:cxn ang="0">
                  <a:pos x="888" y="830"/>
                </a:cxn>
                <a:cxn ang="0">
                  <a:pos x="926" y="798"/>
                </a:cxn>
                <a:cxn ang="0">
                  <a:pos x="960" y="766"/>
                </a:cxn>
                <a:cxn ang="0">
                  <a:pos x="989" y="733"/>
                </a:cxn>
                <a:cxn ang="0">
                  <a:pos x="1009" y="701"/>
                </a:cxn>
                <a:cxn ang="0">
                  <a:pos x="1030" y="671"/>
                </a:cxn>
                <a:cxn ang="0">
                  <a:pos x="1047" y="638"/>
                </a:cxn>
                <a:cxn ang="0">
                  <a:pos x="1065" y="608"/>
                </a:cxn>
                <a:cxn ang="0">
                  <a:pos x="1078" y="578"/>
                </a:cxn>
                <a:cxn ang="0">
                  <a:pos x="1089" y="547"/>
                </a:cxn>
                <a:cxn ang="0">
                  <a:pos x="1101" y="519"/>
                </a:cxn>
                <a:cxn ang="0">
                  <a:pos x="1112" y="488"/>
                </a:cxn>
                <a:cxn ang="0">
                  <a:pos x="1120" y="460"/>
                </a:cxn>
                <a:cxn ang="0">
                  <a:pos x="1129" y="431"/>
                </a:cxn>
                <a:cxn ang="0">
                  <a:pos x="1137" y="405"/>
                </a:cxn>
                <a:cxn ang="0">
                  <a:pos x="1143" y="378"/>
                </a:cxn>
                <a:cxn ang="0">
                  <a:pos x="1150" y="353"/>
                </a:cxn>
                <a:cxn ang="0">
                  <a:pos x="1158" y="327"/>
                </a:cxn>
                <a:cxn ang="0">
                  <a:pos x="1163" y="298"/>
                </a:cxn>
                <a:cxn ang="0">
                  <a:pos x="1169" y="264"/>
                </a:cxn>
                <a:cxn ang="0">
                  <a:pos x="1173" y="230"/>
                </a:cxn>
                <a:cxn ang="0">
                  <a:pos x="1177" y="196"/>
                </a:cxn>
                <a:cxn ang="0">
                  <a:pos x="1182" y="163"/>
                </a:cxn>
                <a:cxn ang="0">
                  <a:pos x="1186" y="129"/>
                </a:cxn>
                <a:cxn ang="0">
                  <a:pos x="1188" y="99"/>
                </a:cxn>
                <a:cxn ang="0">
                  <a:pos x="1192" y="72"/>
                </a:cxn>
                <a:cxn ang="0">
                  <a:pos x="1194" y="48"/>
                </a:cxn>
                <a:cxn ang="0">
                  <a:pos x="1194" y="30"/>
                </a:cxn>
                <a:cxn ang="0">
                  <a:pos x="1196" y="15"/>
                </a:cxn>
              </a:cxnLst>
              <a:rect l="0" t="0" r="r" b="b"/>
              <a:pathLst>
                <a:path w="1196" h="1019">
                  <a:moveTo>
                    <a:pt x="2" y="0"/>
                  </a:moveTo>
                  <a:lnTo>
                    <a:pt x="2" y="6"/>
                  </a:lnTo>
                  <a:lnTo>
                    <a:pt x="2" y="13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0" y="53"/>
                  </a:lnTo>
                  <a:lnTo>
                    <a:pt x="2" y="63"/>
                  </a:lnTo>
                  <a:lnTo>
                    <a:pt x="2" y="72"/>
                  </a:lnTo>
                  <a:lnTo>
                    <a:pt x="2" y="82"/>
                  </a:lnTo>
                  <a:lnTo>
                    <a:pt x="2" y="91"/>
                  </a:lnTo>
                  <a:lnTo>
                    <a:pt x="4" y="103"/>
                  </a:lnTo>
                  <a:lnTo>
                    <a:pt x="4" y="112"/>
                  </a:lnTo>
                  <a:lnTo>
                    <a:pt x="8" y="124"/>
                  </a:lnTo>
                  <a:lnTo>
                    <a:pt x="8" y="135"/>
                  </a:lnTo>
                  <a:lnTo>
                    <a:pt x="10" y="146"/>
                  </a:lnTo>
                  <a:lnTo>
                    <a:pt x="11" y="158"/>
                  </a:lnTo>
                  <a:lnTo>
                    <a:pt x="13" y="169"/>
                  </a:lnTo>
                  <a:lnTo>
                    <a:pt x="13" y="182"/>
                  </a:lnTo>
                  <a:lnTo>
                    <a:pt x="17" y="196"/>
                  </a:lnTo>
                  <a:lnTo>
                    <a:pt x="19" y="205"/>
                  </a:lnTo>
                  <a:lnTo>
                    <a:pt x="21" y="219"/>
                  </a:lnTo>
                  <a:lnTo>
                    <a:pt x="23" y="232"/>
                  </a:lnTo>
                  <a:lnTo>
                    <a:pt x="27" y="245"/>
                  </a:lnTo>
                  <a:lnTo>
                    <a:pt x="29" y="257"/>
                  </a:lnTo>
                  <a:lnTo>
                    <a:pt x="30" y="270"/>
                  </a:lnTo>
                  <a:lnTo>
                    <a:pt x="34" y="285"/>
                  </a:lnTo>
                  <a:lnTo>
                    <a:pt x="38" y="298"/>
                  </a:lnTo>
                  <a:lnTo>
                    <a:pt x="40" y="310"/>
                  </a:lnTo>
                  <a:lnTo>
                    <a:pt x="44" y="325"/>
                  </a:lnTo>
                  <a:lnTo>
                    <a:pt x="48" y="338"/>
                  </a:lnTo>
                  <a:lnTo>
                    <a:pt x="51" y="353"/>
                  </a:lnTo>
                  <a:lnTo>
                    <a:pt x="55" y="367"/>
                  </a:lnTo>
                  <a:lnTo>
                    <a:pt x="59" y="378"/>
                  </a:lnTo>
                  <a:lnTo>
                    <a:pt x="63" y="393"/>
                  </a:lnTo>
                  <a:lnTo>
                    <a:pt x="67" y="407"/>
                  </a:lnTo>
                  <a:lnTo>
                    <a:pt x="70" y="420"/>
                  </a:lnTo>
                  <a:lnTo>
                    <a:pt x="74" y="433"/>
                  </a:lnTo>
                  <a:lnTo>
                    <a:pt x="80" y="447"/>
                  </a:lnTo>
                  <a:lnTo>
                    <a:pt x="84" y="460"/>
                  </a:lnTo>
                  <a:lnTo>
                    <a:pt x="89" y="473"/>
                  </a:lnTo>
                  <a:lnTo>
                    <a:pt x="93" y="486"/>
                  </a:lnTo>
                  <a:lnTo>
                    <a:pt x="97" y="500"/>
                  </a:lnTo>
                  <a:lnTo>
                    <a:pt x="103" y="513"/>
                  </a:lnTo>
                  <a:lnTo>
                    <a:pt x="106" y="526"/>
                  </a:lnTo>
                  <a:lnTo>
                    <a:pt x="112" y="540"/>
                  </a:lnTo>
                  <a:lnTo>
                    <a:pt x="118" y="551"/>
                  </a:lnTo>
                  <a:lnTo>
                    <a:pt x="124" y="564"/>
                  </a:lnTo>
                  <a:lnTo>
                    <a:pt x="129" y="578"/>
                  </a:lnTo>
                  <a:lnTo>
                    <a:pt x="135" y="589"/>
                  </a:lnTo>
                  <a:lnTo>
                    <a:pt x="141" y="600"/>
                  </a:lnTo>
                  <a:lnTo>
                    <a:pt x="146" y="612"/>
                  </a:lnTo>
                  <a:lnTo>
                    <a:pt x="150" y="623"/>
                  </a:lnTo>
                  <a:lnTo>
                    <a:pt x="158" y="635"/>
                  </a:lnTo>
                  <a:lnTo>
                    <a:pt x="163" y="646"/>
                  </a:lnTo>
                  <a:lnTo>
                    <a:pt x="169" y="657"/>
                  </a:lnTo>
                  <a:lnTo>
                    <a:pt x="177" y="667"/>
                  </a:lnTo>
                  <a:lnTo>
                    <a:pt x="181" y="676"/>
                  </a:lnTo>
                  <a:lnTo>
                    <a:pt x="188" y="688"/>
                  </a:lnTo>
                  <a:lnTo>
                    <a:pt x="194" y="697"/>
                  </a:lnTo>
                  <a:lnTo>
                    <a:pt x="202" y="705"/>
                  </a:lnTo>
                  <a:lnTo>
                    <a:pt x="209" y="714"/>
                  </a:lnTo>
                  <a:lnTo>
                    <a:pt x="215" y="722"/>
                  </a:lnTo>
                  <a:lnTo>
                    <a:pt x="222" y="732"/>
                  </a:lnTo>
                  <a:lnTo>
                    <a:pt x="228" y="739"/>
                  </a:lnTo>
                  <a:lnTo>
                    <a:pt x="236" y="745"/>
                  </a:lnTo>
                  <a:lnTo>
                    <a:pt x="243" y="754"/>
                  </a:lnTo>
                  <a:lnTo>
                    <a:pt x="249" y="762"/>
                  </a:lnTo>
                  <a:lnTo>
                    <a:pt x="257" y="770"/>
                  </a:lnTo>
                  <a:lnTo>
                    <a:pt x="266" y="775"/>
                  </a:lnTo>
                  <a:lnTo>
                    <a:pt x="272" y="785"/>
                  </a:lnTo>
                  <a:lnTo>
                    <a:pt x="279" y="791"/>
                  </a:lnTo>
                  <a:lnTo>
                    <a:pt x="287" y="798"/>
                  </a:lnTo>
                  <a:lnTo>
                    <a:pt x="295" y="806"/>
                  </a:lnTo>
                  <a:lnTo>
                    <a:pt x="302" y="811"/>
                  </a:lnTo>
                  <a:lnTo>
                    <a:pt x="310" y="821"/>
                  </a:lnTo>
                  <a:lnTo>
                    <a:pt x="319" y="827"/>
                  </a:lnTo>
                  <a:lnTo>
                    <a:pt x="327" y="832"/>
                  </a:lnTo>
                  <a:lnTo>
                    <a:pt x="335" y="840"/>
                  </a:lnTo>
                  <a:lnTo>
                    <a:pt x="342" y="846"/>
                  </a:lnTo>
                  <a:lnTo>
                    <a:pt x="352" y="853"/>
                  </a:lnTo>
                  <a:lnTo>
                    <a:pt x="357" y="859"/>
                  </a:lnTo>
                  <a:lnTo>
                    <a:pt x="367" y="865"/>
                  </a:lnTo>
                  <a:lnTo>
                    <a:pt x="375" y="872"/>
                  </a:lnTo>
                  <a:lnTo>
                    <a:pt x="382" y="878"/>
                  </a:lnTo>
                  <a:lnTo>
                    <a:pt x="392" y="884"/>
                  </a:lnTo>
                  <a:lnTo>
                    <a:pt x="399" y="889"/>
                  </a:lnTo>
                  <a:lnTo>
                    <a:pt x="407" y="895"/>
                  </a:lnTo>
                  <a:lnTo>
                    <a:pt x="414" y="901"/>
                  </a:lnTo>
                  <a:lnTo>
                    <a:pt x="422" y="906"/>
                  </a:lnTo>
                  <a:lnTo>
                    <a:pt x="430" y="912"/>
                  </a:lnTo>
                  <a:lnTo>
                    <a:pt x="437" y="916"/>
                  </a:lnTo>
                  <a:lnTo>
                    <a:pt x="445" y="924"/>
                  </a:lnTo>
                  <a:lnTo>
                    <a:pt x="452" y="927"/>
                  </a:lnTo>
                  <a:lnTo>
                    <a:pt x="460" y="933"/>
                  </a:lnTo>
                  <a:lnTo>
                    <a:pt x="470" y="937"/>
                  </a:lnTo>
                  <a:lnTo>
                    <a:pt x="475" y="943"/>
                  </a:lnTo>
                  <a:lnTo>
                    <a:pt x="483" y="946"/>
                  </a:lnTo>
                  <a:lnTo>
                    <a:pt x="489" y="950"/>
                  </a:lnTo>
                  <a:lnTo>
                    <a:pt x="496" y="954"/>
                  </a:lnTo>
                  <a:lnTo>
                    <a:pt x="504" y="960"/>
                  </a:lnTo>
                  <a:lnTo>
                    <a:pt x="509" y="963"/>
                  </a:lnTo>
                  <a:lnTo>
                    <a:pt x="517" y="967"/>
                  </a:lnTo>
                  <a:lnTo>
                    <a:pt x="523" y="971"/>
                  </a:lnTo>
                  <a:lnTo>
                    <a:pt x="528" y="975"/>
                  </a:lnTo>
                  <a:lnTo>
                    <a:pt x="534" y="979"/>
                  </a:lnTo>
                  <a:lnTo>
                    <a:pt x="542" y="981"/>
                  </a:lnTo>
                  <a:lnTo>
                    <a:pt x="546" y="984"/>
                  </a:lnTo>
                  <a:lnTo>
                    <a:pt x="551" y="986"/>
                  </a:lnTo>
                  <a:lnTo>
                    <a:pt x="557" y="990"/>
                  </a:lnTo>
                  <a:lnTo>
                    <a:pt x="563" y="994"/>
                  </a:lnTo>
                  <a:lnTo>
                    <a:pt x="567" y="996"/>
                  </a:lnTo>
                  <a:lnTo>
                    <a:pt x="570" y="998"/>
                  </a:lnTo>
                  <a:lnTo>
                    <a:pt x="576" y="1001"/>
                  </a:lnTo>
                  <a:lnTo>
                    <a:pt x="580" y="1001"/>
                  </a:lnTo>
                  <a:lnTo>
                    <a:pt x="584" y="1005"/>
                  </a:lnTo>
                  <a:lnTo>
                    <a:pt x="586" y="1007"/>
                  </a:lnTo>
                  <a:lnTo>
                    <a:pt x="591" y="1009"/>
                  </a:lnTo>
                  <a:lnTo>
                    <a:pt x="593" y="1011"/>
                  </a:lnTo>
                  <a:lnTo>
                    <a:pt x="597" y="1013"/>
                  </a:lnTo>
                  <a:lnTo>
                    <a:pt x="601" y="1015"/>
                  </a:lnTo>
                  <a:lnTo>
                    <a:pt x="603" y="1017"/>
                  </a:lnTo>
                  <a:lnTo>
                    <a:pt x="605" y="1019"/>
                  </a:lnTo>
                  <a:lnTo>
                    <a:pt x="606" y="1019"/>
                  </a:lnTo>
                  <a:lnTo>
                    <a:pt x="608" y="1017"/>
                  </a:lnTo>
                  <a:lnTo>
                    <a:pt x="610" y="1015"/>
                  </a:lnTo>
                  <a:lnTo>
                    <a:pt x="610" y="1013"/>
                  </a:lnTo>
                  <a:lnTo>
                    <a:pt x="614" y="1013"/>
                  </a:lnTo>
                  <a:lnTo>
                    <a:pt x="616" y="1011"/>
                  </a:lnTo>
                  <a:lnTo>
                    <a:pt x="620" y="1011"/>
                  </a:lnTo>
                  <a:lnTo>
                    <a:pt x="622" y="1009"/>
                  </a:lnTo>
                  <a:lnTo>
                    <a:pt x="627" y="1005"/>
                  </a:lnTo>
                  <a:lnTo>
                    <a:pt x="629" y="1003"/>
                  </a:lnTo>
                  <a:lnTo>
                    <a:pt x="633" y="1001"/>
                  </a:lnTo>
                  <a:lnTo>
                    <a:pt x="639" y="998"/>
                  </a:lnTo>
                  <a:lnTo>
                    <a:pt x="643" y="996"/>
                  </a:lnTo>
                  <a:lnTo>
                    <a:pt x="648" y="994"/>
                  </a:lnTo>
                  <a:lnTo>
                    <a:pt x="654" y="988"/>
                  </a:lnTo>
                  <a:lnTo>
                    <a:pt x="660" y="986"/>
                  </a:lnTo>
                  <a:lnTo>
                    <a:pt x="665" y="982"/>
                  </a:lnTo>
                  <a:lnTo>
                    <a:pt x="671" y="979"/>
                  </a:lnTo>
                  <a:lnTo>
                    <a:pt x="679" y="975"/>
                  </a:lnTo>
                  <a:lnTo>
                    <a:pt x="684" y="971"/>
                  </a:lnTo>
                  <a:lnTo>
                    <a:pt x="690" y="967"/>
                  </a:lnTo>
                  <a:lnTo>
                    <a:pt x="698" y="963"/>
                  </a:lnTo>
                  <a:lnTo>
                    <a:pt x="705" y="960"/>
                  </a:lnTo>
                  <a:lnTo>
                    <a:pt x="713" y="954"/>
                  </a:lnTo>
                  <a:lnTo>
                    <a:pt x="719" y="948"/>
                  </a:lnTo>
                  <a:lnTo>
                    <a:pt x="726" y="944"/>
                  </a:lnTo>
                  <a:lnTo>
                    <a:pt x="734" y="941"/>
                  </a:lnTo>
                  <a:lnTo>
                    <a:pt x="741" y="935"/>
                  </a:lnTo>
                  <a:lnTo>
                    <a:pt x="749" y="929"/>
                  </a:lnTo>
                  <a:lnTo>
                    <a:pt x="759" y="925"/>
                  </a:lnTo>
                  <a:lnTo>
                    <a:pt x="766" y="920"/>
                  </a:lnTo>
                  <a:lnTo>
                    <a:pt x="774" y="914"/>
                  </a:lnTo>
                  <a:lnTo>
                    <a:pt x="783" y="908"/>
                  </a:lnTo>
                  <a:lnTo>
                    <a:pt x="791" y="903"/>
                  </a:lnTo>
                  <a:lnTo>
                    <a:pt x="798" y="897"/>
                  </a:lnTo>
                  <a:lnTo>
                    <a:pt x="806" y="891"/>
                  </a:lnTo>
                  <a:lnTo>
                    <a:pt x="816" y="884"/>
                  </a:lnTo>
                  <a:lnTo>
                    <a:pt x="823" y="880"/>
                  </a:lnTo>
                  <a:lnTo>
                    <a:pt x="831" y="872"/>
                  </a:lnTo>
                  <a:lnTo>
                    <a:pt x="840" y="867"/>
                  </a:lnTo>
                  <a:lnTo>
                    <a:pt x="848" y="861"/>
                  </a:lnTo>
                  <a:lnTo>
                    <a:pt x="855" y="855"/>
                  </a:lnTo>
                  <a:lnTo>
                    <a:pt x="863" y="848"/>
                  </a:lnTo>
                  <a:lnTo>
                    <a:pt x="873" y="842"/>
                  </a:lnTo>
                  <a:lnTo>
                    <a:pt x="880" y="836"/>
                  </a:lnTo>
                  <a:lnTo>
                    <a:pt x="888" y="830"/>
                  </a:lnTo>
                  <a:lnTo>
                    <a:pt x="895" y="823"/>
                  </a:lnTo>
                  <a:lnTo>
                    <a:pt x="903" y="817"/>
                  </a:lnTo>
                  <a:lnTo>
                    <a:pt x="911" y="810"/>
                  </a:lnTo>
                  <a:lnTo>
                    <a:pt x="918" y="804"/>
                  </a:lnTo>
                  <a:lnTo>
                    <a:pt x="926" y="798"/>
                  </a:lnTo>
                  <a:lnTo>
                    <a:pt x="933" y="791"/>
                  </a:lnTo>
                  <a:lnTo>
                    <a:pt x="939" y="785"/>
                  </a:lnTo>
                  <a:lnTo>
                    <a:pt x="947" y="777"/>
                  </a:lnTo>
                  <a:lnTo>
                    <a:pt x="952" y="772"/>
                  </a:lnTo>
                  <a:lnTo>
                    <a:pt x="960" y="766"/>
                  </a:lnTo>
                  <a:lnTo>
                    <a:pt x="964" y="758"/>
                  </a:lnTo>
                  <a:lnTo>
                    <a:pt x="971" y="752"/>
                  </a:lnTo>
                  <a:lnTo>
                    <a:pt x="977" y="745"/>
                  </a:lnTo>
                  <a:lnTo>
                    <a:pt x="983" y="739"/>
                  </a:lnTo>
                  <a:lnTo>
                    <a:pt x="989" y="733"/>
                  </a:lnTo>
                  <a:lnTo>
                    <a:pt x="994" y="728"/>
                  </a:lnTo>
                  <a:lnTo>
                    <a:pt x="998" y="720"/>
                  </a:lnTo>
                  <a:lnTo>
                    <a:pt x="1002" y="714"/>
                  </a:lnTo>
                  <a:lnTo>
                    <a:pt x="1006" y="707"/>
                  </a:lnTo>
                  <a:lnTo>
                    <a:pt x="1009" y="701"/>
                  </a:lnTo>
                  <a:lnTo>
                    <a:pt x="1015" y="695"/>
                  </a:lnTo>
                  <a:lnTo>
                    <a:pt x="1019" y="688"/>
                  </a:lnTo>
                  <a:lnTo>
                    <a:pt x="1021" y="682"/>
                  </a:lnTo>
                  <a:lnTo>
                    <a:pt x="1027" y="676"/>
                  </a:lnTo>
                  <a:lnTo>
                    <a:pt x="1030" y="671"/>
                  </a:lnTo>
                  <a:lnTo>
                    <a:pt x="1034" y="665"/>
                  </a:lnTo>
                  <a:lnTo>
                    <a:pt x="1038" y="657"/>
                  </a:lnTo>
                  <a:lnTo>
                    <a:pt x="1040" y="652"/>
                  </a:lnTo>
                  <a:lnTo>
                    <a:pt x="1046" y="646"/>
                  </a:lnTo>
                  <a:lnTo>
                    <a:pt x="1047" y="638"/>
                  </a:lnTo>
                  <a:lnTo>
                    <a:pt x="1051" y="633"/>
                  </a:lnTo>
                  <a:lnTo>
                    <a:pt x="1055" y="627"/>
                  </a:lnTo>
                  <a:lnTo>
                    <a:pt x="1057" y="621"/>
                  </a:lnTo>
                  <a:lnTo>
                    <a:pt x="1061" y="614"/>
                  </a:lnTo>
                  <a:lnTo>
                    <a:pt x="1065" y="608"/>
                  </a:lnTo>
                  <a:lnTo>
                    <a:pt x="1066" y="602"/>
                  </a:lnTo>
                  <a:lnTo>
                    <a:pt x="1068" y="597"/>
                  </a:lnTo>
                  <a:lnTo>
                    <a:pt x="1072" y="589"/>
                  </a:lnTo>
                  <a:lnTo>
                    <a:pt x="1074" y="583"/>
                  </a:lnTo>
                  <a:lnTo>
                    <a:pt x="1078" y="578"/>
                  </a:lnTo>
                  <a:lnTo>
                    <a:pt x="1080" y="572"/>
                  </a:lnTo>
                  <a:lnTo>
                    <a:pt x="1082" y="566"/>
                  </a:lnTo>
                  <a:lnTo>
                    <a:pt x="1084" y="559"/>
                  </a:lnTo>
                  <a:lnTo>
                    <a:pt x="1087" y="553"/>
                  </a:lnTo>
                  <a:lnTo>
                    <a:pt x="1089" y="547"/>
                  </a:lnTo>
                  <a:lnTo>
                    <a:pt x="1091" y="542"/>
                  </a:lnTo>
                  <a:lnTo>
                    <a:pt x="1095" y="536"/>
                  </a:lnTo>
                  <a:lnTo>
                    <a:pt x="1097" y="530"/>
                  </a:lnTo>
                  <a:lnTo>
                    <a:pt x="1101" y="524"/>
                  </a:lnTo>
                  <a:lnTo>
                    <a:pt x="1101" y="519"/>
                  </a:lnTo>
                  <a:lnTo>
                    <a:pt x="1103" y="511"/>
                  </a:lnTo>
                  <a:lnTo>
                    <a:pt x="1105" y="507"/>
                  </a:lnTo>
                  <a:lnTo>
                    <a:pt x="1108" y="500"/>
                  </a:lnTo>
                  <a:lnTo>
                    <a:pt x="1108" y="494"/>
                  </a:lnTo>
                  <a:lnTo>
                    <a:pt x="1112" y="488"/>
                  </a:lnTo>
                  <a:lnTo>
                    <a:pt x="1114" y="483"/>
                  </a:lnTo>
                  <a:lnTo>
                    <a:pt x="1116" y="477"/>
                  </a:lnTo>
                  <a:lnTo>
                    <a:pt x="1116" y="471"/>
                  </a:lnTo>
                  <a:lnTo>
                    <a:pt x="1118" y="466"/>
                  </a:lnTo>
                  <a:lnTo>
                    <a:pt x="1120" y="460"/>
                  </a:lnTo>
                  <a:lnTo>
                    <a:pt x="1122" y="456"/>
                  </a:lnTo>
                  <a:lnTo>
                    <a:pt x="1124" y="448"/>
                  </a:lnTo>
                  <a:lnTo>
                    <a:pt x="1125" y="443"/>
                  </a:lnTo>
                  <a:lnTo>
                    <a:pt x="1125" y="437"/>
                  </a:lnTo>
                  <a:lnTo>
                    <a:pt x="1129" y="431"/>
                  </a:lnTo>
                  <a:lnTo>
                    <a:pt x="1131" y="426"/>
                  </a:lnTo>
                  <a:lnTo>
                    <a:pt x="1133" y="422"/>
                  </a:lnTo>
                  <a:lnTo>
                    <a:pt x="1133" y="414"/>
                  </a:lnTo>
                  <a:lnTo>
                    <a:pt x="1135" y="410"/>
                  </a:lnTo>
                  <a:lnTo>
                    <a:pt x="1137" y="405"/>
                  </a:lnTo>
                  <a:lnTo>
                    <a:pt x="1137" y="401"/>
                  </a:lnTo>
                  <a:lnTo>
                    <a:pt x="1139" y="395"/>
                  </a:lnTo>
                  <a:lnTo>
                    <a:pt x="1141" y="390"/>
                  </a:lnTo>
                  <a:lnTo>
                    <a:pt x="1141" y="384"/>
                  </a:lnTo>
                  <a:lnTo>
                    <a:pt x="1143" y="378"/>
                  </a:lnTo>
                  <a:lnTo>
                    <a:pt x="1144" y="374"/>
                  </a:lnTo>
                  <a:lnTo>
                    <a:pt x="1146" y="369"/>
                  </a:lnTo>
                  <a:lnTo>
                    <a:pt x="1148" y="363"/>
                  </a:lnTo>
                  <a:lnTo>
                    <a:pt x="1150" y="357"/>
                  </a:lnTo>
                  <a:lnTo>
                    <a:pt x="1150" y="353"/>
                  </a:lnTo>
                  <a:lnTo>
                    <a:pt x="1152" y="350"/>
                  </a:lnTo>
                  <a:lnTo>
                    <a:pt x="1154" y="344"/>
                  </a:lnTo>
                  <a:lnTo>
                    <a:pt x="1154" y="338"/>
                  </a:lnTo>
                  <a:lnTo>
                    <a:pt x="1156" y="333"/>
                  </a:lnTo>
                  <a:lnTo>
                    <a:pt x="1158" y="327"/>
                  </a:lnTo>
                  <a:lnTo>
                    <a:pt x="1158" y="321"/>
                  </a:lnTo>
                  <a:lnTo>
                    <a:pt x="1160" y="315"/>
                  </a:lnTo>
                  <a:lnTo>
                    <a:pt x="1160" y="310"/>
                  </a:lnTo>
                  <a:lnTo>
                    <a:pt x="1162" y="304"/>
                  </a:lnTo>
                  <a:lnTo>
                    <a:pt x="1163" y="298"/>
                  </a:lnTo>
                  <a:lnTo>
                    <a:pt x="1165" y="291"/>
                  </a:lnTo>
                  <a:lnTo>
                    <a:pt x="1165" y="285"/>
                  </a:lnTo>
                  <a:lnTo>
                    <a:pt x="1165" y="279"/>
                  </a:lnTo>
                  <a:lnTo>
                    <a:pt x="1167" y="272"/>
                  </a:lnTo>
                  <a:lnTo>
                    <a:pt x="1169" y="264"/>
                  </a:lnTo>
                  <a:lnTo>
                    <a:pt x="1169" y="258"/>
                  </a:lnTo>
                  <a:lnTo>
                    <a:pt x="1171" y="251"/>
                  </a:lnTo>
                  <a:lnTo>
                    <a:pt x="1171" y="245"/>
                  </a:lnTo>
                  <a:lnTo>
                    <a:pt x="1173" y="238"/>
                  </a:lnTo>
                  <a:lnTo>
                    <a:pt x="1173" y="230"/>
                  </a:lnTo>
                  <a:lnTo>
                    <a:pt x="1175" y="224"/>
                  </a:lnTo>
                  <a:lnTo>
                    <a:pt x="1175" y="217"/>
                  </a:lnTo>
                  <a:lnTo>
                    <a:pt x="1175" y="211"/>
                  </a:lnTo>
                  <a:lnTo>
                    <a:pt x="1177" y="203"/>
                  </a:lnTo>
                  <a:lnTo>
                    <a:pt x="1177" y="196"/>
                  </a:lnTo>
                  <a:lnTo>
                    <a:pt x="1179" y="188"/>
                  </a:lnTo>
                  <a:lnTo>
                    <a:pt x="1179" y="182"/>
                  </a:lnTo>
                  <a:lnTo>
                    <a:pt x="1179" y="177"/>
                  </a:lnTo>
                  <a:lnTo>
                    <a:pt x="1182" y="169"/>
                  </a:lnTo>
                  <a:lnTo>
                    <a:pt x="1182" y="163"/>
                  </a:lnTo>
                  <a:lnTo>
                    <a:pt x="1182" y="156"/>
                  </a:lnTo>
                  <a:lnTo>
                    <a:pt x="1184" y="148"/>
                  </a:lnTo>
                  <a:lnTo>
                    <a:pt x="1184" y="143"/>
                  </a:lnTo>
                  <a:lnTo>
                    <a:pt x="1184" y="135"/>
                  </a:lnTo>
                  <a:lnTo>
                    <a:pt x="1186" y="129"/>
                  </a:lnTo>
                  <a:lnTo>
                    <a:pt x="1186" y="124"/>
                  </a:lnTo>
                  <a:lnTo>
                    <a:pt x="1186" y="116"/>
                  </a:lnTo>
                  <a:lnTo>
                    <a:pt x="1188" y="110"/>
                  </a:lnTo>
                  <a:lnTo>
                    <a:pt x="1188" y="103"/>
                  </a:lnTo>
                  <a:lnTo>
                    <a:pt x="1188" y="99"/>
                  </a:lnTo>
                  <a:lnTo>
                    <a:pt x="1188" y="93"/>
                  </a:lnTo>
                  <a:lnTo>
                    <a:pt x="1188" y="86"/>
                  </a:lnTo>
                  <a:lnTo>
                    <a:pt x="1190" y="82"/>
                  </a:lnTo>
                  <a:lnTo>
                    <a:pt x="1190" y="76"/>
                  </a:lnTo>
                  <a:lnTo>
                    <a:pt x="1192" y="72"/>
                  </a:lnTo>
                  <a:lnTo>
                    <a:pt x="1192" y="65"/>
                  </a:lnTo>
                  <a:lnTo>
                    <a:pt x="1192" y="61"/>
                  </a:lnTo>
                  <a:lnTo>
                    <a:pt x="1192" y="57"/>
                  </a:lnTo>
                  <a:lnTo>
                    <a:pt x="1194" y="53"/>
                  </a:lnTo>
                  <a:lnTo>
                    <a:pt x="1194" y="48"/>
                  </a:lnTo>
                  <a:lnTo>
                    <a:pt x="1194" y="44"/>
                  </a:lnTo>
                  <a:lnTo>
                    <a:pt x="1194" y="40"/>
                  </a:lnTo>
                  <a:lnTo>
                    <a:pt x="1194" y="38"/>
                  </a:lnTo>
                  <a:lnTo>
                    <a:pt x="1194" y="34"/>
                  </a:lnTo>
                  <a:lnTo>
                    <a:pt x="1194" y="30"/>
                  </a:lnTo>
                  <a:lnTo>
                    <a:pt x="1194" y="27"/>
                  </a:lnTo>
                  <a:lnTo>
                    <a:pt x="1194" y="25"/>
                  </a:lnTo>
                  <a:lnTo>
                    <a:pt x="1194" y="21"/>
                  </a:lnTo>
                  <a:lnTo>
                    <a:pt x="1196" y="19"/>
                  </a:lnTo>
                  <a:lnTo>
                    <a:pt x="1196" y="15"/>
                  </a:lnTo>
                  <a:lnTo>
                    <a:pt x="1196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FFC000"/>
                </a:solidFill>
              </a:endParaRPr>
            </a:p>
          </p:txBody>
        </p:sp>
        <p:sp>
          <p:nvSpPr>
            <p:cNvPr id="38" name="Freeform 7"/>
            <p:cNvSpPr>
              <a:spLocks/>
            </p:cNvSpPr>
            <p:nvPr/>
          </p:nvSpPr>
          <p:spPr bwMode="auto">
            <a:xfrm>
              <a:off x="7558088" y="2960688"/>
              <a:ext cx="204787" cy="195262"/>
            </a:xfrm>
            <a:custGeom>
              <a:avLst/>
              <a:gdLst/>
              <a:ahLst/>
              <a:cxnLst>
                <a:cxn ang="0">
                  <a:pos x="51" y="25"/>
                </a:cxn>
                <a:cxn ang="0">
                  <a:pos x="27" y="46"/>
                </a:cxn>
                <a:cxn ang="0">
                  <a:pos x="12" y="67"/>
                </a:cxn>
                <a:cxn ang="0">
                  <a:pos x="2" y="91"/>
                </a:cxn>
                <a:cxn ang="0">
                  <a:pos x="0" y="116"/>
                </a:cxn>
                <a:cxn ang="0">
                  <a:pos x="6" y="139"/>
                </a:cxn>
                <a:cxn ang="0">
                  <a:pos x="13" y="163"/>
                </a:cxn>
                <a:cxn ang="0">
                  <a:pos x="27" y="184"/>
                </a:cxn>
                <a:cxn ang="0">
                  <a:pos x="44" y="203"/>
                </a:cxn>
                <a:cxn ang="0">
                  <a:pos x="61" y="220"/>
                </a:cxn>
                <a:cxn ang="0">
                  <a:pos x="82" y="234"/>
                </a:cxn>
                <a:cxn ang="0">
                  <a:pos x="103" y="241"/>
                </a:cxn>
                <a:cxn ang="0">
                  <a:pos x="124" y="245"/>
                </a:cxn>
                <a:cxn ang="0">
                  <a:pos x="143" y="245"/>
                </a:cxn>
                <a:cxn ang="0">
                  <a:pos x="162" y="243"/>
                </a:cxn>
                <a:cxn ang="0">
                  <a:pos x="179" y="238"/>
                </a:cxn>
                <a:cxn ang="0">
                  <a:pos x="196" y="232"/>
                </a:cxn>
                <a:cxn ang="0">
                  <a:pos x="211" y="219"/>
                </a:cxn>
                <a:cxn ang="0">
                  <a:pos x="234" y="196"/>
                </a:cxn>
                <a:cxn ang="0">
                  <a:pos x="245" y="177"/>
                </a:cxn>
                <a:cxn ang="0">
                  <a:pos x="253" y="162"/>
                </a:cxn>
                <a:cxn ang="0">
                  <a:pos x="255" y="144"/>
                </a:cxn>
                <a:cxn ang="0">
                  <a:pos x="257" y="129"/>
                </a:cxn>
                <a:cxn ang="0">
                  <a:pos x="259" y="114"/>
                </a:cxn>
                <a:cxn ang="0">
                  <a:pos x="255" y="97"/>
                </a:cxn>
                <a:cxn ang="0">
                  <a:pos x="249" y="82"/>
                </a:cxn>
                <a:cxn ang="0">
                  <a:pos x="242" y="61"/>
                </a:cxn>
                <a:cxn ang="0">
                  <a:pos x="223" y="38"/>
                </a:cxn>
                <a:cxn ang="0">
                  <a:pos x="205" y="21"/>
                </a:cxn>
                <a:cxn ang="0">
                  <a:pos x="186" y="10"/>
                </a:cxn>
                <a:cxn ang="0">
                  <a:pos x="175" y="2"/>
                </a:cxn>
                <a:cxn ang="0">
                  <a:pos x="143" y="61"/>
                </a:cxn>
                <a:cxn ang="0">
                  <a:pos x="162" y="76"/>
                </a:cxn>
                <a:cxn ang="0">
                  <a:pos x="175" y="93"/>
                </a:cxn>
                <a:cxn ang="0">
                  <a:pos x="179" y="110"/>
                </a:cxn>
                <a:cxn ang="0">
                  <a:pos x="175" y="129"/>
                </a:cxn>
                <a:cxn ang="0">
                  <a:pos x="167" y="148"/>
                </a:cxn>
                <a:cxn ang="0">
                  <a:pos x="154" y="162"/>
                </a:cxn>
                <a:cxn ang="0">
                  <a:pos x="141" y="169"/>
                </a:cxn>
                <a:cxn ang="0">
                  <a:pos x="124" y="171"/>
                </a:cxn>
                <a:cxn ang="0">
                  <a:pos x="107" y="165"/>
                </a:cxn>
                <a:cxn ang="0">
                  <a:pos x="88" y="148"/>
                </a:cxn>
                <a:cxn ang="0">
                  <a:pos x="74" y="127"/>
                </a:cxn>
                <a:cxn ang="0">
                  <a:pos x="69" y="106"/>
                </a:cxn>
                <a:cxn ang="0">
                  <a:pos x="74" y="89"/>
                </a:cxn>
                <a:cxn ang="0">
                  <a:pos x="86" y="76"/>
                </a:cxn>
                <a:cxn ang="0">
                  <a:pos x="99" y="67"/>
                </a:cxn>
                <a:cxn ang="0">
                  <a:pos x="112" y="59"/>
                </a:cxn>
                <a:cxn ang="0">
                  <a:pos x="126" y="53"/>
                </a:cxn>
                <a:cxn ang="0">
                  <a:pos x="114" y="34"/>
                </a:cxn>
                <a:cxn ang="0">
                  <a:pos x="99" y="23"/>
                </a:cxn>
                <a:cxn ang="0">
                  <a:pos x="82" y="13"/>
                </a:cxn>
              </a:cxnLst>
              <a:rect l="0" t="0" r="r" b="b"/>
              <a:pathLst>
                <a:path w="259" h="245">
                  <a:moveTo>
                    <a:pt x="76" y="10"/>
                  </a:moveTo>
                  <a:lnTo>
                    <a:pt x="69" y="13"/>
                  </a:lnTo>
                  <a:lnTo>
                    <a:pt x="63" y="15"/>
                  </a:lnTo>
                  <a:lnTo>
                    <a:pt x="55" y="19"/>
                  </a:lnTo>
                  <a:lnTo>
                    <a:pt x="51" y="25"/>
                  </a:lnTo>
                  <a:lnTo>
                    <a:pt x="46" y="29"/>
                  </a:lnTo>
                  <a:lnTo>
                    <a:pt x="40" y="32"/>
                  </a:lnTo>
                  <a:lnTo>
                    <a:pt x="34" y="36"/>
                  </a:lnTo>
                  <a:lnTo>
                    <a:pt x="31" y="42"/>
                  </a:lnTo>
                  <a:lnTo>
                    <a:pt x="27" y="46"/>
                  </a:lnTo>
                  <a:lnTo>
                    <a:pt x="23" y="49"/>
                  </a:lnTo>
                  <a:lnTo>
                    <a:pt x="19" y="53"/>
                  </a:lnTo>
                  <a:lnTo>
                    <a:pt x="17" y="59"/>
                  </a:lnTo>
                  <a:lnTo>
                    <a:pt x="13" y="63"/>
                  </a:lnTo>
                  <a:lnTo>
                    <a:pt x="12" y="67"/>
                  </a:lnTo>
                  <a:lnTo>
                    <a:pt x="10" y="72"/>
                  </a:lnTo>
                  <a:lnTo>
                    <a:pt x="8" y="76"/>
                  </a:lnTo>
                  <a:lnTo>
                    <a:pt x="6" y="82"/>
                  </a:lnTo>
                  <a:lnTo>
                    <a:pt x="4" y="86"/>
                  </a:lnTo>
                  <a:lnTo>
                    <a:pt x="2" y="91"/>
                  </a:lnTo>
                  <a:lnTo>
                    <a:pt x="2" y="97"/>
                  </a:lnTo>
                  <a:lnTo>
                    <a:pt x="0" y="101"/>
                  </a:lnTo>
                  <a:lnTo>
                    <a:pt x="0" y="105"/>
                  </a:lnTo>
                  <a:lnTo>
                    <a:pt x="0" y="110"/>
                  </a:lnTo>
                  <a:lnTo>
                    <a:pt x="0" y="116"/>
                  </a:lnTo>
                  <a:lnTo>
                    <a:pt x="0" y="120"/>
                  </a:lnTo>
                  <a:lnTo>
                    <a:pt x="2" y="124"/>
                  </a:lnTo>
                  <a:lnTo>
                    <a:pt x="2" y="129"/>
                  </a:lnTo>
                  <a:lnTo>
                    <a:pt x="4" y="133"/>
                  </a:lnTo>
                  <a:lnTo>
                    <a:pt x="6" y="139"/>
                  </a:lnTo>
                  <a:lnTo>
                    <a:pt x="6" y="144"/>
                  </a:lnTo>
                  <a:lnTo>
                    <a:pt x="8" y="148"/>
                  </a:lnTo>
                  <a:lnTo>
                    <a:pt x="10" y="154"/>
                  </a:lnTo>
                  <a:lnTo>
                    <a:pt x="12" y="158"/>
                  </a:lnTo>
                  <a:lnTo>
                    <a:pt x="13" y="163"/>
                  </a:lnTo>
                  <a:lnTo>
                    <a:pt x="15" y="167"/>
                  </a:lnTo>
                  <a:lnTo>
                    <a:pt x="17" y="171"/>
                  </a:lnTo>
                  <a:lnTo>
                    <a:pt x="21" y="175"/>
                  </a:lnTo>
                  <a:lnTo>
                    <a:pt x="23" y="181"/>
                  </a:lnTo>
                  <a:lnTo>
                    <a:pt x="27" y="184"/>
                  </a:lnTo>
                  <a:lnTo>
                    <a:pt x="31" y="188"/>
                  </a:lnTo>
                  <a:lnTo>
                    <a:pt x="32" y="192"/>
                  </a:lnTo>
                  <a:lnTo>
                    <a:pt x="34" y="196"/>
                  </a:lnTo>
                  <a:lnTo>
                    <a:pt x="38" y="200"/>
                  </a:lnTo>
                  <a:lnTo>
                    <a:pt x="44" y="203"/>
                  </a:lnTo>
                  <a:lnTo>
                    <a:pt x="46" y="207"/>
                  </a:lnTo>
                  <a:lnTo>
                    <a:pt x="50" y="209"/>
                  </a:lnTo>
                  <a:lnTo>
                    <a:pt x="53" y="213"/>
                  </a:lnTo>
                  <a:lnTo>
                    <a:pt x="57" y="219"/>
                  </a:lnTo>
                  <a:lnTo>
                    <a:pt x="61" y="220"/>
                  </a:lnTo>
                  <a:lnTo>
                    <a:pt x="65" y="222"/>
                  </a:lnTo>
                  <a:lnTo>
                    <a:pt x="69" y="224"/>
                  </a:lnTo>
                  <a:lnTo>
                    <a:pt x="72" y="228"/>
                  </a:lnTo>
                  <a:lnTo>
                    <a:pt x="76" y="228"/>
                  </a:lnTo>
                  <a:lnTo>
                    <a:pt x="82" y="234"/>
                  </a:lnTo>
                  <a:lnTo>
                    <a:pt x="86" y="236"/>
                  </a:lnTo>
                  <a:lnTo>
                    <a:pt x="90" y="238"/>
                  </a:lnTo>
                  <a:lnTo>
                    <a:pt x="93" y="239"/>
                  </a:lnTo>
                  <a:lnTo>
                    <a:pt x="99" y="241"/>
                  </a:lnTo>
                  <a:lnTo>
                    <a:pt x="103" y="241"/>
                  </a:lnTo>
                  <a:lnTo>
                    <a:pt x="107" y="243"/>
                  </a:lnTo>
                  <a:lnTo>
                    <a:pt x="109" y="243"/>
                  </a:lnTo>
                  <a:lnTo>
                    <a:pt x="116" y="245"/>
                  </a:lnTo>
                  <a:lnTo>
                    <a:pt x="120" y="245"/>
                  </a:lnTo>
                  <a:lnTo>
                    <a:pt x="124" y="245"/>
                  </a:lnTo>
                  <a:lnTo>
                    <a:pt x="128" y="245"/>
                  </a:lnTo>
                  <a:lnTo>
                    <a:pt x="133" y="245"/>
                  </a:lnTo>
                  <a:lnTo>
                    <a:pt x="135" y="245"/>
                  </a:lnTo>
                  <a:lnTo>
                    <a:pt x="139" y="245"/>
                  </a:lnTo>
                  <a:lnTo>
                    <a:pt x="143" y="245"/>
                  </a:lnTo>
                  <a:lnTo>
                    <a:pt x="148" y="245"/>
                  </a:lnTo>
                  <a:lnTo>
                    <a:pt x="150" y="243"/>
                  </a:lnTo>
                  <a:lnTo>
                    <a:pt x="154" y="243"/>
                  </a:lnTo>
                  <a:lnTo>
                    <a:pt x="158" y="243"/>
                  </a:lnTo>
                  <a:lnTo>
                    <a:pt x="162" y="243"/>
                  </a:lnTo>
                  <a:lnTo>
                    <a:pt x="166" y="241"/>
                  </a:lnTo>
                  <a:lnTo>
                    <a:pt x="169" y="241"/>
                  </a:lnTo>
                  <a:lnTo>
                    <a:pt x="173" y="239"/>
                  </a:lnTo>
                  <a:lnTo>
                    <a:pt x="175" y="239"/>
                  </a:lnTo>
                  <a:lnTo>
                    <a:pt x="179" y="238"/>
                  </a:lnTo>
                  <a:lnTo>
                    <a:pt x="185" y="236"/>
                  </a:lnTo>
                  <a:lnTo>
                    <a:pt x="186" y="236"/>
                  </a:lnTo>
                  <a:lnTo>
                    <a:pt x="188" y="234"/>
                  </a:lnTo>
                  <a:lnTo>
                    <a:pt x="192" y="232"/>
                  </a:lnTo>
                  <a:lnTo>
                    <a:pt x="196" y="232"/>
                  </a:lnTo>
                  <a:lnTo>
                    <a:pt x="198" y="228"/>
                  </a:lnTo>
                  <a:lnTo>
                    <a:pt x="202" y="228"/>
                  </a:lnTo>
                  <a:lnTo>
                    <a:pt x="204" y="224"/>
                  </a:lnTo>
                  <a:lnTo>
                    <a:pt x="207" y="224"/>
                  </a:lnTo>
                  <a:lnTo>
                    <a:pt x="211" y="219"/>
                  </a:lnTo>
                  <a:lnTo>
                    <a:pt x="219" y="215"/>
                  </a:lnTo>
                  <a:lnTo>
                    <a:pt x="223" y="211"/>
                  </a:lnTo>
                  <a:lnTo>
                    <a:pt x="226" y="207"/>
                  </a:lnTo>
                  <a:lnTo>
                    <a:pt x="230" y="201"/>
                  </a:lnTo>
                  <a:lnTo>
                    <a:pt x="234" y="196"/>
                  </a:lnTo>
                  <a:lnTo>
                    <a:pt x="238" y="190"/>
                  </a:lnTo>
                  <a:lnTo>
                    <a:pt x="242" y="186"/>
                  </a:lnTo>
                  <a:lnTo>
                    <a:pt x="243" y="182"/>
                  </a:lnTo>
                  <a:lnTo>
                    <a:pt x="243" y="179"/>
                  </a:lnTo>
                  <a:lnTo>
                    <a:pt x="245" y="177"/>
                  </a:lnTo>
                  <a:lnTo>
                    <a:pt x="247" y="173"/>
                  </a:lnTo>
                  <a:lnTo>
                    <a:pt x="247" y="171"/>
                  </a:lnTo>
                  <a:lnTo>
                    <a:pt x="249" y="167"/>
                  </a:lnTo>
                  <a:lnTo>
                    <a:pt x="249" y="165"/>
                  </a:lnTo>
                  <a:lnTo>
                    <a:pt x="253" y="162"/>
                  </a:lnTo>
                  <a:lnTo>
                    <a:pt x="253" y="158"/>
                  </a:lnTo>
                  <a:lnTo>
                    <a:pt x="255" y="154"/>
                  </a:lnTo>
                  <a:lnTo>
                    <a:pt x="255" y="152"/>
                  </a:lnTo>
                  <a:lnTo>
                    <a:pt x="255" y="148"/>
                  </a:lnTo>
                  <a:lnTo>
                    <a:pt x="255" y="144"/>
                  </a:lnTo>
                  <a:lnTo>
                    <a:pt x="257" y="143"/>
                  </a:lnTo>
                  <a:lnTo>
                    <a:pt x="257" y="139"/>
                  </a:lnTo>
                  <a:lnTo>
                    <a:pt x="257" y="137"/>
                  </a:lnTo>
                  <a:lnTo>
                    <a:pt x="257" y="133"/>
                  </a:lnTo>
                  <a:lnTo>
                    <a:pt x="257" y="129"/>
                  </a:lnTo>
                  <a:lnTo>
                    <a:pt x="257" y="127"/>
                  </a:lnTo>
                  <a:lnTo>
                    <a:pt x="259" y="124"/>
                  </a:lnTo>
                  <a:lnTo>
                    <a:pt x="259" y="120"/>
                  </a:lnTo>
                  <a:lnTo>
                    <a:pt x="259" y="116"/>
                  </a:lnTo>
                  <a:lnTo>
                    <a:pt x="259" y="114"/>
                  </a:lnTo>
                  <a:lnTo>
                    <a:pt x="259" y="110"/>
                  </a:lnTo>
                  <a:lnTo>
                    <a:pt x="257" y="106"/>
                  </a:lnTo>
                  <a:lnTo>
                    <a:pt x="257" y="103"/>
                  </a:lnTo>
                  <a:lnTo>
                    <a:pt x="257" y="99"/>
                  </a:lnTo>
                  <a:lnTo>
                    <a:pt x="255" y="97"/>
                  </a:lnTo>
                  <a:lnTo>
                    <a:pt x="255" y="93"/>
                  </a:lnTo>
                  <a:lnTo>
                    <a:pt x="253" y="89"/>
                  </a:lnTo>
                  <a:lnTo>
                    <a:pt x="253" y="86"/>
                  </a:lnTo>
                  <a:lnTo>
                    <a:pt x="253" y="84"/>
                  </a:lnTo>
                  <a:lnTo>
                    <a:pt x="249" y="82"/>
                  </a:lnTo>
                  <a:lnTo>
                    <a:pt x="249" y="78"/>
                  </a:lnTo>
                  <a:lnTo>
                    <a:pt x="247" y="76"/>
                  </a:lnTo>
                  <a:lnTo>
                    <a:pt x="245" y="72"/>
                  </a:lnTo>
                  <a:lnTo>
                    <a:pt x="243" y="67"/>
                  </a:lnTo>
                  <a:lnTo>
                    <a:pt x="242" y="61"/>
                  </a:lnTo>
                  <a:lnTo>
                    <a:pt x="238" y="57"/>
                  </a:lnTo>
                  <a:lnTo>
                    <a:pt x="234" y="51"/>
                  </a:lnTo>
                  <a:lnTo>
                    <a:pt x="230" y="48"/>
                  </a:lnTo>
                  <a:lnTo>
                    <a:pt x="228" y="44"/>
                  </a:lnTo>
                  <a:lnTo>
                    <a:pt x="223" y="38"/>
                  </a:lnTo>
                  <a:lnTo>
                    <a:pt x="221" y="34"/>
                  </a:lnTo>
                  <a:lnTo>
                    <a:pt x="215" y="30"/>
                  </a:lnTo>
                  <a:lnTo>
                    <a:pt x="211" y="29"/>
                  </a:lnTo>
                  <a:lnTo>
                    <a:pt x="207" y="25"/>
                  </a:lnTo>
                  <a:lnTo>
                    <a:pt x="205" y="21"/>
                  </a:lnTo>
                  <a:lnTo>
                    <a:pt x="200" y="19"/>
                  </a:lnTo>
                  <a:lnTo>
                    <a:pt x="196" y="15"/>
                  </a:lnTo>
                  <a:lnTo>
                    <a:pt x="194" y="13"/>
                  </a:lnTo>
                  <a:lnTo>
                    <a:pt x="190" y="11"/>
                  </a:lnTo>
                  <a:lnTo>
                    <a:pt x="186" y="10"/>
                  </a:lnTo>
                  <a:lnTo>
                    <a:pt x="185" y="8"/>
                  </a:lnTo>
                  <a:lnTo>
                    <a:pt x="181" y="6"/>
                  </a:lnTo>
                  <a:lnTo>
                    <a:pt x="177" y="2"/>
                  </a:lnTo>
                  <a:lnTo>
                    <a:pt x="177" y="2"/>
                  </a:lnTo>
                  <a:lnTo>
                    <a:pt x="175" y="2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39" y="59"/>
                  </a:lnTo>
                  <a:lnTo>
                    <a:pt x="141" y="61"/>
                  </a:lnTo>
                  <a:lnTo>
                    <a:pt x="143" y="61"/>
                  </a:lnTo>
                  <a:lnTo>
                    <a:pt x="147" y="63"/>
                  </a:lnTo>
                  <a:lnTo>
                    <a:pt x="150" y="67"/>
                  </a:lnTo>
                  <a:lnTo>
                    <a:pt x="154" y="68"/>
                  </a:lnTo>
                  <a:lnTo>
                    <a:pt x="158" y="70"/>
                  </a:lnTo>
                  <a:lnTo>
                    <a:pt x="162" y="76"/>
                  </a:lnTo>
                  <a:lnTo>
                    <a:pt x="166" y="80"/>
                  </a:lnTo>
                  <a:lnTo>
                    <a:pt x="171" y="84"/>
                  </a:lnTo>
                  <a:lnTo>
                    <a:pt x="171" y="87"/>
                  </a:lnTo>
                  <a:lnTo>
                    <a:pt x="173" y="89"/>
                  </a:lnTo>
                  <a:lnTo>
                    <a:pt x="175" y="93"/>
                  </a:lnTo>
                  <a:lnTo>
                    <a:pt x="175" y="97"/>
                  </a:lnTo>
                  <a:lnTo>
                    <a:pt x="177" y="101"/>
                  </a:lnTo>
                  <a:lnTo>
                    <a:pt x="177" y="103"/>
                  </a:lnTo>
                  <a:lnTo>
                    <a:pt x="177" y="106"/>
                  </a:lnTo>
                  <a:lnTo>
                    <a:pt x="179" y="110"/>
                  </a:lnTo>
                  <a:lnTo>
                    <a:pt x="179" y="114"/>
                  </a:lnTo>
                  <a:lnTo>
                    <a:pt x="179" y="118"/>
                  </a:lnTo>
                  <a:lnTo>
                    <a:pt x="177" y="122"/>
                  </a:lnTo>
                  <a:lnTo>
                    <a:pt x="177" y="127"/>
                  </a:lnTo>
                  <a:lnTo>
                    <a:pt x="175" y="129"/>
                  </a:lnTo>
                  <a:lnTo>
                    <a:pt x="173" y="133"/>
                  </a:lnTo>
                  <a:lnTo>
                    <a:pt x="173" y="137"/>
                  </a:lnTo>
                  <a:lnTo>
                    <a:pt x="171" y="141"/>
                  </a:lnTo>
                  <a:lnTo>
                    <a:pt x="169" y="144"/>
                  </a:lnTo>
                  <a:lnTo>
                    <a:pt x="167" y="148"/>
                  </a:lnTo>
                  <a:lnTo>
                    <a:pt x="166" y="150"/>
                  </a:lnTo>
                  <a:lnTo>
                    <a:pt x="162" y="154"/>
                  </a:lnTo>
                  <a:lnTo>
                    <a:pt x="160" y="156"/>
                  </a:lnTo>
                  <a:lnTo>
                    <a:pt x="158" y="160"/>
                  </a:lnTo>
                  <a:lnTo>
                    <a:pt x="154" y="162"/>
                  </a:lnTo>
                  <a:lnTo>
                    <a:pt x="152" y="163"/>
                  </a:lnTo>
                  <a:lnTo>
                    <a:pt x="150" y="165"/>
                  </a:lnTo>
                  <a:lnTo>
                    <a:pt x="147" y="165"/>
                  </a:lnTo>
                  <a:lnTo>
                    <a:pt x="143" y="167"/>
                  </a:lnTo>
                  <a:lnTo>
                    <a:pt x="141" y="169"/>
                  </a:lnTo>
                  <a:lnTo>
                    <a:pt x="137" y="171"/>
                  </a:lnTo>
                  <a:lnTo>
                    <a:pt x="133" y="171"/>
                  </a:lnTo>
                  <a:lnTo>
                    <a:pt x="131" y="171"/>
                  </a:lnTo>
                  <a:lnTo>
                    <a:pt x="128" y="171"/>
                  </a:lnTo>
                  <a:lnTo>
                    <a:pt x="124" y="171"/>
                  </a:lnTo>
                  <a:lnTo>
                    <a:pt x="122" y="171"/>
                  </a:lnTo>
                  <a:lnTo>
                    <a:pt x="116" y="169"/>
                  </a:lnTo>
                  <a:lnTo>
                    <a:pt x="114" y="167"/>
                  </a:lnTo>
                  <a:lnTo>
                    <a:pt x="109" y="165"/>
                  </a:lnTo>
                  <a:lnTo>
                    <a:pt x="107" y="165"/>
                  </a:lnTo>
                  <a:lnTo>
                    <a:pt x="103" y="162"/>
                  </a:lnTo>
                  <a:lnTo>
                    <a:pt x="99" y="160"/>
                  </a:lnTo>
                  <a:lnTo>
                    <a:pt x="95" y="156"/>
                  </a:lnTo>
                  <a:lnTo>
                    <a:pt x="91" y="152"/>
                  </a:lnTo>
                  <a:lnTo>
                    <a:pt x="88" y="148"/>
                  </a:lnTo>
                  <a:lnTo>
                    <a:pt x="86" y="144"/>
                  </a:lnTo>
                  <a:lnTo>
                    <a:pt x="82" y="139"/>
                  </a:lnTo>
                  <a:lnTo>
                    <a:pt x="78" y="135"/>
                  </a:lnTo>
                  <a:lnTo>
                    <a:pt x="74" y="131"/>
                  </a:lnTo>
                  <a:lnTo>
                    <a:pt x="74" y="127"/>
                  </a:lnTo>
                  <a:lnTo>
                    <a:pt x="71" y="122"/>
                  </a:lnTo>
                  <a:lnTo>
                    <a:pt x="71" y="118"/>
                  </a:lnTo>
                  <a:lnTo>
                    <a:pt x="71" y="114"/>
                  </a:lnTo>
                  <a:lnTo>
                    <a:pt x="71" y="110"/>
                  </a:lnTo>
                  <a:lnTo>
                    <a:pt x="69" y="106"/>
                  </a:lnTo>
                  <a:lnTo>
                    <a:pt x="71" y="103"/>
                  </a:lnTo>
                  <a:lnTo>
                    <a:pt x="71" y="101"/>
                  </a:lnTo>
                  <a:lnTo>
                    <a:pt x="71" y="97"/>
                  </a:lnTo>
                  <a:lnTo>
                    <a:pt x="72" y="93"/>
                  </a:lnTo>
                  <a:lnTo>
                    <a:pt x="74" y="89"/>
                  </a:lnTo>
                  <a:lnTo>
                    <a:pt x="76" y="86"/>
                  </a:lnTo>
                  <a:lnTo>
                    <a:pt x="78" y="84"/>
                  </a:lnTo>
                  <a:lnTo>
                    <a:pt x="80" y="82"/>
                  </a:lnTo>
                  <a:lnTo>
                    <a:pt x="82" y="78"/>
                  </a:lnTo>
                  <a:lnTo>
                    <a:pt x="86" y="76"/>
                  </a:lnTo>
                  <a:lnTo>
                    <a:pt x="88" y="74"/>
                  </a:lnTo>
                  <a:lnTo>
                    <a:pt x="90" y="70"/>
                  </a:lnTo>
                  <a:lnTo>
                    <a:pt x="91" y="68"/>
                  </a:lnTo>
                  <a:lnTo>
                    <a:pt x="95" y="68"/>
                  </a:lnTo>
                  <a:lnTo>
                    <a:pt x="99" y="67"/>
                  </a:lnTo>
                  <a:lnTo>
                    <a:pt x="101" y="65"/>
                  </a:lnTo>
                  <a:lnTo>
                    <a:pt x="105" y="63"/>
                  </a:lnTo>
                  <a:lnTo>
                    <a:pt x="107" y="61"/>
                  </a:lnTo>
                  <a:lnTo>
                    <a:pt x="109" y="61"/>
                  </a:lnTo>
                  <a:lnTo>
                    <a:pt x="112" y="59"/>
                  </a:lnTo>
                  <a:lnTo>
                    <a:pt x="116" y="59"/>
                  </a:lnTo>
                  <a:lnTo>
                    <a:pt x="120" y="57"/>
                  </a:lnTo>
                  <a:lnTo>
                    <a:pt x="122" y="57"/>
                  </a:lnTo>
                  <a:lnTo>
                    <a:pt x="126" y="57"/>
                  </a:lnTo>
                  <a:lnTo>
                    <a:pt x="126" y="53"/>
                  </a:lnTo>
                  <a:lnTo>
                    <a:pt x="126" y="49"/>
                  </a:lnTo>
                  <a:lnTo>
                    <a:pt x="126" y="48"/>
                  </a:lnTo>
                  <a:lnTo>
                    <a:pt x="122" y="44"/>
                  </a:lnTo>
                  <a:lnTo>
                    <a:pt x="120" y="40"/>
                  </a:lnTo>
                  <a:lnTo>
                    <a:pt x="114" y="34"/>
                  </a:lnTo>
                  <a:lnTo>
                    <a:pt x="109" y="32"/>
                  </a:lnTo>
                  <a:lnTo>
                    <a:pt x="105" y="29"/>
                  </a:lnTo>
                  <a:lnTo>
                    <a:pt x="103" y="27"/>
                  </a:lnTo>
                  <a:lnTo>
                    <a:pt x="101" y="25"/>
                  </a:lnTo>
                  <a:lnTo>
                    <a:pt x="99" y="23"/>
                  </a:lnTo>
                  <a:lnTo>
                    <a:pt x="93" y="21"/>
                  </a:lnTo>
                  <a:lnTo>
                    <a:pt x="91" y="19"/>
                  </a:lnTo>
                  <a:lnTo>
                    <a:pt x="90" y="17"/>
                  </a:lnTo>
                  <a:lnTo>
                    <a:pt x="88" y="15"/>
                  </a:lnTo>
                  <a:lnTo>
                    <a:pt x="82" y="13"/>
                  </a:lnTo>
                  <a:lnTo>
                    <a:pt x="80" y="11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76" y="1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8"/>
            <p:cNvSpPr>
              <a:spLocks/>
            </p:cNvSpPr>
            <p:nvPr/>
          </p:nvSpPr>
          <p:spPr bwMode="auto">
            <a:xfrm>
              <a:off x="7631113" y="3098800"/>
              <a:ext cx="61912" cy="13970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4" y="11"/>
                </a:cxn>
                <a:cxn ang="0">
                  <a:pos x="2" y="13"/>
                </a:cxn>
                <a:cxn ang="0">
                  <a:pos x="2" y="21"/>
                </a:cxn>
                <a:cxn ang="0">
                  <a:pos x="2" y="23"/>
                </a:cxn>
                <a:cxn ang="0">
                  <a:pos x="2" y="25"/>
                </a:cxn>
                <a:cxn ang="0">
                  <a:pos x="2" y="28"/>
                </a:cxn>
                <a:cxn ang="0">
                  <a:pos x="2" y="32"/>
                </a:cxn>
                <a:cxn ang="0">
                  <a:pos x="2" y="34"/>
                </a:cxn>
                <a:cxn ang="0">
                  <a:pos x="2" y="36"/>
                </a:cxn>
                <a:cxn ang="0">
                  <a:pos x="2" y="40"/>
                </a:cxn>
                <a:cxn ang="0">
                  <a:pos x="2" y="44"/>
                </a:cxn>
                <a:cxn ang="0">
                  <a:pos x="2" y="47"/>
                </a:cxn>
                <a:cxn ang="0">
                  <a:pos x="2" y="51"/>
                </a:cxn>
                <a:cxn ang="0">
                  <a:pos x="2" y="53"/>
                </a:cxn>
                <a:cxn ang="0">
                  <a:pos x="2" y="59"/>
                </a:cxn>
                <a:cxn ang="0">
                  <a:pos x="2" y="63"/>
                </a:cxn>
                <a:cxn ang="0">
                  <a:pos x="2" y="66"/>
                </a:cxn>
                <a:cxn ang="0">
                  <a:pos x="2" y="70"/>
                </a:cxn>
                <a:cxn ang="0">
                  <a:pos x="2" y="74"/>
                </a:cxn>
                <a:cxn ang="0">
                  <a:pos x="2" y="78"/>
                </a:cxn>
                <a:cxn ang="0">
                  <a:pos x="2" y="82"/>
                </a:cxn>
                <a:cxn ang="0">
                  <a:pos x="2" y="83"/>
                </a:cxn>
                <a:cxn ang="0">
                  <a:pos x="2" y="91"/>
                </a:cxn>
                <a:cxn ang="0">
                  <a:pos x="0" y="93"/>
                </a:cxn>
                <a:cxn ang="0">
                  <a:pos x="0" y="97"/>
                </a:cxn>
                <a:cxn ang="0">
                  <a:pos x="0" y="101"/>
                </a:cxn>
                <a:cxn ang="0">
                  <a:pos x="0" y="104"/>
                </a:cxn>
                <a:cxn ang="0">
                  <a:pos x="0" y="108"/>
                </a:cxn>
                <a:cxn ang="0">
                  <a:pos x="0" y="112"/>
                </a:cxn>
                <a:cxn ang="0">
                  <a:pos x="0" y="116"/>
                </a:cxn>
                <a:cxn ang="0">
                  <a:pos x="0" y="118"/>
                </a:cxn>
                <a:cxn ang="0">
                  <a:pos x="0" y="121"/>
                </a:cxn>
                <a:cxn ang="0">
                  <a:pos x="0" y="125"/>
                </a:cxn>
                <a:cxn ang="0">
                  <a:pos x="0" y="129"/>
                </a:cxn>
                <a:cxn ang="0">
                  <a:pos x="0" y="133"/>
                </a:cxn>
                <a:cxn ang="0">
                  <a:pos x="0" y="135"/>
                </a:cxn>
                <a:cxn ang="0">
                  <a:pos x="0" y="139"/>
                </a:cxn>
                <a:cxn ang="0">
                  <a:pos x="0" y="142"/>
                </a:cxn>
                <a:cxn ang="0">
                  <a:pos x="0" y="146"/>
                </a:cxn>
                <a:cxn ang="0">
                  <a:pos x="0" y="150"/>
                </a:cxn>
                <a:cxn ang="0">
                  <a:pos x="0" y="154"/>
                </a:cxn>
                <a:cxn ang="0">
                  <a:pos x="0" y="159"/>
                </a:cxn>
                <a:cxn ang="0">
                  <a:pos x="0" y="163"/>
                </a:cxn>
                <a:cxn ang="0">
                  <a:pos x="0" y="165"/>
                </a:cxn>
                <a:cxn ang="0">
                  <a:pos x="0" y="167"/>
                </a:cxn>
                <a:cxn ang="0">
                  <a:pos x="0" y="169"/>
                </a:cxn>
                <a:cxn ang="0">
                  <a:pos x="0" y="169"/>
                </a:cxn>
                <a:cxn ang="0">
                  <a:pos x="78" y="175"/>
                </a:cxn>
                <a:cxn ang="0">
                  <a:pos x="69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78" h="175">
                  <a:moveTo>
                    <a:pt x="4" y="0"/>
                  </a:moveTo>
                  <a:lnTo>
                    <a:pt x="4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4" y="11"/>
                  </a:lnTo>
                  <a:lnTo>
                    <a:pt x="2" y="13"/>
                  </a:lnTo>
                  <a:lnTo>
                    <a:pt x="2" y="21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2" y="28"/>
                  </a:lnTo>
                  <a:lnTo>
                    <a:pt x="2" y="32"/>
                  </a:lnTo>
                  <a:lnTo>
                    <a:pt x="2" y="34"/>
                  </a:lnTo>
                  <a:lnTo>
                    <a:pt x="2" y="36"/>
                  </a:lnTo>
                  <a:lnTo>
                    <a:pt x="2" y="40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2" y="51"/>
                  </a:lnTo>
                  <a:lnTo>
                    <a:pt x="2" y="53"/>
                  </a:lnTo>
                  <a:lnTo>
                    <a:pt x="2" y="59"/>
                  </a:lnTo>
                  <a:lnTo>
                    <a:pt x="2" y="63"/>
                  </a:lnTo>
                  <a:lnTo>
                    <a:pt x="2" y="66"/>
                  </a:lnTo>
                  <a:lnTo>
                    <a:pt x="2" y="70"/>
                  </a:lnTo>
                  <a:lnTo>
                    <a:pt x="2" y="74"/>
                  </a:lnTo>
                  <a:lnTo>
                    <a:pt x="2" y="78"/>
                  </a:lnTo>
                  <a:lnTo>
                    <a:pt x="2" y="82"/>
                  </a:lnTo>
                  <a:lnTo>
                    <a:pt x="2" y="83"/>
                  </a:lnTo>
                  <a:lnTo>
                    <a:pt x="2" y="91"/>
                  </a:lnTo>
                  <a:lnTo>
                    <a:pt x="0" y="93"/>
                  </a:lnTo>
                  <a:lnTo>
                    <a:pt x="0" y="97"/>
                  </a:lnTo>
                  <a:lnTo>
                    <a:pt x="0" y="101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0" y="112"/>
                  </a:lnTo>
                  <a:lnTo>
                    <a:pt x="0" y="116"/>
                  </a:lnTo>
                  <a:lnTo>
                    <a:pt x="0" y="118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0" y="129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0" y="139"/>
                  </a:lnTo>
                  <a:lnTo>
                    <a:pt x="0" y="142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0" y="154"/>
                  </a:lnTo>
                  <a:lnTo>
                    <a:pt x="0" y="159"/>
                  </a:lnTo>
                  <a:lnTo>
                    <a:pt x="0" y="163"/>
                  </a:lnTo>
                  <a:lnTo>
                    <a:pt x="0" y="165"/>
                  </a:lnTo>
                  <a:lnTo>
                    <a:pt x="0" y="167"/>
                  </a:lnTo>
                  <a:lnTo>
                    <a:pt x="0" y="169"/>
                  </a:lnTo>
                  <a:lnTo>
                    <a:pt x="0" y="169"/>
                  </a:lnTo>
                  <a:lnTo>
                    <a:pt x="78" y="175"/>
                  </a:lnTo>
                  <a:lnTo>
                    <a:pt x="69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9"/>
            <p:cNvSpPr>
              <a:spLocks/>
            </p:cNvSpPr>
            <p:nvPr/>
          </p:nvSpPr>
          <p:spPr bwMode="auto">
            <a:xfrm>
              <a:off x="7270750" y="3213100"/>
              <a:ext cx="811212" cy="806450"/>
            </a:xfrm>
            <a:custGeom>
              <a:avLst/>
              <a:gdLst/>
              <a:ahLst/>
              <a:cxnLst>
                <a:cxn ang="0">
                  <a:pos x="306" y="40"/>
                </a:cxn>
                <a:cxn ang="0">
                  <a:pos x="373" y="16"/>
                </a:cxn>
                <a:cxn ang="0">
                  <a:pos x="441" y="2"/>
                </a:cxn>
                <a:cxn ang="0">
                  <a:pos x="511" y="0"/>
                </a:cxn>
                <a:cxn ang="0">
                  <a:pos x="584" y="6"/>
                </a:cxn>
                <a:cxn ang="0">
                  <a:pos x="654" y="23"/>
                </a:cxn>
                <a:cxn ang="0">
                  <a:pos x="722" y="48"/>
                </a:cxn>
                <a:cxn ang="0">
                  <a:pos x="785" y="82"/>
                </a:cxn>
                <a:cxn ang="0">
                  <a:pos x="844" y="126"/>
                </a:cxn>
                <a:cxn ang="0">
                  <a:pos x="897" y="177"/>
                </a:cxn>
                <a:cxn ang="0">
                  <a:pos x="941" y="236"/>
                </a:cxn>
                <a:cxn ang="0">
                  <a:pos x="977" y="301"/>
                </a:cxn>
                <a:cxn ang="0">
                  <a:pos x="1002" y="373"/>
                </a:cxn>
                <a:cxn ang="0">
                  <a:pos x="1017" y="447"/>
                </a:cxn>
                <a:cxn ang="0">
                  <a:pos x="1021" y="517"/>
                </a:cxn>
                <a:cxn ang="0">
                  <a:pos x="1019" y="584"/>
                </a:cxn>
                <a:cxn ang="0">
                  <a:pos x="1008" y="646"/>
                </a:cxn>
                <a:cxn ang="0">
                  <a:pos x="989" y="705"/>
                </a:cxn>
                <a:cxn ang="0">
                  <a:pos x="964" y="759"/>
                </a:cxn>
                <a:cxn ang="0">
                  <a:pos x="933" y="808"/>
                </a:cxn>
                <a:cxn ang="0">
                  <a:pos x="899" y="855"/>
                </a:cxn>
                <a:cxn ang="0">
                  <a:pos x="857" y="893"/>
                </a:cxn>
                <a:cxn ang="0">
                  <a:pos x="812" y="928"/>
                </a:cxn>
                <a:cxn ang="0">
                  <a:pos x="764" y="956"/>
                </a:cxn>
                <a:cxn ang="0">
                  <a:pos x="713" y="979"/>
                </a:cxn>
                <a:cxn ang="0">
                  <a:pos x="662" y="996"/>
                </a:cxn>
                <a:cxn ang="0">
                  <a:pos x="606" y="1007"/>
                </a:cxn>
                <a:cxn ang="0">
                  <a:pos x="551" y="1015"/>
                </a:cxn>
                <a:cxn ang="0">
                  <a:pos x="498" y="1017"/>
                </a:cxn>
                <a:cxn ang="0">
                  <a:pos x="443" y="1013"/>
                </a:cxn>
                <a:cxn ang="0">
                  <a:pos x="390" y="1004"/>
                </a:cxn>
                <a:cxn ang="0">
                  <a:pos x="336" y="992"/>
                </a:cxn>
                <a:cxn ang="0">
                  <a:pos x="287" y="973"/>
                </a:cxn>
                <a:cxn ang="0">
                  <a:pos x="238" y="947"/>
                </a:cxn>
                <a:cxn ang="0">
                  <a:pos x="192" y="914"/>
                </a:cxn>
                <a:cxn ang="0">
                  <a:pos x="150" y="876"/>
                </a:cxn>
                <a:cxn ang="0">
                  <a:pos x="112" y="833"/>
                </a:cxn>
                <a:cxn ang="0">
                  <a:pos x="78" y="781"/>
                </a:cxn>
                <a:cxn ang="0">
                  <a:pos x="49" y="724"/>
                </a:cxn>
                <a:cxn ang="0">
                  <a:pos x="27" y="667"/>
                </a:cxn>
                <a:cxn ang="0">
                  <a:pos x="11" y="612"/>
                </a:cxn>
                <a:cxn ang="0">
                  <a:pos x="2" y="561"/>
                </a:cxn>
                <a:cxn ang="0">
                  <a:pos x="0" y="513"/>
                </a:cxn>
                <a:cxn ang="0">
                  <a:pos x="0" y="466"/>
                </a:cxn>
                <a:cxn ang="0">
                  <a:pos x="8" y="426"/>
                </a:cxn>
                <a:cxn ang="0">
                  <a:pos x="15" y="386"/>
                </a:cxn>
                <a:cxn ang="0">
                  <a:pos x="27" y="350"/>
                </a:cxn>
                <a:cxn ang="0">
                  <a:pos x="38" y="316"/>
                </a:cxn>
                <a:cxn ang="0">
                  <a:pos x="51" y="285"/>
                </a:cxn>
                <a:cxn ang="0">
                  <a:pos x="63" y="259"/>
                </a:cxn>
                <a:cxn ang="0">
                  <a:pos x="76" y="236"/>
                </a:cxn>
                <a:cxn ang="0">
                  <a:pos x="86" y="217"/>
                </a:cxn>
                <a:cxn ang="0">
                  <a:pos x="99" y="198"/>
                </a:cxn>
                <a:cxn ang="0">
                  <a:pos x="114" y="177"/>
                </a:cxn>
                <a:cxn ang="0">
                  <a:pos x="131" y="160"/>
                </a:cxn>
                <a:cxn ang="0">
                  <a:pos x="150" y="143"/>
                </a:cxn>
                <a:cxn ang="0">
                  <a:pos x="169" y="128"/>
                </a:cxn>
                <a:cxn ang="0">
                  <a:pos x="186" y="112"/>
                </a:cxn>
                <a:cxn ang="0">
                  <a:pos x="203" y="101"/>
                </a:cxn>
                <a:cxn ang="0">
                  <a:pos x="219" y="90"/>
                </a:cxn>
                <a:cxn ang="0">
                  <a:pos x="234" y="80"/>
                </a:cxn>
                <a:cxn ang="0">
                  <a:pos x="253" y="69"/>
                </a:cxn>
              </a:cxnLst>
              <a:rect l="0" t="0" r="r" b="b"/>
              <a:pathLst>
                <a:path w="1021" h="1017">
                  <a:moveTo>
                    <a:pt x="255" y="69"/>
                  </a:moveTo>
                  <a:lnTo>
                    <a:pt x="268" y="59"/>
                  </a:lnTo>
                  <a:lnTo>
                    <a:pt x="279" y="54"/>
                  </a:lnTo>
                  <a:lnTo>
                    <a:pt x="293" y="46"/>
                  </a:lnTo>
                  <a:lnTo>
                    <a:pt x="306" y="40"/>
                  </a:lnTo>
                  <a:lnTo>
                    <a:pt x="319" y="35"/>
                  </a:lnTo>
                  <a:lnTo>
                    <a:pt x="331" y="29"/>
                  </a:lnTo>
                  <a:lnTo>
                    <a:pt x="344" y="23"/>
                  </a:lnTo>
                  <a:lnTo>
                    <a:pt x="357" y="21"/>
                  </a:lnTo>
                  <a:lnTo>
                    <a:pt x="373" y="16"/>
                  </a:lnTo>
                  <a:lnTo>
                    <a:pt x="384" y="12"/>
                  </a:lnTo>
                  <a:lnTo>
                    <a:pt x="397" y="8"/>
                  </a:lnTo>
                  <a:lnTo>
                    <a:pt x="412" y="6"/>
                  </a:lnTo>
                  <a:lnTo>
                    <a:pt x="426" y="4"/>
                  </a:lnTo>
                  <a:lnTo>
                    <a:pt x="441" y="2"/>
                  </a:lnTo>
                  <a:lnTo>
                    <a:pt x="454" y="0"/>
                  </a:lnTo>
                  <a:lnTo>
                    <a:pt x="470" y="0"/>
                  </a:lnTo>
                  <a:lnTo>
                    <a:pt x="483" y="0"/>
                  </a:lnTo>
                  <a:lnTo>
                    <a:pt x="498" y="0"/>
                  </a:lnTo>
                  <a:lnTo>
                    <a:pt x="511" y="0"/>
                  </a:lnTo>
                  <a:lnTo>
                    <a:pt x="527" y="0"/>
                  </a:lnTo>
                  <a:lnTo>
                    <a:pt x="540" y="0"/>
                  </a:lnTo>
                  <a:lnTo>
                    <a:pt x="555" y="2"/>
                  </a:lnTo>
                  <a:lnTo>
                    <a:pt x="568" y="4"/>
                  </a:lnTo>
                  <a:lnTo>
                    <a:pt x="584" y="6"/>
                  </a:lnTo>
                  <a:lnTo>
                    <a:pt x="597" y="8"/>
                  </a:lnTo>
                  <a:lnTo>
                    <a:pt x="610" y="12"/>
                  </a:lnTo>
                  <a:lnTo>
                    <a:pt x="625" y="14"/>
                  </a:lnTo>
                  <a:lnTo>
                    <a:pt x="641" y="19"/>
                  </a:lnTo>
                  <a:lnTo>
                    <a:pt x="654" y="23"/>
                  </a:lnTo>
                  <a:lnTo>
                    <a:pt x="667" y="27"/>
                  </a:lnTo>
                  <a:lnTo>
                    <a:pt x="681" y="31"/>
                  </a:lnTo>
                  <a:lnTo>
                    <a:pt x="696" y="38"/>
                  </a:lnTo>
                  <a:lnTo>
                    <a:pt x="709" y="42"/>
                  </a:lnTo>
                  <a:lnTo>
                    <a:pt x="722" y="48"/>
                  </a:lnTo>
                  <a:lnTo>
                    <a:pt x="736" y="55"/>
                  </a:lnTo>
                  <a:lnTo>
                    <a:pt x="747" y="61"/>
                  </a:lnTo>
                  <a:lnTo>
                    <a:pt x="760" y="67"/>
                  </a:lnTo>
                  <a:lnTo>
                    <a:pt x="774" y="76"/>
                  </a:lnTo>
                  <a:lnTo>
                    <a:pt x="785" y="82"/>
                  </a:lnTo>
                  <a:lnTo>
                    <a:pt x="798" y="92"/>
                  </a:lnTo>
                  <a:lnTo>
                    <a:pt x="810" y="99"/>
                  </a:lnTo>
                  <a:lnTo>
                    <a:pt x="821" y="109"/>
                  </a:lnTo>
                  <a:lnTo>
                    <a:pt x="833" y="116"/>
                  </a:lnTo>
                  <a:lnTo>
                    <a:pt x="844" y="126"/>
                  </a:lnTo>
                  <a:lnTo>
                    <a:pt x="855" y="135"/>
                  </a:lnTo>
                  <a:lnTo>
                    <a:pt x="867" y="147"/>
                  </a:lnTo>
                  <a:lnTo>
                    <a:pt x="878" y="156"/>
                  </a:lnTo>
                  <a:lnTo>
                    <a:pt x="888" y="166"/>
                  </a:lnTo>
                  <a:lnTo>
                    <a:pt x="897" y="177"/>
                  </a:lnTo>
                  <a:lnTo>
                    <a:pt x="907" y="188"/>
                  </a:lnTo>
                  <a:lnTo>
                    <a:pt x="916" y="200"/>
                  </a:lnTo>
                  <a:lnTo>
                    <a:pt x="924" y="211"/>
                  </a:lnTo>
                  <a:lnTo>
                    <a:pt x="933" y="223"/>
                  </a:lnTo>
                  <a:lnTo>
                    <a:pt x="941" y="236"/>
                  </a:lnTo>
                  <a:lnTo>
                    <a:pt x="950" y="247"/>
                  </a:lnTo>
                  <a:lnTo>
                    <a:pt x="958" y="263"/>
                  </a:lnTo>
                  <a:lnTo>
                    <a:pt x="964" y="272"/>
                  </a:lnTo>
                  <a:lnTo>
                    <a:pt x="971" y="287"/>
                  </a:lnTo>
                  <a:lnTo>
                    <a:pt x="977" y="301"/>
                  </a:lnTo>
                  <a:lnTo>
                    <a:pt x="983" y="316"/>
                  </a:lnTo>
                  <a:lnTo>
                    <a:pt x="989" y="329"/>
                  </a:lnTo>
                  <a:lnTo>
                    <a:pt x="994" y="344"/>
                  </a:lnTo>
                  <a:lnTo>
                    <a:pt x="998" y="360"/>
                  </a:lnTo>
                  <a:lnTo>
                    <a:pt x="1002" y="373"/>
                  </a:lnTo>
                  <a:lnTo>
                    <a:pt x="1006" y="388"/>
                  </a:lnTo>
                  <a:lnTo>
                    <a:pt x="1009" y="403"/>
                  </a:lnTo>
                  <a:lnTo>
                    <a:pt x="1011" y="418"/>
                  </a:lnTo>
                  <a:lnTo>
                    <a:pt x="1015" y="432"/>
                  </a:lnTo>
                  <a:lnTo>
                    <a:pt x="1017" y="447"/>
                  </a:lnTo>
                  <a:lnTo>
                    <a:pt x="1019" y="462"/>
                  </a:lnTo>
                  <a:lnTo>
                    <a:pt x="1019" y="475"/>
                  </a:lnTo>
                  <a:lnTo>
                    <a:pt x="1021" y="491"/>
                  </a:lnTo>
                  <a:lnTo>
                    <a:pt x="1021" y="502"/>
                  </a:lnTo>
                  <a:lnTo>
                    <a:pt x="1021" y="517"/>
                  </a:lnTo>
                  <a:lnTo>
                    <a:pt x="1021" y="531"/>
                  </a:lnTo>
                  <a:lnTo>
                    <a:pt x="1021" y="546"/>
                  </a:lnTo>
                  <a:lnTo>
                    <a:pt x="1021" y="559"/>
                  </a:lnTo>
                  <a:lnTo>
                    <a:pt x="1021" y="570"/>
                  </a:lnTo>
                  <a:lnTo>
                    <a:pt x="1019" y="584"/>
                  </a:lnTo>
                  <a:lnTo>
                    <a:pt x="1017" y="597"/>
                  </a:lnTo>
                  <a:lnTo>
                    <a:pt x="1015" y="610"/>
                  </a:lnTo>
                  <a:lnTo>
                    <a:pt x="1013" y="622"/>
                  </a:lnTo>
                  <a:lnTo>
                    <a:pt x="1009" y="633"/>
                  </a:lnTo>
                  <a:lnTo>
                    <a:pt x="1008" y="646"/>
                  </a:lnTo>
                  <a:lnTo>
                    <a:pt x="1004" y="658"/>
                  </a:lnTo>
                  <a:lnTo>
                    <a:pt x="1000" y="669"/>
                  </a:lnTo>
                  <a:lnTo>
                    <a:pt x="998" y="683"/>
                  </a:lnTo>
                  <a:lnTo>
                    <a:pt x="994" y="694"/>
                  </a:lnTo>
                  <a:lnTo>
                    <a:pt x="989" y="705"/>
                  </a:lnTo>
                  <a:lnTo>
                    <a:pt x="985" y="717"/>
                  </a:lnTo>
                  <a:lnTo>
                    <a:pt x="979" y="726"/>
                  </a:lnTo>
                  <a:lnTo>
                    <a:pt x="975" y="738"/>
                  </a:lnTo>
                  <a:lnTo>
                    <a:pt x="969" y="749"/>
                  </a:lnTo>
                  <a:lnTo>
                    <a:pt x="964" y="759"/>
                  </a:lnTo>
                  <a:lnTo>
                    <a:pt x="958" y="770"/>
                  </a:lnTo>
                  <a:lnTo>
                    <a:pt x="952" y="779"/>
                  </a:lnTo>
                  <a:lnTo>
                    <a:pt x="947" y="791"/>
                  </a:lnTo>
                  <a:lnTo>
                    <a:pt x="939" y="800"/>
                  </a:lnTo>
                  <a:lnTo>
                    <a:pt x="933" y="808"/>
                  </a:lnTo>
                  <a:lnTo>
                    <a:pt x="928" y="819"/>
                  </a:lnTo>
                  <a:lnTo>
                    <a:pt x="918" y="827"/>
                  </a:lnTo>
                  <a:lnTo>
                    <a:pt x="912" y="836"/>
                  </a:lnTo>
                  <a:lnTo>
                    <a:pt x="905" y="844"/>
                  </a:lnTo>
                  <a:lnTo>
                    <a:pt x="899" y="855"/>
                  </a:lnTo>
                  <a:lnTo>
                    <a:pt x="890" y="863"/>
                  </a:lnTo>
                  <a:lnTo>
                    <a:pt x="882" y="871"/>
                  </a:lnTo>
                  <a:lnTo>
                    <a:pt x="874" y="878"/>
                  </a:lnTo>
                  <a:lnTo>
                    <a:pt x="865" y="888"/>
                  </a:lnTo>
                  <a:lnTo>
                    <a:pt x="857" y="893"/>
                  </a:lnTo>
                  <a:lnTo>
                    <a:pt x="848" y="901"/>
                  </a:lnTo>
                  <a:lnTo>
                    <a:pt x="840" y="909"/>
                  </a:lnTo>
                  <a:lnTo>
                    <a:pt x="831" y="914"/>
                  </a:lnTo>
                  <a:lnTo>
                    <a:pt x="821" y="922"/>
                  </a:lnTo>
                  <a:lnTo>
                    <a:pt x="812" y="928"/>
                  </a:lnTo>
                  <a:lnTo>
                    <a:pt x="802" y="933"/>
                  </a:lnTo>
                  <a:lnTo>
                    <a:pt x="795" y="941"/>
                  </a:lnTo>
                  <a:lnTo>
                    <a:pt x="783" y="947"/>
                  </a:lnTo>
                  <a:lnTo>
                    <a:pt x="774" y="952"/>
                  </a:lnTo>
                  <a:lnTo>
                    <a:pt x="764" y="956"/>
                  </a:lnTo>
                  <a:lnTo>
                    <a:pt x="755" y="962"/>
                  </a:lnTo>
                  <a:lnTo>
                    <a:pt x="745" y="966"/>
                  </a:lnTo>
                  <a:lnTo>
                    <a:pt x="736" y="971"/>
                  </a:lnTo>
                  <a:lnTo>
                    <a:pt x="724" y="975"/>
                  </a:lnTo>
                  <a:lnTo>
                    <a:pt x="713" y="979"/>
                  </a:lnTo>
                  <a:lnTo>
                    <a:pt x="703" y="983"/>
                  </a:lnTo>
                  <a:lnTo>
                    <a:pt x="692" y="987"/>
                  </a:lnTo>
                  <a:lnTo>
                    <a:pt x="681" y="990"/>
                  </a:lnTo>
                  <a:lnTo>
                    <a:pt x="671" y="994"/>
                  </a:lnTo>
                  <a:lnTo>
                    <a:pt x="662" y="996"/>
                  </a:lnTo>
                  <a:lnTo>
                    <a:pt x="650" y="1000"/>
                  </a:lnTo>
                  <a:lnTo>
                    <a:pt x="639" y="1002"/>
                  </a:lnTo>
                  <a:lnTo>
                    <a:pt x="627" y="1004"/>
                  </a:lnTo>
                  <a:lnTo>
                    <a:pt x="618" y="1006"/>
                  </a:lnTo>
                  <a:lnTo>
                    <a:pt x="606" y="1007"/>
                  </a:lnTo>
                  <a:lnTo>
                    <a:pt x="595" y="1009"/>
                  </a:lnTo>
                  <a:lnTo>
                    <a:pt x="584" y="1011"/>
                  </a:lnTo>
                  <a:lnTo>
                    <a:pt x="572" y="1013"/>
                  </a:lnTo>
                  <a:lnTo>
                    <a:pt x="563" y="1013"/>
                  </a:lnTo>
                  <a:lnTo>
                    <a:pt x="551" y="1015"/>
                  </a:lnTo>
                  <a:lnTo>
                    <a:pt x="540" y="1015"/>
                  </a:lnTo>
                  <a:lnTo>
                    <a:pt x="528" y="1015"/>
                  </a:lnTo>
                  <a:lnTo>
                    <a:pt x="517" y="1017"/>
                  </a:lnTo>
                  <a:lnTo>
                    <a:pt x="508" y="1017"/>
                  </a:lnTo>
                  <a:lnTo>
                    <a:pt x="498" y="1017"/>
                  </a:lnTo>
                  <a:lnTo>
                    <a:pt x="485" y="1017"/>
                  </a:lnTo>
                  <a:lnTo>
                    <a:pt x="475" y="1015"/>
                  </a:lnTo>
                  <a:lnTo>
                    <a:pt x="464" y="1015"/>
                  </a:lnTo>
                  <a:lnTo>
                    <a:pt x="452" y="1015"/>
                  </a:lnTo>
                  <a:lnTo>
                    <a:pt x="443" y="1013"/>
                  </a:lnTo>
                  <a:lnTo>
                    <a:pt x="432" y="1013"/>
                  </a:lnTo>
                  <a:lnTo>
                    <a:pt x="420" y="1011"/>
                  </a:lnTo>
                  <a:lnTo>
                    <a:pt x="409" y="1009"/>
                  </a:lnTo>
                  <a:lnTo>
                    <a:pt x="397" y="1006"/>
                  </a:lnTo>
                  <a:lnTo>
                    <a:pt x="390" y="1004"/>
                  </a:lnTo>
                  <a:lnTo>
                    <a:pt x="378" y="1002"/>
                  </a:lnTo>
                  <a:lnTo>
                    <a:pt x="367" y="1000"/>
                  </a:lnTo>
                  <a:lnTo>
                    <a:pt x="357" y="998"/>
                  </a:lnTo>
                  <a:lnTo>
                    <a:pt x="346" y="994"/>
                  </a:lnTo>
                  <a:lnTo>
                    <a:pt x="336" y="992"/>
                  </a:lnTo>
                  <a:lnTo>
                    <a:pt x="327" y="988"/>
                  </a:lnTo>
                  <a:lnTo>
                    <a:pt x="316" y="985"/>
                  </a:lnTo>
                  <a:lnTo>
                    <a:pt x="306" y="981"/>
                  </a:lnTo>
                  <a:lnTo>
                    <a:pt x="295" y="977"/>
                  </a:lnTo>
                  <a:lnTo>
                    <a:pt x="287" y="973"/>
                  </a:lnTo>
                  <a:lnTo>
                    <a:pt x="276" y="968"/>
                  </a:lnTo>
                  <a:lnTo>
                    <a:pt x="266" y="962"/>
                  </a:lnTo>
                  <a:lnTo>
                    <a:pt x="257" y="958"/>
                  </a:lnTo>
                  <a:lnTo>
                    <a:pt x="249" y="952"/>
                  </a:lnTo>
                  <a:lnTo>
                    <a:pt x="238" y="947"/>
                  </a:lnTo>
                  <a:lnTo>
                    <a:pt x="228" y="941"/>
                  </a:lnTo>
                  <a:lnTo>
                    <a:pt x="219" y="935"/>
                  </a:lnTo>
                  <a:lnTo>
                    <a:pt x="211" y="928"/>
                  </a:lnTo>
                  <a:lnTo>
                    <a:pt x="201" y="922"/>
                  </a:lnTo>
                  <a:lnTo>
                    <a:pt x="192" y="914"/>
                  </a:lnTo>
                  <a:lnTo>
                    <a:pt x="184" y="909"/>
                  </a:lnTo>
                  <a:lnTo>
                    <a:pt x="175" y="901"/>
                  </a:lnTo>
                  <a:lnTo>
                    <a:pt x="167" y="893"/>
                  </a:lnTo>
                  <a:lnTo>
                    <a:pt x="158" y="886"/>
                  </a:lnTo>
                  <a:lnTo>
                    <a:pt x="150" y="876"/>
                  </a:lnTo>
                  <a:lnTo>
                    <a:pt x="143" y="871"/>
                  </a:lnTo>
                  <a:lnTo>
                    <a:pt x="135" y="861"/>
                  </a:lnTo>
                  <a:lnTo>
                    <a:pt x="127" y="852"/>
                  </a:lnTo>
                  <a:lnTo>
                    <a:pt x="120" y="842"/>
                  </a:lnTo>
                  <a:lnTo>
                    <a:pt x="112" y="833"/>
                  </a:lnTo>
                  <a:lnTo>
                    <a:pt x="105" y="823"/>
                  </a:lnTo>
                  <a:lnTo>
                    <a:pt x="99" y="814"/>
                  </a:lnTo>
                  <a:lnTo>
                    <a:pt x="91" y="802"/>
                  </a:lnTo>
                  <a:lnTo>
                    <a:pt x="84" y="793"/>
                  </a:lnTo>
                  <a:lnTo>
                    <a:pt x="78" y="781"/>
                  </a:lnTo>
                  <a:lnTo>
                    <a:pt x="72" y="770"/>
                  </a:lnTo>
                  <a:lnTo>
                    <a:pt x="65" y="759"/>
                  </a:lnTo>
                  <a:lnTo>
                    <a:pt x="61" y="749"/>
                  </a:lnTo>
                  <a:lnTo>
                    <a:pt x="53" y="736"/>
                  </a:lnTo>
                  <a:lnTo>
                    <a:pt x="49" y="724"/>
                  </a:lnTo>
                  <a:lnTo>
                    <a:pt x="44" y="713"/>
                  </a:lnTo>
                  <a:lnTo>
                    <a:pt x="40" y="702"/>
                  </a:lnTo>
                  <a:lnTo>
                    <a:pt x="34" y="688"/>
                  </a:lnTo>
                  <a:lnTo>
                    <a:pt x="30" y="679"/>
                  </a:lnTo>
                  <a:lnTo>
                    <a:pt x="27" y="667"/>
                  </a:lnTo>
                  <a:lnTo>
                    <a:pt x="25" y="656"/>
                  </a:lnTo>
                  <a:lnTo>
                    <a:pt x="19" y="645"/>
                  </a:lnTo>
                  <a:lnTo>
                    <a:pt x="17" y="633"/>
                  </a:lnTo>
                  <a:lnTo>
                    <a:pt x="13" y="622"/>
                  </a:lnTo>
                  <a:lnTo>
                    <a:pt x="11" y="612"/>
                  </a:lnTo>
                  <a:lnTo>
                    <a:pt x="9" y="603"/>
                  </a:lnTo>
                  <a:lnTo>
                    <a:pt x="8" y="593"/>
                  </a:lnTo>
                  <a:lnTo>
                    <a:pt x="6" y="582"/>
                  </a:lnTo>
                  <a:lnTo>
                    <a:pt x="6" y="570"/>
                  </a:lnTo>
                  <a:lnTo>
                    <a:pt x="2" y="561"/>
                  </a:lnTo>
                  <a:lnTo>
                    <a:pt x="2" y="551"/>
                  </a:lnTo>
                  <a:lnTo>
                    <a:pt x="0" y="540"/>
                  </a:lnTo>
                  <a:lnTo>
                    <a:pt x="0" y="531"/>
                  </a:lnTo>
                  <a:lnTo>
                    <a:pt x="0" y="523"/>
                  </a:lnTo>
                  <a:lnTo>
                    <a:pt x="0" y="513"/>
                  </a:lnTo>
                  <a:lnTo>
                    <a:pt x="0" y="504"/>
                  </a:lnTo>
                  <a:lnTo>
                    <a:pt x="0" y="494"/>
                  </a:lnTo>
                  <a:lnTo>
                    <a:pt x="0" y="487"/>
                  </a:lnTo>
                  <a:lnTo>
                    <a:pt x="0" y="477"/>
                  </a:lnTo>
                  <a:lnTo>
                    <a:pt x="0" y="466"/>
                  </a:lnTo>
                  <a:lnTo>
                    <a:pt x="2" y="458"/>
                  </a:lnTo>
                  <a:lnTo>
                    <a:pt x="2" y="449"/>
                  </a:lnTo>
                  <a:lnTo>
                    <a:pt x="4" y="441"/>
                  </a:lnTo>
                  <a:lnTo>
                    <a:pt x="6" y="432"/>
                  </a:lnTo>
                  <a:lnTo>
                    <a:pt x="8" y="426"/>
                  </a:lnTo>
                  <a:lnTo>
                    <a:pt x="9" y="418"/>
                  </a:lnTo>
                  <a:lnTo>
                    <a:pt x="9" y="409"/>
                  </a:lnTo>
                  <a:lnTo>
                    <a:pt x="11" y="401"/>
                  </a:lnTo>
                  <a:lnTo>
                    <a:pt x="13" y="394"/>
                  </a:lnTo>
                  <a:lnTo>
                    <a:pt x="15" y="386"/>
                  </a:lnTo>
                  <a:lnTo>
                    <a:pt x="17" y="377"/>
                  </a:lnTo>
                  <a:lnTo>
                    <a:pt x="19" y="371"/>
                  </a:lnTo>
                  <a:lnTo>
                    <a:pt x="23" y="363"/>
                  </a:lnTo>
                  <a:lnTo>
                    <a:pt x="25" y="356"/>
                  </a:lnTo>
                  <a:lnTo>
                    <a:pt x="27" y="350"/>
                  </a:lnTo>
                  <a:lnTo>
                    <a:pt x="28" y="342"/>
                  </a:lnTo>
                  <a:lnTo>
                    <a:pt x="30" y="337"/>
                  </a:lnTo>
                  <a:lnTo>
                    <a:pt x="32" y="329"/>
                  </a:lnTo>
                  <a:lnTo>
                    <a:pt x="34" y="323"/>
                  </a:lnTo>
                  <a:lnTo>
                    <a:pt x="38" y="316"/>
                  </a:lnTo>
                  <a:lnTo>
                    <a:pt x="40" y="310"/>
                  </a:lnTo>
                  <a:lnTo>
                    <a:pt x="44" y="304"/>
                  </a:lnTo>
                  <a:lnTo>
                    <a:pt x="46" y="297"/>
                  </a:lnTo>
                  <a:lnTo>
                    <a:pt x="47" y="291"/>
                  </a:lnTo>
                  <a:lnTo>
                    <a:pt x="51" y="285"/>
                  </a:lnTo>
                  <a:lnTo>
                    <a:pt x="53" y="280"/>
                  </a:lnTo>
                  <a:lnTo>
                    <a:pt x="55" y="276"/>
                  </a:lnTo>
                  <a:lnTo>
                    <a:pt x="59" y="270"/>
                  </a:lnTo>
                  <a:lnTo>
                    <a:pt x="61" y="266"/>
                  </a:lnTo>
                  <a:lnTo>
                    <a:pt x="63" y="259"/>
                  </a:lnTo>
                  <a:lnTo>
                    <a:pt x="65" y="255"/>
                  </a:lnTo>
                  <a:lnTo>
                    <a:pt x="68" y="251"/>
                  </a:lnTo>
                  <a:lnTo>
                    <a:pt x="70" y="245"/>
                  </a:lnTo>
                  <a:lnTo>
                    <a:pt x="72" y="242"/>
                  </a:lnTo>
                  <a:lnTo>
                    <a:pt x="76" y="236"/>
                  </a:lnTo>
                  <a:lnTo>
                    <a:pt x="76" y="232"/>
                  </a:lnTo>
                  <a:lnTo>
                    <a:pt x="80" y="230"/>
                  </a:lnTo>
                  <a:lnTo>
                    <a:pt x="82" y="225"/>
                  </a:lnTo>
                  <a:lnTo>
                    <a:pt x="84" y="221"/>
                  </a:lnTo>
                  <a:lnTo>
                    <a:pt x="86" y="217"/>
                  </a:lnTo>
                  <a:lnTo>
                    <a:pt x="87" y="213"/>
                  </a:lnTo>
                  <a:lnTo>
                    <a:pt x="91" y="209"/>
                  </a:lnTo>
                  <a:lnTo>
                    <a:pt x="93" y="204"/>
                  </a:lnTo>
                  <a:lnTo>
                    <a:pt x="97" y="200"/>
                  </a:lnTo>
                  <a:lnTo>
                    <a:pt x="99" y="198"/>
                  </a:lnTo>
                  <a:lnTo>
                    <a:pt x="101" y="194"/>
                  </a:lnTo>
                  <a:lnTo>
                    <a:pt x="105" y="188"/>
                  </a:lnTo>
                  <a:lnTo>
                    <a:pt x="108" y="185"/>
                  </a:lnTo>
                  <a:lnTo>
                    <a:pt x="110" y="183"/>
                  </a:lnTo>
                  <a:lnTo>
                    <a:pt x="114" y="177"/>
                  </a:lnTo>
                  <a:lnTo>
                    <a:pt x="118" y="175"/>
                  </a:lnTo>
                  <a:lnTo>
                    <a:pt x="120" y="169"/>
                  </a:lnTo>
                  <a:lnTo>
                    <a:pt x="125" y="168"/>
                  </a:lnTo>
                  <a:lnTo>
                    <a:pt x="129" y="164"/>
                  </a:lnTo>
                  <a:lnTo>
                    <a:pt x="131" y="160"/>
                  </a:lnTo>
                  <a:lnTo>
                    <a:pt x="135" y="158"/>
                  </a:lnTo>
                  <a:lnTo>
                    <a:pt x="139" y="152"/>
                  </a:lnTo>
                  <a:lnTo>
                    <a:pt x="143" y="149"/>
                  </a:lnTo>
                  <a:lnTo>
                    <a:pt x="146" y="147"/>
                  </a:lnTo>
                  <a:lnTo>
                    <a:pt x="150" y="143"/>
                  </a:lnTo>
                  <a:lnTo>
                    <a:pt x="154" y="139"/>
                  </a:lnTo>
                  <a:lnTo>
                    <a:pt x="156" y="135"/>
                  </a:lnTo>
                  <a:lnTo>
                    <a:pt x="162" y="133"/>
                  </a:lnTo>
                  <a:lnTo>
                    <a:pt x="165" y="130"/>
                  </a:lnTo>
                  <a:lnTo>
                    <a:pt x="169" y="128"/>
                  </a:lnTo>
                  <a:lnTo>
                    <a:pt x="173" y="124"/>
                  </a:lnTo>
                  <a:lnTo>
                    <a:pt x="177" y="122"/>
                  </a:lnTo>
                  <a:lnTo>
                    <a:pt x="181" y="118"/>
                  </a:lnTo>
                  <a:lnTo>
                    <a:pt x="184" y="116"/>
                  </a:lnTo>
                  <a:lnTo>
                    <a:pt x="186" y="112"/>
                  </a:lnTo>
                  <a:lnTo>
                    <a:pt x="190" y="111"/>
                  </a:lnTo>
                  <a:lnTo>
                    <a:pt x="194" y="107"/>
                  </a:lnTo>
                  <a:lnTo>
                    <a:pt x="198" y="105"/>
                  </a:lnTo>
                  <a:lnTo>
                    <a:pt x="201" y="103"/>
                  </a:lnTo>
                  <a:lnTo>
                    <a:pt x="203" y="101"/>
                  </a:lnTo>
                  <a:lnTo>
                    <a:pt x="207" y="99"/>
                  </a:lnTo>
                  <a:lnTo>
                    <a:pt x="211" y="95"/>
                  </a:lnTo>
                  <a:lnTo>
                    <a:pt x="215" y="93"/>
                  </a:lnTo>
                  <a:lnTo>
                    <a:pt x="217" y="92"/>
                  </a:lnTo>
                  <a:lnTo>
                    <a:pt x="219" y="90"/>
                  </a:lnTo>
                  <a:lnTo>
                    <a:pt x="222" y="88"/>
                  </a:lnTo>
                  <a:lnTo>
                    <a:pt x="224" y="84"/>
                  </a:lnTo>
                  <a:lnTo>
                    <a:pt x="228" y="84"/>
                  </a:lnTo>
                  <a:lnTo>
                    <a:pt x="230" y="82"/>
                  </a:lnTo>
                  <a:lnTo>
                    <a:pt x="234" y="80"/>
                  </a:lnTo>
                  <a:lnTo>
                    <a:pt x="238" y="78"/>
                  </a:lnTo>
                  <a:lnTo>
                    <a:pt x="241" y="76"/>
                  </a:lnTo>
                  <a:lnTo>
                    <a:pt x="247" y="73"/>
                  </a:lnTo>
                  <a:lnTo>
                    <a:pt x="251" y="71"/>
                  </a:lnTo>
                  <a:lnTo>
                    <a:pt x="253" y="69"/>
                  </a:lnTo>
                  <a:lnTo>
                    <a:pt x="255" y="69"/>
                  </a:lnTo>
                  <a:lnTo>
                    <a:pt x="255" y="69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Freeform 10"/>
            <p:cNvSpPr>
              <a:spLocks/>
            </p:cNvSpPr>
            <p:nvPr/>
          </p:nvSpPr>
          <p:spPr bwMode="auto">
            <a:xfrm>
              <a:off x="7373938" y="3314700"/>
              <a:ext cx="606425" cy="612775"/>
            </a:xfrm>
            <a:custGeom>
              <a:avLst/>
              <a:gdLst/>
              <a:ahLst/>
              <a:cxnLst>
                <a:cxn ang="0">
                  <a:pos x="236" y="28"/>
                </a:cxn>
                <a:cxn ang="0">
                  <a:pos x="293" y="9"/>
                </a:cxn>
                <a:cxn ang="0">
                  <a:pos x="352" y="0"/>
                </a:cxn>
                <a:cxn ang="0">
                  <a:pos x="409" y="0"/>
                </a:cxn>
                <a:cxn ang="0">
                  <a:pos x="466" y="9"/>
                </a:cxn>
                <a:cxn ang="0">
                  <a:pos x="519" y="22"/>
                </a:cxn>
                <a:cxn ang="0">
                  <a:pos x="569" y="45"/>
                </a:cxn>
                <a:cxn ang="0">
                  <a:pos x="616" y="74"/>
                </a:cxn>
                <a:cxn ang="0">
                  <a:pos x="656" y="108"/>
                </a:cxn>
                <a:cxn ang="0">
                  <a:pos x="692" y="148"/>
                </a:cxn>
                <a:cxn ang="0">
                  <a:pos x="723" y="192"/>
                </a:cxn>
                <a:cxn ang="0">
                  <a:pos x="744" y="239"/>
                </a:cxn>
                <a:cxn ang="0">
                  <a:pos x="757" y="292"/>
                </a:cxn>
                <a:cxn ang="0">
                  <a:pos x="763" y="344"/>
                </a:cxn>
                <a:cxn ang="0">
                  <a:pos x="764" y="395"/>
                </a:cxn>
                <a:cxn ang="0">
                  <a:pos x="759" y="444"/>
                </a:cxn>
                <a:cxn ang="0">
                  <a:pos x="751" y="490"/>
                </a:cxn>
                <a:cxn ang="0">
                  <a:pos x="738" y="534"/>
                </a:cxn>
                <a:cxn ang="0">
                  <a:pos x="721" y="575"/>
                </a:cxn>
                <a:cxn ang="0">
                  <a:pos x="702" y="613"/>
                </a:cxn>
                <a:cxn ang="0">
                  <a:pos x="677" y="649"/>
                </a:cxn>
                <a:cxn ang="0">
                  <a:pos x="650" y="678"/>
                </a:cxn>
                <a:cxn ang="0">
                  <a:pos x="620" y="706"/>
                </a:cxn>
                <a:cxn ang="0">
                  <a:pos x="586" y="727"/>
                </a:cxn>
                <a:cxn ang="0">
                  <a:pos x="552" y="746"/>
                </a:cxn>
                <a:cxn ang="0">
                  <a:pos x="515" y="758"/>
                </a:cxn>
                <a:cxn ang="0">
                  <a:pos x="475" y="765"/>
                </a:cxn>
                <a:cxn ang="0">
                  <a:pos x="434" y="769"/>
                </a:cxn>
                <a:cxn ang="0">
                  <a:pos x="392" y="771"/>
                </a:cxn>
                <a:cxn ang="0">
                  <a:pos x="348" y="769"/>
                </a:cxn>
                <a:cxn ang="0">
                  <a:pos x="306" y="762"/>
                </a:cxn>
                <a:cxn ang="0">
                  <a:pos x="264" y="750"/>
                </a:cxn>
                <a:cxn ang="0">
                  <a:pos x="225" y="735"/>
                </a:cxn>
                <a:cxn ang="0">
                  <a:pos x="183" y="716"/>
                </a:cxn>
                <a:cxn ang="0">
                  <a:pos x="147" y="693"/>
                </a:cxn>
                <a:cxn ang="0">
                  <a:pos x="112" y="665"/>
                </a:cxn>
                <a:cxn ang="0">
                  <a:pos x="82" y="630"/>
                </a:cxn>
                <a:cxn ang="0">
                  <a:pos x="55" y="592"/>
                </a:cxn>
                <a:cxn ang="0">
                  <a:pos x="36" y="551"/>
                </a:cxn>
                <a:cxn ang="0">
                  <a:pos x="21" y="507"/>
                </a:cxn>
                <a:cxn ang="0">
                  <a:pos x="10" y="467"/>
                </a:cxn>
                <a:cxn ang="0">
                  <a:pos x="4" y="427"/>
                </a:cxn>
                <a:cxn ang="0">
                  <a:pos x="0" y="389"/>
                </a:cxn>
                <a:cxn ang="0">
                  <a:pos x="2" y="355"/>
                </a:cxn>
                <a:cxn ang="0">
                  <a:pos x="4" y="323"/>
                </a:cxn>
                <a:cxn ang="0">
                  <a:pos x="10" y="290"/>
                </a:cxn>
                <a:cxn ang="0">
                  <a:pos x="17" y="262"/>
                </a:cxn>
                <a:cxn ang="0">
                  <a:pos x="25" y="235"/>
                </a:cxn>
                <a:cxn ang="0">
                  <a:pos x="34" y="211"/>
                </a:cxn>
                <a:cxn ang="0">
                  <a:pos x="42" y="190"/>
                </a:cxn>
                <a:cxn ang="0">
                  <a:pos x="52" y="173"/>
                </a:cxn>
                <a:cxn ang="0">
                  <a:pos x="59" y="159"/>
                </a:cxn>
                <a:cxn ang="0">
                  <a:pos x="69" y="144"/>
                </a:cxn>
                <a:cxn ang="0">
                  <a:pos x="82" y="127"/>
                </a:cxn>
                <a:cxn ang="0">
                  <a:pos x="97" y="112"/>
                </a:cxn>
                <a:cxn ang="0">
                  <a:pos x="112" y="98"/>
                </a:cxn>
                <a:cxn ang="0">
                  <a:pos x="126" y="87"/>
                </a:cxn>
                <a:cxn ang="0">
                  <a:pos x="149" y="72"/>
                </a:cxn>
                <a:cxn ang="0">
                  <a:pos x="173" y="57"/>
                </a:cxn>
                <a:cxn ang="0">
                  <a:pos x="187" y="47"/>
                </a:cxn>
              </a:cxnLst>
              <a:rect l="0" t="0" r="r" b="b"/>
              <a:pathLst>
                <a:path w="764" h="771">
                  <a:moveTo>
                    <a:pt x="190" y="47"/>
                  </a:moveTo>
                  <a:lnTo>
                    <a:pt x="200" y="41"/>
                  </a:lnTo>
                  <a:lnTo>
                    <a:pt x="211" y="36"/>
                  </a:lnTo>
                  <a:lnTo>
                    <a:pt x="225" y="32"/>
                  </a:lnTo>
                  <a:lnTo>
                    <a:pt x="236" y="28"/>
                  </a:lnTo>
                  <a:lnTo>
                    <a:pt x="245" y="20"/>
                  </a:lnTo>
                  <a:lnTo>
                    <a:pt x="259" y="19"/>
                  </a:lnTo>
                  <a:lnTo>
                    <a:pt x="268" y="15"/>
                  </a:lnTo>
                  <a:lnTo>
                    <a:pt x="282" y="11"/>
                  </a:lnTo>
                  <a:lnTo>
                    <a:pt x="293" y="9"/>
                  </a:lnTo>
                  <a:lnTo>
                    <a:pt x="304" y="5"/>
                  </a:lnTo>
                  <a:lnTo>
                    <a:pt x="318" y="3"/>
                  </a:lnTo>
                  <a:lnTo>
                    <a:pt x="329" y="3"/>
                  </a:lnTo>
                  <a:lnTo>
                    <a:pt x="339" y="1"/>
                  </a:lnTo>
                  <a:lnTo>
                    <a:pt x="352" y="0"/>
                  </a:lnTo>
                  <a:lnTo>
                    <a:pt x="363" y="0"/>
                  </a:lnTo>
                  <a:lnTo>
                    <a:pt x="375" y="0"/>
                  </a:lnTo>
                  <a:lnTo>
                    <a:pt x="386" y="0"/>
                  </a:lnTo>
                  <a:lnTo>
                    <a:pt x="398" y="0"/>
                  </a:lnTo>
                  <a:lnTo>
                    <a:pt x="409" y="0"/>
                  </a:lnTo>
                  <a:lnTo>
                    <a:pt x="420" y="1"/>
                  </a:lnTo>
                  <a:lnTo>
                    <a:pt x="432" y="3"/>
                  </a:lnTo>
                  <a:lnTo>
                    <a:pt x="443" y="3"/>
                  </a:lnTo>
                  <a:lnTo>
                    <a:pt x="455" y="5"/>
                  </a:lnTo>
                  <a:lnTo>
                    <a:pt x="466" y="9"/>
                  </a:lnTo>
                  <a:lnTo>
                    <a:pt x="475" y="11"/>
                  </a:lnTo>
                  <a:lnTo>
                    <a:pt x="487" y="13"/>
                  </a:lnTo>
                  <a:lnTo>
                    <a:pt x="498" y="17"/>
                  </a:lnTo>
                  <a:lnTo>
                    <a:pt x="508" y="20"/>
                  </a:lnTo>
                  <a:lnTo>
                    <a:pt x="519" y="22"/>
                  </a:lnTo>
                  <a:lnTo>
                    <a:pt x="529" y="28"/>
                  </a:lnTo>
                  <a:lnTo>
                    <a:pt x="540" y="32"/>
                  </a:lnTo>
                  <a:lnTo>
                    <a:pt x="550" y="36"/>
                  </a:lnTo>
                  <a:lnTo>
                    <a:pt x="559" y="41"/>
                  </a:lnTo>
                  <a:lnTo>
                    <a:pt x="569" y="45"/>
                  </a:lnTo>
                  <a:lnTo>
                    <a:pt x="580" y="51"/>
                  </a:lnTo>
                  <a:lnTo>
                    <a:pt x="590" y="57"/>
                  </a:lnTo>
                  <a:lnTo>
                    <a:pt x="597" y="62"/>
                  </a:lnTo>
                  <a:lnTo>
                    <a:pt x="607" y="68"/>
                  </a:lnTo>
                  <a:lnTo>
                    <a:pt x="616" y="74"/>
                  </a:lnTo>
                  <a:lnTo>
                    <a:pt x="626" y="81"/>
                  </a:lnTo>
                  <a:lnTo>
                    <a:pt x="633" y="87"/>
                  </a:lnTo>
                  <a:lnTo>
                    <a:pt x="643" y="95"/>
                  </a:lnTo>
                  <a:lnTo>
                    <a:pt x="650" y="102"/>
                  </a:lnTo>
                  <a:lnTo>
                    <a:pt x="656" y="108"/>
                  </a:lnTo>
                  <a:lnTo>
                    <a:pt x="666" y="115"/>
                  </a:lnTo>
                  <a:lnTo>
                    <a:pt x="671" y="123"/>
                  </a:lnTo>
                  <a:lnTo>
                    <a:pt x="679" y="133"/>
                  </a:lnTo>
                  <a:lnTo>
                    <a:pt x="687" y="140"/>
                  </a:lnTo>
                  <a:lnTo>
                    <a:pt x="692" y="148"/>
                  </a:lnTo>
                  <a:lnTo>
                    <a:pt x="700" y="155"/>
                  </a:lnTo>
                  <a:lnTo>
                    <a:pt x="706" y="163"/>
                  </a:lnTo>
                  <a:lnTo>
                    <a:pt x="711" y="173"/>
                  </a:lnTo>
                  <a:lnTo>
                    <a:pt x="717" y="184"/>
                  </a:lnTo>
                  <a:lnTo>
                    <a:pt x="723" y="192"/>
                  </a:lnTo>
                  <a:lnTo>
                    <a:pt x="726" y="203"/>
                  </a:lnTo>
                  <a:lnTo>
                    <a:pt x="732" y="211"/>
                  </a:lnTo>
                  <a:lnTo>
                    <a:pt x="736" y="220"/>
                  </a:lnTo>
                  <a:lnTo>
                    <a:pt x="740" y="230"/>
                  </a:lnTo>
                  <a:lnTo>
                    <a:pt x="744" y="239"/>
                  </a:lnTo>
                  <a:lnTo>
                    <a:pt x="747" y="250"/>
                  </a:lnTo>
                  <a:lnTo>
                    <a:pt x="749" y="260"/>
                  </a:lnTo>
                  <a:lnTo>
                    <a:pt x="753" y="271"/>
                  </a:lnTo>
                  <a:lnTo>
                    <a:pt x="755" y="281"/>
                  </a:lnTo>
                  <a:lnTo>
                    <a:pt x="757" y="292"/>
                  </a:lnTo>
                  <a:lnTo>
                    <a:pt x="759" y="302"/>
                  </a:lnTo>
                  <a:lnTo>
                    <a:pt x="759" y="313"/>
                  </a:lnTo>
                  <a:lnTo>
                    <a:pt x="761" y="325"/>
                  </a:lnTo>
                  <a:lnTo>
                    <a:pt x="763" y="334"/>
                  </a:lnTo>
                  <a:lnTo>
                    <a:pt x="763" y="344"/>
                  </a:lnTo>
                  <a:lnTo>
                    <a:pt x="764" y="353"/>
                  </a:lnTo>
                  <a:lnTo>
                    <a:pt x="764" y="364"/>
                  </a:lnTo>
                  <a:lnTo>
                    <a:pt x="764" y="374"/>
                  </a:lnTo>
                  <a:lnTo>
                    <a:pt x="764" y="383"/>
                  </a:lnTo>
                  <a:lnTo>
                    <a:pt x="764" y="395"/>
                  </a:lnTo>
                  <a:lnTo>
                    <a:pt x="763" y="404"/>
                  </a:lnTo>
                  <a:lnTo>
                    <a:pt x="763" y="414"/>
                  </a:lnTo>
                  <a:lnTo>
                    <a:pt x="763" y="423"/>
                  </a:lnTo>
                  <a:lnTo>
                    <a:pt x="761" y="433"/>
                  </a:lnTo>
                  <a:lnTo>
                    <a:pt x="759" y="444"/>
                  </a:lnTo>
                  <a:lnTo>
                    <a:pt x="759" y="454"/>
                  </a:lnTo>
                  <a:lnTo>
                    <a:pt x="757" y="463"/>
                  </a:lnTo>
                  <a:lnTo>
                    <a:pt x="755" y="473"/>
                  </a:lnTo>
                  <a:lnTo>
                    <a:pt x="753" y="480"/>
                  </a:lnTo>
                  <a:lnTo>
                    <a:pt x="751" y="490"/>
                  </a:lnTo>
                  <a:lnTo>
                    <a:pt x="749" y="499"/>
                  </a:lnTo>
                  <a:lnTo>
                    <a:pt x="747" y="509"/>
                  </a:lnTo>
                  <a:lnTo>
                    <a:pt x="744" y="516"/>
                  </a:lnTo>
                  <a:lnTo>
                    <a:pt x="742" y="526"/>
                  </a:lnTo>
                  <a:lnTo>
                    <a:pt x="738" y="534"/>
                  </a:lnTo>
                  <a:lnTo>
                    <a:pt x="736" y="543"/>
                  </a:lnTo>
                  <a:lnTo>
                    <a:pt x="732" y="551"/>
                  </a:lnTo>
                  <a:lnTo>
                    <a:pt x="728" y="560"/>
                  </a:lnTo>
                  <a:lnTo>
                    <a:pt x="725" y="568"/>
                  </a:lnTo>
                  <a:lnTo>
                    <a:pt x="721" y="575"/>
                  </a:lnTo>
                  <a:lnTo>
                    <a:pt x="717" y="585"/>
                  </a:lnTo>
                  <a:lnTo>
                    <a:pt x="715" y="592"/>
                  </a:lnTo>
                  <a:lnTo>
                    <a:pt x="709" y="598"/>
                  </a:lnTo>
                  <a:lnTo>
                    <a:pt x="706" y="606"/>
                  </a:lnTo>
                  <a:lnTo>
                    <a:pt x="702" y="613"/>
                  </a:lnTo>
                  <a:lnTo>
                    <a:pt x="696" y="621"/>
                  </a:lnTo>
                  <a:lnTo>
                    <a:pt x="690" y="627"/>
                  </a:lnTo>
                  <a:lnTo>
                    <a:pt x="687" y="636"/>
                  </a:lnTo>
                  <a:lnTo>
                    <a:pt x="681" y="642"/>
                  </a:lnTo>
                  <a:lnTo>
                    <a:pt x="677" y="649"/>
                  </a:lnTo>
                  <a:lnTo>
                    <a:pt x="671" y="655"/>
                  </a:lnTo>
                  <a:lnTo>
                    <a:pt x="666" y="661"/>
                  </a:lnTo>
                  <a:lnTo>
                    <a:pt x="662" y="667"/>
                  </a:lnTo>
                  <a:lnTo>
                    <a:pt x="656" y="674"/>
                  </a:lnTo>
                  <a:lnTo>
                    <a:pt x="650" y="678"/>
                  </a:lnTo>
                  <a:lnTo>
                    <a:pt x="645" y="684"/>
                  </a:lnTo>
                  <a:lnTo>
                    <a:pt x="637" y="689"/>
                  </a:lnTo>
                  <a:lnTo>
                    <a:pt x="633" y="695"/>
                  </a:lnTo>
                  <a:lnTo>
                    <a:pt x="628" y="701"/>
                  </a:lnTo>
                  <a:lnTo>
                    <a:pt x="620" y="706"/>
                  </a:lnTo>
                  <a:lnTo>
                    <a:pt x="614" y="710"/>
                  </a:lnTo>
                  <a:lnTo>
                    <a:pt x="607" y="714"/>
                  </a:lnTo>
                  <a:lnTo>
                    <a:pt x="599" y="720"/>
                  </a:lnTo>
                  <a:lnTo>
                    <a:pt x="593" y="724"/>
                  </a:lnTo>
                  <a:lnTo>
                    <a:pt x="586" y="727"/>
                  </a:lnTo>
                  <a:lnTo>
                    <a:pt x="580" y="731"/>
                  </a:lnTo>
                  <a:lnTo>
                    <a:pt x="574" y="735"/>
                  </a:lnTo>
                  <a:lnTo>
                    <a:pt x="567" y="741"/>
                  </a:lnTo>
                  <a:lnTo>
                    <a:pt x="559" y="741"/>
                  </a:lnTo>
                  <a:lnTo>
                    <a:pt x="552" y="746"/>
                  </a:lnTo>
                  <a:lnTo>
                    <a:pt x="546" y="748"/>
                  </a:lnTo>
                  <a:lnTo>
                    <a:pt x="538" y="750"/>
                  </a:lnTo>
                  <a:lnTo>
                    <a:pt x="531" y="754"/>
                  </a:lnTo>
                  <a:lnTo>
                    <a:pt x="523" y="758"/>
                  </a:lnTo>
                  <a:lnTo>
                    <a:pt x="515" y="758"/>
                  </a:lnTo>
                  <a:lnTo>
                    <a:pt x="508" y="760"/>
                  </a:lnTo>
                  <a:lnTo>
                    <a:pt x="500" y="762"/>
                  </a:lnTo>
                  <a:lnTo>
                    <a:pt x="493" y="763"/>
                  </a:lnTo>
                  <a:lnTo>
                    <a:pt x="485" y="765"/>
                  </a:lnTo>
                  <a:lnTo>
                    <a:pt x="475" y="765"/>
                  </a:lnTo>
                  <a:lnTo>
                    <a:pt x="468" y="767"/>
                  </a:lnTo>
                  <a:lnTo>
                    <a:pt x="460" y="769"/>
                  </a:lnTo>
                  <a:lnTo>
                    <a:pt x="453" y="769"/>
                  </a:lnTo>
                  <a:lnTo>
                    <a:pt x="443" y="769"/>
                  </a:lnTo>
                  <a:lnTo>
                    <a:pt x="434" y="769"/>
                  </a:lnTo>
                  <a:lnTo>
                    <a:pt x="426" y="771"/>
                  </a:lnTo>
                  <a:lnTo>
                    <a:pt x="418" y="771"/>
                  </a:lnTo>
                  <a:lnTo>
                    <a:pt x="409" y="771"/>
                  </a:lnTo>
                  <a:lnTo>
                    <a:pt x="399" y="771"/>
                  </a:lnTo>
                  <a:lnTo>
                    <a:pt x="392" y="771"/>
                  </a:lnTo>
                  <a:lnTo>
                    <a:pt x="384" y="771"/>
                  </a:lnTo>
                  <a:lnTo>
                    <a:pt x="375" y="771"/>
                  </a:lnTo>
                  <a:lnTo>
                    <a:pt x="365" y="771"/>
                  </a:lnTo>
                  <a:lnTo>
                    <a:pt x="358" y="769"/>
                  </a:lnTo>
                  <a:lnTo>
                    <a:pt x="348" y="769"/>
                  </a:lnTo>
                  <a:lnTo>
                    <a:pt x="341" y="767"/>
                  </a:lnTo>
                  <a:lnTo>
                    <a:pt x="333" y="767"/>
                  </a:lnTo>
                  <a:lnTo>
                    <a:pt x="323" y="765"/>
                  </a:lnTo>
                  <a:lnTo>
                    <a:pt x="314" y="763"/>
                  </a:lnTo>
                  <a:lnTo>
                    <a:pt x="306" y="762"/>
                  </a:lnTo>
                  <a:lnTo>
                    <a:pt x="297" y="760"/>
                  </a:lnTo>
                  <a:lnTo>
                    <a:pt x="289" y="760"/>
                  </a:lnTo>
                  <a:lnTo>
                    <a:pt x="280" y="756"/>
                  </a:lnTo>
                  <a:lnTo>
                    <a:pt x="272" y="754"/>
                  </a:lnTo>
                  <a:lnTo>
                    <a:pt x="264" y="750"/>
                  </a:lnTo>
                  <a:lnTo>
                    <a:pt x="255" y="748"/>
                  </a:lnTo>
                  <a:lnTo>
                    <a:pt x="247" y="746"/>
                  </a:lnTo>
                  <a:lnTo>
                    <a:pt x="238" y="743"/>
                  </a:lnTo>
                  <a:lnTo>
                    <a:pt x="230" y="741"/>
                  </a:lnTo>
                  <a:lnTo>
                    <a:pt x="225" y="735"/>
                  </a:lnTo>
                  <a:lnTo>
                    <a:pt x="215" y="733"/>
                  </a:lnTo>
                  <a:lnTo>
                    <a:pt x="207" y="729"/>
                  </a:lnTo>
                  <a:lnTo>
                    <a:pt x="198" y="725"/>
                  </a:lnTo>
                  <a:lnTo>
                    <a:pt x="192" y="722"/>
                  </a:lnTo>
                  <a:lnTo>
                    <a:pt x="183" y="716"/>
                  </a:lnTo>
                  <a:lnTo>
                    <a:pt x="175" y="712"/>
                  </a:lnTo>
                  <a:lnTo>
                    <a:pt x="168" y="708"/>
                  </a:lnTo>
                  <a:lnTo>
                    <a:pt x="160" y="703"/>
                  </a:lnTo>
                  <a:lnTo>
                    <a:pt x="154" y="697"/>
                  </a:lnTo>
                  <a:lnTo>
                    <a:pt x="147" y="693"/>
                  </a:lnTo>
                  <a:lnTo>
                    <a:pt x="141" y="687"/>
                  </a:lnTo>
                  <a:lnTo>
                    <a:pt x="133" y="682"/>
                  </a:lnTo>
                  <a:lnTo>
                    <a:pt x="126" y="676"/>
                  </a:lnTo>
                  <a:lnTo>
                    <a:pt x="120" y="670"/>
                  </a:lnTo>
                  <a:lnTo>
                    <a:pt x="112" y="665"/>
                  </a:lnTo>
                  <a:lnTo>
                    <a:pt x="107" y="659"/>
                  </a:lnTo>
                  <a:lnTo>
                    <a:pt x="99" y="651"/>
                  </a:lnTo>
                  <a:lnTo>
                    <a:pt x="95" y="644"/>
                  </a:lnTo>
                  <a:lnTo>
                    <a:pt x="88" y="638"/>
                  </a:lnTo>
                  <a:lnTo>
                    <a:pt x="82" y="630"/>
                  </a:lnTo>
                  <a:lnTo>
                    <a:pt x="76" y="625"/>
                  </a:lnTo>
                  <a:lnTo>
                    <a:pt x="72" y="615"/>
                  </a:lnTo>
                  <a:lnTo>
                    <a:pt x="65" y="608"/>
                  </a:lnTo>
                  <a:lnTo>
                    <a:pt x="61" y="602"/>
                  </a:lnTo>
                  <a:lnTo>
                    <a:pt x="55" y="592"/>
                  </a:lnTo>
                  <a:lnTo>
                    <a:pt x="52" y="585"/>
                  </a:lnTo>
                  <a:lnTo>
                    <a:pt x="48" y="575"/>
                  </a:lnTo>
                  <a:lnTo>
                    <a:pt x="44" y="568"/>
                  </a:lnTo>
                  <a:lnTo>
                    <a:pt x="40" y="558"/>
                  </a:lnTo>
                  <a:lnTo>
                    <a:pt x="36" y="551"/>
                  </a:lnTo>
                  <a:lnTo>
                    <a:pt x="33" y="541"/>
                  </a:lnTo>
                  <a:lnTo>
                    <a:pt x="29" y="534"/>
                  </a:lnTo>
                  <a:lnTo>
                    <a:pt x="25" y="524"/>
                  </a:lnTo>
                  <a:lnTo>
                    <a:pt x="23" y="516"/>
                  </a:lnTo>
                  <a:lnTo>
                    <a:pt x="21" y="507"/>
                  </a:lnTo>
                  <a:lnTo>
                    <a:pt x="17" y="499"/>
                  </a:lnTo>
                  <a:lnTo>
                    <a:pt x="15" y="490"/>
                  </a:lnTo>
                  <a:lnTo>
                    <a:pt x="14" y="482"/>
                  </a:lnTo>
                  <a:lnTo>
                    <a:pt x="12" y="475"/>
                  </a:lnTo>
                  <a:lnTo>
                    <a:pt x="10" y="467"/>
                  </a:lnTo>
                  <a:lnTo>
                    <a:pt x="8" y="458"/>
                  </a:lnTo>
                  <a:lnTo>
                    <a:pt x="6" y="450"/>
                  </a:lnTo>
                  <a:lnTo>
                    <a:pt x="4" y="442"/>
                  </a:lnTo>
                  <a:lnTo>
                    <a:pt x="4" y="435"/>
                  </a:lnTo>
                  <a:lnTo>
                    <a:pt x="4" y="427"/>
                  </a:lnTo>
                  <a:lnTo>
                    <a:pt x="2" y="420"/>
                  </a:lnTo>
                  <a:lnTo>
                    <a:pt x="2" y="412"/>
                  </a:lnTo>
                  <a:lnTo>
                    <a:pt x="2" y="404"/>
                  </a:lnTo>
                  <a:lnTo>
                    <a:pt x="0" y="397"/>
                  </a:lnTo>
                  <a:lnTo>
                    <a:pt x="0" y="389"/>
                  </a:lnTo>
                  <a:lnTo>
                    <a:pt x="0" y="382"/>
                  </a:lnTo>
                  <a:lnTo>
                    <a:pt x="0" y="376"/>
                  </a:lnTo>
                  <a:lnTo>
                    <a:pt x="0" y="368"/>
                  </a:lnTo>
                  <a:lnTo>
                    <a:pt x="0" y="361"/>
                  </a:lnTo>
                  <a:lnTo>
                    <a:pt x="2" y="355"/>
                  </a:lnTo>
                  <a:lnTo>
                    <a:pt x="2" y="347"/>
                  </a:lnTo>
                  <a:lnTo>
                    <a:pt x="2" y="340"/>
                  </a:lnTo>
                  <a:lnTo>
                    <a:pt x="4" y="334"/>
                  </a:lnTo>
                  <a:lnTo>
                    <a:pt x="4" y="328"/>
                  </a:lnTo>
                  <a:lnTo>
                    <a:pt x="4" y="323"/>
                  </a:lnTo>
                  <a:lnTo>
                    <a:pt x="6" y="315"/>
                  </a:lnTo>
                  <a:lnTo>
                    <a:pt x="6" y="309"/>
                  </a:lnTo>
                  <a:lnTo>
                    <a:pt x="6" y="302"/>
                  </a:lnTo>
                  <a:lnTo>
                    <a:pt x="10" y="296"/>
                  </a:lnTo>
                  <a:lnTo>
                    <a:pt x="10" y="290"/>
                  </a:lnTo>
                  <a:lnTo>
                    <a:pt x="12" y="285"/>
                  </a:lnTo>
                  <a:lnTo>
                    <a:pt x="12" y="277"/>
                  </a:lnTo>
                  <a:lnTo>
                    <a:pt x="15" y="271"/>
                  </a:lnTo>
                  <a:lnTo>
                    <a:pt x="15" y="266"/>
                  </a:lnTo>
                  <a:lnTo>
                    <a:pt x="17" y="262"/>
                  </a:lnTo>
                  <a:lnTo>
                    <a:pt x="19" y="256"/>
                  </a:lnTo>
                  <a:lnTo>
                    <a:pt x="21" y="250"/>
                  </a:lnTo>
                  <a:lnTo>
                    <a:pt x="21" y="245"/>
                  </a:lnTo>
                  <a:lnTo>
                    <a:pt x="23" y="241"/>
                  </a:lnTo>
                  <a:lnTo>
                    <a:pt x="25" y="235"/>
                  </a:lnTo>
                  <a:lnTo>
                    <a:pt x="27" y="230"/>
                  </a:lnTo>
                  <a:lnTo>
                    <a:pt x="29" y="226"/>
                  </a:lnTo>
                  <a:lnTo>
                    <a:pt x="29" y="220"/>
                  </a:lnTo>
                  <a:lnTo>
                    <a:pt x="33" y="216"/>
                  </a:lnTo>
                  <a:lnTo>
                    <a:pt x="34" y="211"/>
                  </a:lnTo>
                  <a:lnTo>
                    <a:pt x="36" y="207"/>
                  </a:lnTo>
                  <a:lnTo>
                    <a:pt x="38" y="203"/>
                  </a:lnTo>
                  <a:lnTo>
                    <a:pt x="38" y="197"/>
                  </a:lnTo>
                  <a:lnTo>
                    <a:pt x="40" y="195"/>
                  </a:lnTo>
                  <a:lnTo>
                    <a:pt x="42" y="190"/>
                  </a:lnTo>
                  <a:lnTo>
                    <a:pt x="44" y="188"/>
                  </a:lnTo>
                  <a:lnTo>
                    <a:pt x="44" y="184"/>
                  </a:lnTo>
                  <a:lnTo>
                    <a:pt x="48" y="180"/>
                  </a:lnTo>
                  <a:lnTo>
                    <a:pt x="50" y="176"/>
                  </a:lnTo>
                  <a:lnTo>
                    <a:pt x="52" y="173"/>
                  </a:lnTo>
                  <a:lnTo>
                    <a:pt x="52" y="171"/>
                  </a:lnTo>
                  <a:lnTo>
                    <a:pt x="53" y="167"/>
                  </a:lnTo>
                  <a:lnTo>
                    <a:pt x="55" y="167"/>
                  </a:lnTo>
                  <a:lnTo>
                    <a:pt x="55" y="161"/>
                  </a:lnTo>
                  <a:lnTo>
                    <a:pt x="59" y="159"/>
                  </a:lnTo>
                  <a:lnTo>
                    <a:pt x="61" y="155"/>
                  </a:lnTo>
                  <a:lnTo>
                    <a:pt x="61" y="154"/>
                  </a:lnTo>
                  <a:lnTo>
                    <a:pt x="63" y="150"/>
                  </a:lnTo>
                  <a:lnTo>
                    <a:pt x="65" y="146"/>
                  </a:lnTo>
                  <a:lnTo>
                    <a:pt x="69" y="144"/>
                  </a:lnTo>
                  <a:lnTo>
                    <a:pt x="71" y="140"/>
                  </a:lnTo>
                  <a:lnTo>
                    <a:pt x="72" y="138"/>
                  </a:lnTo>
                  <a:lnTo>
                    <a:pt x="74" y="136"/>
                  </a:lnTo>
                  <a:lnTo>
                    <a:pt x="76" y="133"/>
                  </a:lnTo>
                  <a:lnTo>
                    <a:pt x="82" y="127"/>
                  </a:lnTo>
                  <a:lnTo>
                    <a:pt x="88" y="123"/>
                  </a:lnTo>
                  <a:lnTo>
                    <a:pt x="90" y="119"/>
                  </a:lnTo>
                  <a:lnTo>
                    <a:pt x="91" y="115"/>
                  </a:lnTo>
                  <a:lnTo>
                    <a:pt x="95" y="114"/>
                  </a:lnTo>
                  <a:lnTo>
                    <a:pt x="97" y="112"/>
                  </a:lnTo>
                  <a:lnTo>
                    <a:pt x="99" y="108"/>
                  </a:lnTo>
                  <a:lnTo>
                    <a:pt x="103" y="106"/>
                  </a:lnTo>
                  <a:lnTo>
                    <a:pt x="107" y="102"/>
                  </a:lnTo>
                  <a:lnTo>
                    <a:pt x="111" y="102"/>
                  </a:lnTo>
                  <a:lnTo>
                    <a:pt x="112" y="98"/>
                  </a:lnTo>
                  <a:lnTo>
                    <a:pt x="116" y="98"/>
                  </a:lnTo>
                  <a:lnTo>
                    <a:pt x="120" y="95"/>
                  </a:lnTo>
                  <a:lnTo>
                    <a:pt x="122" y="91"/>
                  </a:lnTo>
                  <a:lnTo>
                    <a:pt x="124" y="89"/>
                  </a:lnTo>
                  <a:lnTo>
                    <a:pt x="126" y="87"/>
                  </a:lnTo>
                  <a:lnTo>
                    <a:pt x="130" y="85"/>
                  </a:lnTo>
                  <a:lnTo>
                    <a:pt x="133" y="85"/>
                  </a:lnTo>
                  <a:lnTo>
                    <a:pt x="137" y="79"/>
                  </a:lnTo>
                  <a:lnTo>
                    <a:pt x="143" y="74"/>
                  </a:lnTo>
                  <a:lnTo>
                    <a:pt x="149" y="72"/>
                  </a:lnTo>
                  <a:lnTo>
                    <a:pt x="154" y="68"/>
                  </a:lnTo>
                  <a:lnTo>
                    <a:pt x="158" y="66"/>
                  </a:lnTo>
                  <a:lnTo>
                    <a:pt x="164" y="62"/>
                  </a:lnTo>
                  <a:lnTo>
                    <a:pt x="168" y="58"/>
                  </a:lnTo>
                  <a:lnTo>
                    <a:pt x="173" y="57"/>
                  </a:lnTo>
                  <a:lnTo>
                    <a:pt x="175" y="55"/>
                  </a:lnTo>
                  <a:lnTo>
                    <a:pt x="179" y="53"/>
                  </a:lnTo>
                  <a:lnTo>
                    <a:pt x="181" y="51"/>
                  </a:lnTo>
                  <a:lnTo>
                    <a:pt x="185" y="51"/>
                  </a:lnTo>
                  <a:lnTo>
                    <a:pt x="187" y="47"/>
                  </a:lnTo>
                  <a:lnTo>
                    <a:pt x="190" y="47"/>
                  </a:lnTo>
                  <a:lnTo>
                    <a:pt x="190" y="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7286625" y="2308225"/>
              <a:ext cx="746125" cy="59055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42"/>
                </a:cxn>
                <a:cxn ang="0">
                  <a:pos x="6" y="74"/>
                </a:cxn>
                <a:cxn ang="0">
                  <a:pos x="11" y="109"/>
                </a:cxn>
                <a:cxn ang="0">
                  <a:pos x="17" y="145"/>
                </a:cxn>
                <a:cxn ang="0">
                  <a:pos x="27" y="186"/>
                </a:cxn>
                <a:cxn ang="0">
                  <a:pos x="36" y="226"/>
                </a:cxn>
                <a:cxn ang="0">
                  <a:pos x="49" y="270"/>
                </a:cxn>
                <a:cxn ang="0">
                  <a:pos x="63" y="310"/>
                </a:cxn>
                <a:cxn ang="0">
                  <a:pos x="78" y="352"/>
                </a:cxn>
                <a:cxn ang="0">
                  <a:pos x="95" y="394"/>
                </a:cxn>
                <a:cxn ang="0">
                  <a:pos x="114" y="432"/>
                </a:cxn>
                <a:cxn ang="0">
                  <a:pos x="133" y="468"/>
                </a:cxn>
                <a:cxn ang="0">
                  <a:pos x="154" y="502"/>
                </a:cxn>
                <a:cxn ang="0">
                  <a:pos x="179" y="532"/>
                </a:cxn>
                <a:cxn ang="0">
                  <a:pos x="201" y="559"/>
                </a:cxn>
                <a:cxn ang="0">
                  <a:pos x="228" y="578"/>
                </a:cxn>
                <a:cxn ang="0">
                  <a:pos x="251" y="599"/>
                </a:cxn>
                <a:cxn ang="0">
                  <a:pos x="274" y="616"/>
                </a:cxn>
                <a:cxn ang="0">
                  <a:pos x="295" y="637"/>
                </a:cxn>
                <a:cxn ang="0">
                  <a:pos x="314" y="650"/>
                </a:cxn>
                <a:cxn ang="0">
                  <a:pos x="335" y="667"/>
                </a:cxn>
                <a:cxn ang="0">
                  <a:pos x="354" y="681"/>
                </a:cxn>
                <a:cxn ang="0">
                  <a:pos x="371" y="694"/>
                </a:cxn>
                <a:cxn ang="0">
                  <a:pos x="386" y="703"/>
                </a:cxn>
                <a:cxn ang="0">
                  <a:pos x="399" y="715"/>
                </a:cxn>
                <a:cxn ang="0">
                  <a:pos x="413" y="722"/>
                </a:cxn>
                <a:cxn ang="0">
                  <a:pos x="426" y="730"/>
                </a:cxn>
                <a:cxn ang="0">
                  <a:pos x="437" y="736"/>
                </a:cxn>
                <a:cxn ang="0">
                  <a:pos x="449" y="739"/>
                </a:cxn>
                <a:cxn ang="0">
                  <a:pos x="466" y="743"/>
                </a:cxn>
                <a:cxn ang="0">
                  <a:pos x="481" y="743"/>
                </a:cxn>
                <a:cxn ang="0">
                  <a:pos x="492" y="741"/>
                </a:cxn>
                <a:cxn ang="0">
                  <a:pos x="504" y="736"/>
                </a:cxn>
                <a:cxn ang="0">
                  <a:pos x="517" y="730"/>
                </a:cxn>
                <a:cxn ang="0">
                  <a:pos x="534" y="722"/>
                </a:cxn>
                <a:cxn ang="0">
                  <a:pos x="551" y="713"/>
                </a:cxn>
                <a:cxn ang="0">
                  <a:pos x="570" y="701"/>
                </a:cxn>
                <a:cxn ang="0">
                  <a:pos x="587" y="688"/>
                </a:cxn>
                <a:cxn ang="0">
                  <a:pos x="608" y="673"/>
                </a:cxn>
                <a:cxn ang="0">
                  <a:pos x="629" y="656"/>
                </a:cxn>
                <a:cxn ang="0">
                  <a:pos x="652" y="637"/>
                </a:cxn>
                <a:cxn ang="0">
                  <a:pos x="677" y="614"/>
                </a:cxn>
                <a:cxn ang="0">
                  <a:pos x="700" y="593"/>
                </a:cxn>
                <a:cxn ang="0">
                  <a:pos x="724" y="568"/>
                </a:cxn>
                <a:cxn ang="0">
                  <a:pos x="747" y="542"/>
                </a:cxn>
                <a:cxn ang="0">
                  <a:pos x="772" y="513"/>
                </a:cxn>
                <a:cxn ang="0">
                  <a:pos x="797" y="481"/>
                </a:cxn>
                <a:cxn ang="0">
                  <a:pos x="817" y="443"/>
                </a:cxn>
                <a:cxn ang="0">
                  <a:pos x="836" y="403"/>
                </a:cxn>
                <a:cxn ang="0">
                  <a:pos x="854" y="361"/>
                </a:cxn>
                <a:cxn ang="0">
                  <a:pos x="869" y="318"/>
                </a:cxn>
                <a:cxn ang="0">
                  <a:pos x="882" y="274"/>
                </a:cxn>
                <a:cxn ang="0">
                  <a:pos x="895" y="232"/>
                </a:cxn>
                <a:cxn ang="0">
                  <a:pos x="905" y="190"/>
                </a:cxn>
                <a:cxn ang="0">
                  <a:pos x="914" y="148"/>
                </a:cxn>
                <a:cxn ang="0">
                  <a:pos x="920" y="112"/>
                </a:cxn>
                <a:cxn ang="0">
                  <a:pos x="926" y="82"/>
                </a:cxn>
                <a:cxn ang="0">
                  <a:pos x="931" y="53"/>
                </a:cxn>
                <a:cxn ang="0">
                  <a:pos x="933" y="31"/>
                </a:cxn>
                <a:cxn ang="0">
                  <a:pos x="937" y="15"/>
                </a:cxn>
                <a:cxn ang="0">
                  <a:pos x="939" y="8"/>
                </a:cxn>
              </a:cxnLst>
              <a:rect l="0" t="0" r="r" b="b"/>
              <a:pathLst>
                <a:path w="939" h="745">
                  <a:moveTo>
                    <a:pt x="0" y="0"/>
                  </a:moveTo>
                  <a:lnTo>
                    <a:pt x="0" y="4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21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4" y="52"/>
                  </a:lnTo>
                  <a:lnTo>
                    <a:pt x="4" y="59"/>
                  </a:lnTo>
                  <a:lnTo>
                    <a:pt x="6" y="67"/>
                  </a:lnTo>
                  <a:lnTo>
                    <a:pt x="6" y="74"/>
                  </a:lnTo>
                  <a:lnTo>
                    <a:pt x="8" y="84"/>
                  </a:lnTo>
                  <a:lnTo>
                    <a:pt x="8" y="91"/>
                  </a:lnTo>
                  <a:lnTo>
                    <a:pt x="9" y="99"/>
                  </a:lnTo>
                  <a:lnTo>
                    <a:pt x="11" y="109"/>
                  </a:lnTo>
                  <a:lnTo>
                    <a:pt x="11" y="118"/>
                  </a:lnTo>
                  <a:lnTo>
                    <a:pt x="15" y="128"/>
                  </a:lnTo>
                  <a:lnTo>
                    <a:pt x="15" y="137"/>
                  </a:lnTo>
                  <a:lnTo>
                    <a:pt x="17" y="145"/>
                  </a:lnTo>
                  <a:lnTo>
                    <a:pt x="21" y="156"/>
                  </a:lnTo>
                  <a:lnTo>
                    <a:pt x="21" y="166"/>
                  </a:lnTo>
                  <a:lnTo>
                    <a:pt x="25" y="175"/>
                  </a:lnTo>
                  <a:lnTo>
                    <a:pt x="27" y="186"/>
                  </a:lnTo>
                  <a:lnTo>
                    <a:pt x="28" y="196"/>
                  </a:lnTo>
                  <a:lnTo>
                    <a:pt x="30" y="205"/>
                  </a:lnTo>
                  <a:lnTo>
                    <a:pt x="34" y="217"/>
                  </a:lnTo>
                  <a:lnTo>
                    <a:pt x="36" y="226"/>
                  </a:lnTo>
                  <a:lnTo>
                    <a:pt x="40" y="238"/>
                  </a:lnTo>
                  <a:lnTo>
                    <a:pt x="44" y="249"/>
                  </a:lnTo>
                  <a:lnTo>
                    <a:pt x="46" y="259"/>
                  </a:lnTo>
                  <a:lnTo>
                    <a:pt x="49" y="270"/>
                  </a:lnTo>
                  <a:lnTo>
                    <a:pt x="53" y="280"/>
                  </a:lnTo>
                  <a:lnTo>
                    <a:pt x="57" y="291"/>
                  </a:lnTo>
                  <a:lnTo>
                    <a:pt x="59" y="300"/>
                  </a:lnTo>
                  <a:lnTo>
                    <a:pt x="63" y="310"/>
                  </a:lnTo>
                  <a:lnTo>
                    <a:pt x="67" y="321"/>
                  </a:lnTo>
                  <a:lnTo>
                    <a:pt x="68" y="331"/>
                  </a:lnTo>
                  <a:lnTo>
                    <a:pt x="74" y="342"/>
                  </a:lnTo>
                  <a:lnTo>
                    <a:pt x="78" y="352"/>
                  </a:lnTo>
                  <a:lnTo>
                    <a:pt x="82" y="363"/>
                  </a:lnTo>
                  <a:lnTo>
                    <a:pt x="86" y="371"/>
                  </a:lnTo>
                  <a:lnTo>
                    <a:pt x="91" y="382"/>
                  </a:lnTo>
                  <a:lnTo>
                    <a:pt x="95" y="394"/>
                  </a:lnTo>
                  <a:lnTo>
                    <a:pt x="99" y="403"/>
                  </a:lnTo>
                  <a:lnTo>
                    <a:pt x="103" y="413"/>
                  </a:lnTo>
                  <a:lnTo>
                    <a:pt x="108" y="422"/>
                  </a:lnTo>
                  <a:lnTo>
                    <a:pt x="114" y="432"/>
                  </a:lnTo>
                  <a:lnTo>
                    <a:pt x="120" y="441"/>
                  </a:lnTo>
                  <a:lnTo>
                    <a:pt x="124" y="451"/>
                  </a:lnTo>
                  <a:lnTo>
                    <a:pt x="127" y="458"/>
                  </a:lnTo>
                  <a:lnTo>
                    <a:pt x="133" y="468"/>
                  </a:lnTo>
                  <a:lnTo>
                    <a:pt x="139" y="477"/>
                  </a:lnTo>
                  <a:lnTo>
                    <a:pt x="144" y="485"/>
                  </a:lnTo>
                  <a:lnTo>
                    <a:pt x="148" y="492"/>
                  </a:lnTo>
                  <a:lnTo>
                    <a:pt x="154" y="502"/>
                  </a:lnTo>
                  <a:lnTo>
                    <a:pt x="162" y="509"/>
                  </a:lnTo>
                  <a:lnTo>
                    <a:pt x="165" y="517"/>
                  </a:lnTo>
                  <a:lnTo>
                    <a:pt x="171" y="525"/>
                  </a:lnTo>
                  <a:lnTo>
                    <a:pt x="179" y="532"/>
                  </a:lnTo>
                  <a:lnTo>
                    <a:pt x="184" y="538"/>
                  </a:lnTo>
                  <a:lnTo>
                    <a:pt x="190" y="544"/>
                  </a:lnTo>
                  <a:lnTo>
                    <a:pt x="196" y="551"/>
                  </a:lnTo>
                  <a:lnTo>
                    <a:pt x="201" y="559"/>
                  </a:lnTo>
                  <a:lnTo>
                    <a:pt x="209" y="563"/>
                  </a:lnTo>
                  <a:lnTo>
                    <a:pt x="217" y="568"/>
                  </a:lnTo>
                  <a:lnTo>
                    <a:pt x="221" y="574"/>
                  </a:lnTo>
                  <a:lnTo>
                    <a:pt x="228" y="578"/>
                  </a:lnTo>
                  <a:lnTo>
                    <a:pt x="234" y="585"/>
                  </a:lnTo>
                  <a:lnTo>
                    <a:pt x="240" y="589"/>
                  </a:lnTo>
                  <a:lnTo>
                    <a:pt x="245" y="593"/>
                  </a:lnTo>
                  <a:lnTo>
                    <a:pt x="251" y="599"/>
                  </a:lnTo>
                  <a:lnTo>
                    <a:pt x="257" y="604"/>
                  </a:lnTo>
                  <a:lnTo>
                    <a:pt x="264" y="608"/>
                  </a:lnTo>
                  <a:lnTo>
                    <a:pt x="268" y="612"/>
                  </a:lnTo>
                  <a:lnTo>
                    <a:pt x="274" y="616"/>
                  </a:lnTo>
                  <a:lnTo>
                    <a:pt x="279" y="623"/>
                  </a:lnTo>
                  <a:lnTo>
                    <a:pt x="285" y="627"/>
                  </a:lnTo>
                  <a:lnTo>
                    <a:pt x="291" y="631"/>
                  </a:lnTo>
                  <a:lnTo>
                    <a:pt x="295" y="637"/>
                  </a:lnTo>
                  <a:lnTo>
                    <a:pt x="300" y="641"/>
                  </a:lnTo>
                  <a:lnTo>
                    <a:pt x="304" y="644"/>
                  </a:lnTo>
                  <a:lnTo>
                    <a:pt x="310" y="648"/>
                  </a:lnTo>
                  <a:lnTo>
                    <a:pt x="314" y="650"/>
                  </a:lnTo>
                  <a:lnTo>
                    <a:pt x="321" y="658"/>
                  </a:lnTo>
                  <a:lnTo>
                    <a:pt x="325" y="660"/>
                  </a:lnTo>
                  <a:lnTo>
                    <a:pt x="329" y="663"/>
                  </a:lnTo>
                  <a:lnTo>
                    <a:pt x="335" y="667"/>
                  </a:lnTo>
                  <a:lnTo>
                    <a:pt x="340" y="671"/>
                  </a:lnTo>
                  <a:lnTo>
                    <a:pt x="342" y="675"/>
                  </a:lnTo>
                  <a:lnTo>
                    <a:pt x="348" y="679"/>
                  </a:lnTo>
                  <a:lnTo>
                    <a:pt x="354" y="681"/>
                  </a:lnTo>
                  <a:lnTo>
                    <a:pt x="357" y="684"/>
                  </a:lnTo>
                  <a:lnTo>
                    <a:pt x="361" y="688"/>
                  </a:lnTo>
                  <a:lnTo>
                    <a:pt x="365" y="692"/>
                  </a:lnTo>
                  <a:lnTo>
                    <a:pt x="371" y="694"/>
                  </a:lnTo>
                  <a:lnTo>
                    <a:pt x="374" y="698"/>
                  </a:lnTo>
                  <a:lnTo>
                    <a:pt x="376" y="700"/>
                  </a:lnTo>
                  <a:lnTo>
                    <a:pt x="382" y="701"/>
                  </a:lnTo>
                  <a:lnTo>
                    <a:pt x="386" y="703"/>
                  </a:lnTo>
                  <a:lnTo>
                    <a:pt x="390" y="707"/>
                  </a:lnTo>
                  <a:lnTo>
                    <a:pt x="393" y="709"/>
                  </a:lnTo>
                  <a:lnTo>
                    <a:pt x="395" y="713"/>
                  </a:lnTo>
                  <a:lnTo>
                    <a:pt x="399" y="715"/>
                  </a:lnTo>
                  <a:lnTo>
                    <a:pt x="403" y="717"/>
                  </a:lnTo>
                  <a:lnTo>
                    <a:pt x="407" y="719"/>
                  </a:lnTo>
                  <a:lnTo>
                    <a:pt x="411" y="720"/>
                  </a:lnTo>
                  <a:lnTo>
                    <a:pt x="413" y="722"/>
                  </a:lnTo>
                  <a:lnTo>
                    <a:pt x="416" y="726"/>
                  </a:lnTo>
                  <a:lnTo>
                    <a:pt x="420" y="726"/>
                  </a:lnTo>
                  <a:lnTo>
                    <a:pt x="424" y="728"/>
                  </a:lnTo>
                  <a:lnTo>
                    <a:pt x="426" y="730"/>
                  </a:lnTo>
                  <a:lnTo>
                    <a:pt x="430" y="732"/>
                  </a:lnTo>
                  <a:lnTo>
                    <a:pt x="432" y="732"/>
                  </a:lnTo>
                  <a:lnTo>
                    <a:pt x="433" y="734"/>
                  </a:lnTo>
                  <a:lnTo>
                    <a:pt x="437" y="736"/>
                  </a:lnTo>
                  <a:lnTo>
                    <a:pt x="441" y="738"/>
                  </a:lnTo>
                  <a:lnTo>
                    <a:pt x="443" y="738"/>
                  </a:lnTo>
                  <a:lnTo>
                    <a:pt x="447" y="738"/>
                  </a:lnTo>
                  <a:lnTo>
                    <a:pt x="449" y="739"/>
                  </a:lnTo>
                  <a:lnTo>
                    <a:pt x="451" y="741"/>
                  </a:lnTo>
                  <a:lnTo>
                    <a:pt x="456" y="741"/>
                  </a:lnTo>
                  <a:lnTo>
                    <a:pt x="462" y="743"/>
                  </a:lnTo>
                  <a:lnTo>
                    <a:pt x="466" y="743"/>
                  </a:lnTo>
                  <a:lnTo>
                    <a:pt x="470" y="745"/>
                  </a:lnTo>
                  <a:lnTo>
                    <a:pt x="475" y="743"/>
                  </a:lnTo>
                  <a:lnTo>
                    <a:pt x="479" y="743"/>
                  </a:lnTo>
                  <a:lnTo>
                    <a:pt x="481" y="743"/>
                  </a:lnTo>
                  <a:lnTo>
                    <a:pt x="483" y="743"/>
                  </a:lnTo>
                  <a:lnTo>
                    <a:pt x="485" y="743"/>
                  </a:lnTo>
                  <a:lnTo>
                    <a:pt x="490" y="741"/>
                  </a:lnTo>
                  <a:lnTo>
                    <a:pt x="492" y="741"/>
                  </a:lnTo>
                  <a:lnTo>
                    <a:pt x="494" y="739"/>
                  </a:lnTo>
                  <a:lnTo>
                    <a:pt x="496" y="738"/>
                  </a:lnTo>
                  <a:lnTo>
                    <a:pt x="502" y="738"/>
                  </a:lnTo>
                  <a:lnTo>
                    <a:pt x="504" y="736"/>
                  </a:lnTo>
                  <a:lnTo>
                    <a:pt x="508" y="736"/>
                  </a:lnTo>
                  <a:lnTo>
                    <a:pt x="511" y="734"/>
                  </a:lnTo>
                  <a:lnTo>
                    <a:pt x="515" y="732"/>
                  </a:lnTo>
                  <a:lnTo>
                    <a:pt x="517" y="730"/>
                  </a:lnTo>
                  <a:lnTo>
                    <a:pt x="523" y="728"/>
                  </a:lnTo>
                  <a:lnTo>
                    <a:pt x="527" y="728"/>
                  </a:lnTo>
                  <a:lnTo>
                    <a:pt x="530" y="726"/>
                  </a:lnTo>
                  <a:lnTo>
                    <a:pt x="534" y="722"/>
                  </a:lnTo>
                  <a:lnTo>
                    <a:pt x="538" y="720"/>
                  </a:lnTo>
                  <a:lnTo>
                    <a:pt x="544" y="717"/>
                  </a:lnTo>
                  <a:lnTo>
                    <a:pt x="547" y="717"/>
                  </a:lnTo>
                  <a:lnTo>
                    <a:pt x="551" y="713"/>
                  </a:lnTo>
                  <a:lnTo>
                    <a:pt x="555" y="711"/>
                  </a:lnTo>
                  <a:lnTo>
                    <a:pt x="561" y="707"/>
                  </a:lnTo>
                  <a:lnTo>
                    <a:pt x="565" y="703"/>
                  </a:lnTo>
                  <a:lnTo>
                    <a:pt x="570" y="701"/>
                  </a:lnTo>
                  <a:lnTo>
                    <a:pt x="574" y="698"/>
                  </a:lnTo>
                  <a:lnTo>
                    <a:pt x="580" y="696"/>
                  </a:lnTo>
                  <a:lnTo>
                    <a:pt x="584" y="692"/>
                  </a:lnTo>
                  <a:lnTo>
                    <a:pt x="587" y="688"/>
                  </a:lnTo>
                  <a:lnTo>
                    <a:pt x="595" y="684"/>
                  </a:lnTo>
                  <a:lnTo>
                    <a:pt x="599" y="681"/>
                  </a:lnTo>
                  <a:lnTo>
                    <a:pt x="603" y="677"/>
                  </a:lnTo>
                  <a:lnTo>
                    <a:pt x="608" y="673"/>
                  </a:lnTo>
                  <a:lnTo>
                    <a:pt x="614" y="669"/>
                  </a:lnTo>
                  <a:lnTo>
                    <a:pt x="618" y="663"/>
                  </a:lnTo>
                  <a:lnTo>
                    <a:pt x="625" y="660"/>
                  </a:lnTo>
                  <a:lnTo>
                    <a:pt x="629" y="656"/>
                  </a:lnTo>
                  <a:lnTo>
                    <a:pt x="635" y="650"/>
                  </a:lnTo>
                  <a:lnTo>
                    <a:pt x="641" y="646"/>
                  </a:lnTo>
                  <a:lnTo>
                    <a:pt x="648" y="641"/>
                  </a:lnTo>
                  <a:lnTo>
                    <a:pt x="652" y="637"/>
                  </a:lnTo>
                  <a:lnTo>
                    <a:pt x="658" y="631"/>
                  </a:lnTo>
                  <a:lnTo>
                    <a:pt x="663" y="625"/>
                  </a:lnTo>
                  <a:lnTo>
                    <a:pt x="671" y="622"/>
                  </a:lnTo>
                  <a:lnTo>
                    <a:pt x="677" y="614"/>
                  </a:lnTo>
                  <a:lnTo>
                    <a:pt x="682" y="610"/>
                  </a:lnTo>
                  <a:lnTo>
                    <a:pt x="686" y="604"/>
                  </a:lnTo>
                  <a:lnTo>
                    <a:pt x="694" y="599"/>
                  </a:lnTo>
                  <a:lnTo>
                    <a:pt x="700" y="593"/>
                  </a:lnTo>
                  <a:lnTo>
                    <a:pt x="705" y="587"/>
                  </a:lnTo>
                  <a:lnTo>
                    <a:pt x="711" y="580"/>
                  </a:lnTo>
                  <a:lnTo>
                    <a:pt x="719" y="574"/>
                  </a:lnTo>
                  <a:lnTo>
                    <a:pt x="724" y="568"/>
                  </a:lnTo>
                  <a:lnTo>
                    <a:pt x="730" y="561"/>
                  </a:lnTo>
                  <a:lnTo>
                    <a:pt x="736" y="555"/>
                  </a:lnTo>
                  <a:lnTo>
                    <a:pt x="741" y="547"/>
                  </a:lnTo>
                  <a:lnTo>
                    <a:pt x="747" y="542"/>
                  </a:lnTo>
                  <a:lnTo>
                    <a:pt x="755" y="536"/>
                  </a:lnTo>
                  <a:lnTo>
                    <a:pt x="760" y="527"/>
                  </a:lnTo>
                  <a:lnTo>
                    <a:pt x="766" y="521"/>
                  </a:lnTo>
                  <a:lnTo>
                    <a:pt x="772" y="513"/>
                  </a:lnTo>
                  <a:lnTo>
                    <a:pt x="779" y="506"/>
                  </a:lnTo>
                  <a:lnTo>
                    <a:pt x="785" y="496"/>
                  </a:lnTo>
                  <a:lnTo>
                    <a:pt x="791" y="489"/>
                  </a:lnTo>
                  <a:lnTo>
                    <a:pt x="797" y="481"/>
                  </a:lnTo>
                  <a:lnTo>
                    <a:pt x="802" y="471"/>
                  </a:lnTo>
                  <a:lnTo>
                    <a:pt x="808" y="462"/>
                  </a:lnTo>
                  <a:lnTo>
                    <a:pt x="814" y="454"/>
                  </a:lnTo>
                  <a:lnTo>
                    <a:pt x="817" y="443"/>
                  </a:lnTo>
                  <a:lnTo>
                    <a:pt x="823" y="433"/>
                  </a:lnTo>
                  <a:lnTo>
                    <a:pt x="827" y="424"/>
                  </a:lnTo>
                  <a:lnTo>
                    <a:pt x="833" y="413"/>
                  </a:lnTo>
                  <a:lnTo>
                    <a:pt x="836" y="403"/>
                  </a:lnTo>
                  <a:lnTo>
                    <a:pt x="840" y="394"/>
                  </a:lnTo>
                  <a:lnTo>
                    <a:pt x="846" y="382"/>
                  </a:lnTo>
                  <a:lnTo>
                    <a:pt x="850" y="371"/>
                  </a:lnTo>
                  <a:lnTo>
                    <a:pt x="854" y="361"/>
                  </a:lnTo>
                  <a:lnTo>
                    <a:pt x="859" y="350"/>
                  </a:lnTo>
                  <a:lnTo>
                    <a:pt x="861" y="338"/>
                  </a:lnTo>
                  <a:lnTo>
                    <a:pt x="867" y="329"/>
                  </a:lnTo>
                  <a:lnTo>
                    <a:pt x="869" y="318"/>
                  </a:lnTo>
                  <a:lnTo>
                    <a:pt x="873" y="308"/>
                  </a:lnTo>
                  <a:lnTo>
                    <a:pt x="876" y="297"/>
                  </a:lnTo>
                  <a:lnTo>
                    <a:pt x="880" y="285"/>
                  </a:lnTo>
                  <a:lnTo>
                    <a:pt x="882" y="274"/>
                  </a:lnTo>
                  <a:lnTo>
                    <a:pt x="886" y="262"/>
                  </a:lnTo>
                  <a:lnTo>
                    <a:pt x="888" y="253"/>
                  </a:lnTo>
                  <a:lnTo>
                    <a:pt x="893" y="242"/>
                  </a:lnTo>
                  <a:lnTo>
                    <a:pt x="895" y="232"/>
                  </a:lnTo>
                  <a:lnTo>
                    <a:pt x="897" y="221"/>
                  </a:lnTo>
                  <a:lnTo>
                    <a:pt x="899" y="209"/>
                  </a:lnTo>
                  <a:lnTo>
                    <a:pt x="903" y="200"/>
                  </a:lnTo>
                  <a:lnTo>
                    <a:pt x="905" y="190"/>
                  </a:lnTo>
                  <a:lnTo>
                    <a:pt x="907" y="179"/>
                  </a:lnTo>
                  <a:lnTo>
                    <a:pt x="909" y="169"/>
                  </a:lnTo>
                  <a:lnTo>
                    <a:pt x="911" y="158"/>
                  </a:lnTo>
                  <a:lnTo>
                    <a:pt x="914" y="148"/>
                  </a:lnTo>
                  <a:lnTo>
                    <a:pt x="916" y="141"/>
                  </a:lnTo>
                  <a:lnTo>
                    <a:pt x="916" y="129"/>
                  </a:lnTo>
                  <a:lnTo>
                    <a:pt x="918" y="122"/>
                  </a:lnTo>
                  <a:lnTo>
                    <a:pt x="920" y="112"/>
                  </a:lnTo>
                  <a:lnTo>
                    <a:pt x="922" y="103"/>
                  </a:lnTo>
                  <a:lnTo>
                    <a:pt x="922" y="95"/>
                  </a:lnTo>
                  <a:lnTo>
                    <a:pt x="926" y="88"/>
                  </a:lnTo>
                  <a:lnTo>
                    <a:pt x="926" y="82"/>
                  </a:lnTo>
                  <a:lnTo>
                    <a:pt x="928" y="72"/>
                  </a:lnTo>
                  <a:lnTo>
                    <a:pt x="930" y="67"/>
                  </a:lnTo>
                  <a:lnTo>
                    <a:pt x="931" y="59"/>
                  </a:lnTo>
                  <a:lnTo>
                    <a:pt x="931" y="53"/>
                  </a:lnTo>
                  <a:lnTo>
                    <a:pt x="931" y="48"/>
                  </a:lnTo>
                  <a:lnTo>
                    <a:pt x="933" y="40"/>
                  </a:lnTo>
                  <a:lnTo>
                    <a:pt x="933" y="36"/>
                  </a:lnTo>
                  <a:lnTo>
                    <a:pt x="933" y="31"/>
                  </a:lnTo>
                  <a:lnTo>
                    <a:pt x="935" y="27"/>
                  </a:lnTo>
                  <a:lnTo>
                    <a:pt x="935" y="21"/>
                  </a:lnTo>
                  <a:lnTo>
                    <a:pt x="937" y="19"/>
                  </a:lnTo>
                  <a:lnTo>
                    <a:pt x="937" y="15"/>
                  </a:lnTo>
                  <a:lnTo>
                    <a:pt x="937" y="14"/>
                  </a:lnTo>
                  <a:lnTo>
                    <a:pt x="939" y="12"/>
                  </a:lnTo>
                  <a:lnTo>
                    <a:pt x="939" y="8"/>
                  </a:lnTo>
                  <a:lnTo>
                    <a:pt x="939" y="8"/>
                  </a:lnTo>
                  <a:lnTo>
                    <a:pt x="939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7380312" y="2348880"/>
              <a:ext cx="557212" cy="454025"/>
            </a:xfrm>
            <a:custGeom>
              <a:avLst/>
              <a:gdLst/>
              <a:ahLst/>
              <a:cxnLst>
                <a:cxn ang="0">
                  <a:pos x="2" y="28"/>
                </a:cxn>
                <a:cxn ang="0">
                  <a:pos x="9" y="65"/>
                </a:cxn>
                <a:cxn ang="0">
                  <a:pos x="17" y="104"/>
                </a:cxn>
                <a:cxn ang="0">
                  <a:pos x="28" y="142"/>
                </a:cxn>
                <a:cxn ang="0">
                  <a:pos x="44" y="180"/>
                </a:cxn>
                <a:cxn ang="0">
                  <a:pos x="59" y="218"/>
                </a:cxn>
                <a:cxn ang="0">
                  <a:pos x="76" y="256"/>
                </a:cxn>
                <a:cxn ang="0">
                  <a:pos x="95" y="293"/>
                </a:cxn>
                <a:cxn ang="0">
                  <a:pos x="114" y="325"/>
                </a:cxn>
                <a:cxn ang="0">
                  <a:pos x="133" y="355"/>
                </a:cxn>
                <a:cxn ang="0">
                  <a:pos x="154" y="386"/>
                </a:cxn>
                <a:cxn ang="0">
                  <a:pos x="175" y="410"/>
                </a:cxn>
                <a:cxn ang="0">
                  <a:pos x="194" y="431"/>
                </a:cxn>
                <a:cxn ang="0">
                  <a:pos x="213" y="448"/>
                </a:cxn>
                <a:cxn ang="0">
                  <a:pos x="232" y="465"/>
                </a:cxn>
                <a:cxn ang="0">
                  <a:pos x="251" y="483"/>
                </a:cxn>
                <a:cxn ang="0">
                  <a:pos x="272" y="498"/>
                </a:cxn>
                <a:cxn ang="0">
                  <a:pos x="289" y="511"/>
                </a:cxn>
                <a:cxn ang="0">
                  <a:pos x="308" y="524"/>
                </a:cxn>
                <a:cxn ang="0">
                  <a:pos x="323" y="538"/>
                </a:cxn>
                <a:cxn ang="0">
                  <a:pos x="338" y="547"/>
                </a:cxn>
                <a:cxn ang="0">
                  <a:pos x="361" y="562"/>
                </a:cxn>
                <a:cxn ang="0">
                  <a:pos x="376" y="570"/>
                </a:cxn>
                <a:cxn ang="0">
                  <a:pos x="390" y="561"/>
                </a:cxn>
                <a:cxn ang="0">
                  <a:pos x="403" y="551"/>
                </a:cxn>
                <a:cxn ang="0">
                  <a:pos x="418" y="540"/>
                </a:cxn>
                <a:cxn ang="0">
                  <a:pos x="435" y="526"/>
                </a:cxn>
                <a:cxn ang="0">
                  <a:pos x="454" y="511"/>
                </a:cxn>
                <a:cxn ang="0">
                  <a:pos x="473" y="494"/>
                </a:cxn>
                <a:cxn ang="0">
                  <a:pos x="496" y="477"/>
                </a:cxn>
                <a:cxn ang="0">
                  <a:pos x="515" y="454"/>
                </a:cxn>
                <a:cxn ang="0">
                  <a:pos x="536" y="431"/>
                </a:cxn>
                <a:cxn ang="0">
                  <a:pos x="559" y="405"/>
                </a:cxn>
                <a:cxn ang="0">
                  <a:pos x="578" y="378"/>
                </a:cxn>
                <a:cxn ang="0">
                  <a:pos x="597" y="346"/>
                </a:cxn>
                <a:cxn ang="0">
                  <a:pos x="614" y="312"/>
                </a:cxn>
                <a:cxn ang="0">
                  <a:pos x="631" y="274"/>
                </a:cxn>
                <a:cxn ang="0">
                  <a:pos x="644" y="234"/>
                </a:cxn>
                <a:cxn ang="0">
                  <a:pos x="658" y="194"/>
                </a:cxn>
                <a:cxn ang="0">
                  <a:pos x="671" y="156"/>
                </a:cxn>
                <a:cxn ang="0">
                  <a:pos x="680" y="118"/>
                </a:cxn>
                <a:cxn ang="0">
                  <a:pos x="690" y="85"/>
                </a:cxn>
                <a:cxn ang="0">
                  <a:pos x="696" y="55"/>
                </a:cxn>
                <a:cxn ang="0">
                  <a:pos x="699" y="30"/>
                </a:cxn>
                <a:cxn ang="0">
                  <a:pos x="701" y="13"/>
                </a:cxn>
                <a:cxn ang="0">
                  <a:pos x="699" y="4"/>
                </a:cxn>
                <a:cxn ang="0">
                  <a:pos x="680" y="4"/>
                </a:cxn>
                <a:cxn ang="0">
                  <a:pos x="640" y="4"/>
                </a:cxn>
                <a:cxn ang="0">
                  <a:pos x="587" y="4"/>
                </a:cxn>
                <a:cxn ang="0">
                  <a:pos x="519" y="4"/>
                </a:cxn>
                <a:cxn ang="0">
                  <a:pos x="441" y="2"/>
                </a:cxn>
                <a:cxn ang="0">
                  <a:pos x="363" y="2"/>
                </a:cxn>
                <a:cxn ang="0">
                  <a:pos x="279" y="2"/>
                </a:cxn>
                <a:cxn ang="0">
                  <a:pos x="203" y="0"/>
                </a:cxn>
                <a:cxn ang="0">
                  <a:pos x="133" y="0"/>
                </a:cxn>
                <a:cxn ang="0">
                  <a:pos x="72" y="0"/>
                </a:cxn>
                <a:cxn ang="0">
                  <a:pos x="28" y="0"/>
                </a:cxn>
                <a:cxn ang="0">
                  <a:pos x="4" y="0"/>
                </a:cxn>
              </a:cxnLst>
              <a:rect l="0" t="0" r="r" b="b"/>
              <a:pathLst>
                <a:path w="701" h="570">
                  <a:moveTo>
                    <a:pt x="0" y="0"/>
                  </a:moveTo>
                  <a:lnTo>
                    <a:pt x="0" y="6"/>
                  </a:lnTo>
                  <a:lnTo>
                    <a:pt x="0" y="13"/>
                  </a:lnTo>
                  <a:lnTo>
                    <a:pt x="0" y="21"/>
                  </a:lnTo>
                  <a:lnTo>
                    <a:pt x="2" y="28"/>
                  </a:lnTo>
                  <a:lnTo>
                    <a:pt x="2" y="36"/>
                  </a:lnTo>
                  <a:lnTo>
                    <a:pt x="4" y="42"/>
                  </a:lnTo>
                  <a:lnTo>
                    <a:pt x="6" y="51"/>
                  </a:lnTo>
                  <a:lnTo>
                    <a:pt x="7" y="59"/>
                  </a:lnTo>
                  <a:lnTo>
                    <a:pt x="9" y="65"/>
                  </a:lnTo>
                  <a:lnTo>
                    <a:pt x="11" y="74"/>
                  </a:lnTo>
                  <a:lnTo>
                    <a:pt x="11" y="82"/>
                  </a:lnTo>
                  <a:lnTo>
                    <a:pt x="13" y="87"/>
                  </a:lnTo>
                  <a:lnTo>
                    <a:pt x="15" y="95"/>
                  </a:lnTo>
                  <a:lnTo>
                    <a:pt x="17" y="104"/>
                  </a:lnTo>
                  <a:lnTo>
                    <a:pt x="21" y="112"/>
                  </a:lnTo>
                  <a:lnTo>
                    <a:pt x="23" y="120"/>
                  </a:lnTo>
                  <a:lnTo>
                    <a:pt x="25" y="127"/>
                  </a:lnTo>
                  <a:lnTo>
                    <a:pt x="26" y="135"/>
                  </a:lnTo>
                  <a:lnTo>
                    <a:pt x="28" y="142"/>
                  </a:lnTo>
                  <a:lnTo>
                    <a:pt x="32" y="150"/>
                  </a:lnTo>
                  <a:lnTo>
                    <a:pt x="34" y="158"/>
                  </a:lnTo>
                  <a:lnTo>
                    <a:pt x="38" y="165"/>
                  </a:lnTo>
                  <a:lnTo>
                    <a:pt x="40" y="175"/>
                  </a:lnTo>
                  <a:lnTo>
                    <a:pt x="44" y="180"/>
                  </a:lnTo>
                  <a:lnTo>
                    <a:pt x="47" y="190"/>
                  </a:lnTo>
                  <a:lnTo>
                    <a:pt x="49" y="198"/>
                  </a:lnTo>
                  <a:lnTo>
                    <a:pt x="53" y="203"/>
                  </a:lnTo>
                  <a:lnTo>
                    <a:pt x="55" y="213"/>
                  </a:lnTo>
                  <a:lnTo>
                    <a:pt x="59" y="218"/>
                  </a:lnTo>
                  <a:lnTo>
                    <a:pt x="63" y="226"/>
                  </a:lnTo>
                  <a:lnTo>
                    <a:pt x="66" y="234"/>
                  </a:lnTo>
                  <a:lnTo>
                    <a:pt x="70" y="243"/>
                  </a:lnTo>
                  <a:lnTo>
                    <a:pt x="72" y="249"/>
                  </a:lnTo>
                  <a:lnTo>
                    <a:pt x="76" y="256"/>
                  </a:lnTo>
                  <a:lnTo>
                    <a:pt x="80" y="264"/>
                  </a:lnTo>
                  <a:lnTo>
                    <a:pt x="83" y="272"/>
                  </a:lnTo>
                  <a:lnTo>
                    <a:pt x="87" y="277"/>
                  </a:lnTo>
                  <a:lnTo>
                    <a:pt x="91" y="285"/>
                  </a:lnTo>
                  <a:lnTo>
                    <a:pt x="95" y="293"/>
                  </a:lnTo>
                  <a:lnTo>
                    <a:pt x="99" y="298"/>
                  </a:lnTo>
                  <a:lnTo>
                    <a:pt x="102" y="306"/>
                  </a:lnTo>
                  <a:lnTo>
                    <a:pt x="106" y="312"/>
                  </a:lnTo>
                  <a:lnTo>
                    <a:pt x="110" y="319"/>
                  </a:lnTo>
                  <a:lnTo>
                    <a:pt x="114" y="325"/>
                  </a:lnTo>
                  <a:lnTo>
                    <a:pt x="118" y="332"/>
                  </a:lnTo>
                  <a:lnTo>
                    <a:pt x="122" y="338"/>
                  </a:lnTo>
                  <a:lnTo>
                    <a:pt x="125" y="344"/>
                  </a:lnTo>
                  <a:lnTo>
                    <a:pt x="131" y="351"/>
                  </a:lnTo>
                  <a:lnTo>
                    <a:pt x="133" y="355"/>
                  </a:lnTo>
                  <a:lnTo>
                    <a:pt x="137" y="363"/>
                  </a:lnTo>
                  <a:lnTo>
                    <a:pt x="141" y="369"/>
                  </a:lnTo>
                  <a:lnTo>
                    <a:pt x="146" y="374"/>
                  </a:lnTo>
                  <a:lnTo>
                    <a:pt x="150" y="378"/>
                  </a:lnTo>
                  <a:lnTo>
                    <a:pt x="154" y="386"/>
                  </a:lnTo>
                  <a:lnTo>
                    <a:pt x="158" y="389"/>
                  </a:lnTo>
                  <a:lnTo>
                    <a:pt x="161" y="395"/>
                  </a:lnTo>
                  <a:lnTo>
                    <a:pt x="165" y="401"/>
                  </a:lnTo>
                  <a:lnTo>
                    <a:pt x="169" y="405"/>
                  </a:lnTo>
                  <a:lnTo>
                    <a:pt x="175" y="410"/>
                  </a:lnTo>
                  <a:lnTo>
                    <a:pt x="177" y="414"/>
                  </a:lnTo>
                  <a:lnTo>
                    <a:pt x="180" y="420"/>
                  </a:lnTo>
                  <a:lnTo>
                    <a:pt x="186" y="424"/>
                  </a:lnTo>
                  <a:lnTo>
                    <a:pt x="190" y="427"/>
                  </a:lnTo>
                  <a:lnTo>
                    <a:pt x="194" y="431"/>
                  </a:lnTo>
                  <a:lnTo>
                    <a:pt x="196" y="435"/>
                  </a:lnTo>
                  <a:lnTo>
                    <a:pt x="201" y="439"/>
                  </a:lnTo>
                  <a:lnTo>
                    <a:pt x="205" y="443"/>
                  </a:lnTo>
                  <a:lnTo>
                    <a:pt x="209" y="445"/>
                  </a:lnTo>
                  <a:lnTo>
                    <a:pt x="213" y="448"/>
                  </a:lnTo>
                  <a:lnTo>
                    <a:pt x="215" y="454"/>
                  </a:lnTo>
                  <a:lnTo>
                    <a:pt x="220" y="456"/>
                  </a:lnTo>
                  <a:lnTo>
                    <a:pt x="224" y="460"/>
                  </a:lnTo>
                  <a:lnTo>
                    <a:pt x="228" y="462"/>
                  </a:lnTo>
                  <a:lnTo>
                    <a:pt x="232" y="465"/>
                  </a:lnTo>
                  <a:lnTo>
                    <a:pt x="236" y="469"/>
                  </a:lnTo>
                  <a:lnTo>
                    <a:pt x="239" y="473"/>
                  </a:lnTo>
                  <a:lnTo>
                    <a:pt x="243" y="477"/>
                  </a:lnTo>
                  <a:lnTo>
                    <a:pt x="247" y="479"/>
                  </a:lnTo>
                  <a:lnTo>
                    <a:pt x="251" y="483"/>
                  </a:lnTo>
                  <a:lnTo>
                    <a:pt x="255" y="486"/>
                  </a:lnTo>
                  <a:lnTo>
                    <a:pt x="260" y="488"/>
                  </a:lnTo>
                  <a:lnTo>
                    <a:pt x="262" y="492"/>
                  </a:lnTo>
                  <a:lnTo>
                    <a:pt x="266" y="494"/>
                  </a:lnTo>
                  <a:lnTo>
                    <a:pt x="272" y="498"/>
                  </a:lnTo>
                  <a:lnTo>
                    <a:pt x="274" y="500"/>
                  </a:lnTo>
                  <a:lnTo>
                    <a:pt x="277" y="503"/>
                  </a:lnTo>
                  <a:lnTo>
                    <a:pt x="283" y="507"/>
                  </a:lnTo>
                  <a:lnTo>
                    <a:pt x="287" y="509"/>
                  </a:lnTo>
                  <a:lnTo>
                    <a:pt x="289" y="511"/>
                  </a:lnTo>
                  <a:lnTo>
                    <a:pt x="294" y="515"/>
                  </a:lnTo>
                  <a:lnTo>
                    <a:pt x="296" y="517"/>
                  </a:lnTo>
                  <a:lnTo>
                    <a:pt x="300" y="521"/>
                  </a:lnTo>
                  <a:lnTo>
                    <a:pt x="304" y="522"/>
                  </a:lnTo>
                  <a:lnTo>
                    <a:pt x="308" y="524"/>
                  </a:lnTo>
                  <a:lnTo>
                    <a:pt x="310" y="528"/>
                  </a:lnTo>
                  <a:lnTo>
                    <a:pt x="314" y="530"/>
                  </a:lnTo>
                  <a:lnTo>
                    <a:pt x="317" y="532"/>
                  </a:lnTo>
                  <a:lnTo>
                    <a:pt x="319" y="534"/>
                  </a:lnTo>
                  <a:lnTo>
                    <a:pt x="323" y="538"/>
                  </a:lnTo>
                  <a:lnTo>
                    <a:pt x="327" y="540"/>
                  </a:lnTo>
                  <a:lnTo>
                    <a:pt x="331" y="540"/>
                  </a:lnTo>
                  <a:lnTo>
                    <a:pt x="333" y="543"/>
                  </a:lnTo>
                  <a:lnTo>
                    <a:pt x="334" y="543"/>
                  </a:lnTo>
                  <a:lnTo>
                    <a:pt x="338" y="547"/>
                  </a:lnTo>
                  <a:lnTo>
                    <a:pt x="344" y="549"/>
                  </a:lnTo>
                  <a:lnTo>
                    <a:pt x="348" y="553"/>
                  </a:lnTo>
                  <a:lnTo>
                    <a:pt x="352" y="557"/>
                  </a:lnTo>
                  <a:lnTo>
                    <a:pt x="357" y="559"/>
                  </a:lnTo>
                  <a:lnTo>
                    <a:pt x="361" y="562"/>
                  </a:lnTo>
                  <a:lnTo>
                    <a:pt x="365" y="564"/>
                  </a:lnTo>
                  <a:lnTo>
                    <a:pt x="367" y="564"/>
                  </a:lnTo>
                  <a:lnTo>
                    <a:pt x="369" y="566"/>
                  </a:lnTo>
                  <a:lnTo>
                    <a:pt x="372" y="568"/>
                  </a:lnTo>
                  <a:lnTo>
                    <a:pt x="376" y="570"/>
                  </a:lnTo>
                  <a:lnTo>
                    <a:pt x="376" y="568"/>
                  </a:lnTo>
                  <a:lnTo>
                    <a:pt x="380" y="566"/>
                  </a:lnTo>
                  <a:lnTo>
                    <a:pt x="382" y="564"/>
                  </a:lnTo>
                  <a:lnTo>
                    <a:pt x="384" y="562"/>
                  </a:lnTo>
                  <a:lnTo>
                    <a:pt x="390" y="561"/>
                  </a:lnTo>
                  <a:lnTo>
                    <a:pt x="393" y="559"/>
                  </a:lnTo>
                  <a:lnTo>
                    <a:pt x="395" y="557"/>
                  </a:lnTo>
                  <a:lnTo>
                    <a:pt x="397" y="555"/>
                  </a:lnTo>
                  <a:lnTo>
                    <a:pt x="399" y="551"/>
                  </a:lnTo>
                  <a:lnTo>
                    <a:pt x="403" y="551"/>
                  </a:lnTo>
                  <a:lnTo>
                    <a:pt x="405" y="549"/>
                  </a:lnTo>
                  <a:lnTo>
                    <a:pt x="409" y="545"/>
                  </a:lnTo>
                  <a:lnTo>
                    <a:pt x="412" y="543"/>
                  </a:lnTo>
                  <a:lnTo>
                    <a:pt x="416" y="541"/>
                  </a:lnTo>
                  <a:lnTo>
                    <a:pt x="418" y="540"/>
                  </a:lnTo>
                  <a:lnTo>
                    <a:pt x="420" y="538"/>
                  </a:lnTo>
                  <a:lnTo>
                    <a:pt x="424" y="534"/>
                  </a:lnTo>
                  <a:lnTo>
                    <a:pt x="428" y="532"/>
                  </a:lnTo>
                  <a:lnTo>
                    <a:pt x="431" y="528"/>
                  </a:lnTo>
                  <a:lnTo>
                    <a:pt x="435" y="526"/>
                  </a:lnTo>
                  <a:lnTo>
                    <a:pt x="439" y="524"/>
                  </a:lnTo>
                  <a:lnTo>
                    <a:pt x="443" y="522"/>
                  </a:lnTo>
                  <a:lnTo>
                    <a:pt x="447" y="517"/>
                  </a:lnTo>
                  <a:lnTo>
                    <a:pt x="450" y="515"/>
                  </a:lnTo>
                  <a:lnTo>
                    <a:pt x="454" y="511"/>
                  </a:lnTo>
                  <a:lnTo>
                    <a:pt x="458" y="509"/>
                  </a:lnTo>
                  <a:lnTo>
                    <a:pt x="462" y="505"/>
                  </a:lnTo>
                  <a:lnTo>
                    <a:pt x="466" y="503"/>
                  </a:lnTo>
                  <a:lnTo>
                    <a:pt x="469" y="498"/>
                  </a:lnTo>
                  <a:lnTo>
                    <a:pt x="473" y="494"/>
                  </a:lnTo>
                  <a:lnTo>
                    <a:pt x="479" y="492"/>
                  </a:lnTo>
                  <a:lnTo>
                    <a:pt x="483" y="488"/>
                  </a:lnTo>
                  <a:lnTo>
                    <a:pt x="486" y="483"/>
                  </a:lnTo>
                  <a:lnTo>
                    <a:pt x="490" y="481"/>
                  </a:lnTo>
                  <a:lnTo>
                    <a:pt x="496" y="477"/>
                  </a:lnTo>
                  <a:lnTo>
                    <a:pt x="500" y="471"/>
                  </a:lnTo>
                  <a:lnTo>
                    <a:pt x="504" y="467"/>
                  </a:lnTo>
                  <a:lnTo>
                    <a:pt x="507" y="464"/>
                  </a:lnTo>
                  <a:lnTo>
                    <a:pt x="513" y="460"/>
                  </a:lnTo>
                  <a:lnTo>
                    <a:pt x="515" y="454"/>
                  </a:lnTo>
                  <a:lnTo>
                    <a:pt x="519" y="450"/>
                  </a:lnTo>
                  <a:lnTo>
                    <a:pt x="525" y="445"/>
                  </a:lnTo>
                  <a:lnTo>
                    <a:pt x="530" y="441"/>
                  </a:lnTo>
                  <a:lnTo>
                    <a:pt x="534" y="437"/>
                  </a:lnTo>
                  <a:lnTo>
                    <a:pt x="536" y="431"/>
                  </a:lnTo>
                  <a:lnTo>
                    <a:pt x="542" y="426"/>
                  </a:lnTo>
                  <a:lnTo>
                    <a:pt x="545" y="422"/>
                  </a:lnTo>
                  <a:lnTo>
                    <a:pt x="549" y="416"/>
                  </a:lnTo>
                  <a:lnTo>
                    <a:pt x="553" y="410"/>
                  </a:lnTo>
                  <a:lnTo>
                    <a:pt x="559" y="405"/>
                  </a:lnTo>
                  <a:lnTo>
                    <a:pt x="561" y="401"/>
                  </a:lnTo>
                  <a:lnTo>
                    <a:pt x="566" y="395"/>
                  </a:lnTo>
                  <a:lnTo>
                    <a:pt x="570" y="389"/>
                  </a:lnTo>
                  <a:lnTo>
                    <a:pt x="574" y="386"/>
                  </a:lnTo>
                  <a:lnTo>
                    <a:pt x="578" y="378"/>
                  </a:lnTo>
                  <a:lnTo>
                    <a:pt x="582" y="372"/>
                  </a:lnTo>
                  <a:lnTo>
                    <a:pt x="585" y="367"/>
                  </a:lnTo>
                  <a:lnTo>
                    <a:pt x="589" y="361"/>
                  </a:lnTo>
                  <a:lnTo>
                    <a:pt x="593" y="353"/>
                  </a:lnTo>
                  <a:lnTo>
                    <a:pt x="597" y="346"/>
                  </a:lnTo>
                  <a:lnTo>
                    <a:pt x="601" y="340"/>
                  </a:lnTo>
                  <a:lnTo>
                    <a:pt x="604" y="332"/>
                  </a:lnTo>
                  <a:lnTo>
                    <a:pt x="606" y="325"/>
                  </a:lnTo>
                  <a:lnTo>
                    <a:pt x="610" y="319"/>
                  </a:lnTo>
                  <a:lnTo>
                    <a:pt x="614" y="312"/>
                  </a:lnTo>
                  <a:lnTo>
                    <a:pt x="618" y="304"/>
                  </a:lnTo>
                  <a:lnTo>
                    <a:pt x="620" y="296"/>
                  </a:lnTo>
                  <a:lnTo>
                    <a:pt x="623" y="289"/>
                  </a:lnTo>
                  <a:lnTo>
                    <a:pt x="627" y="281"/>
                  </a:lnTo>
                  <a:lnTo>
                    <a:pt x="631" y="274"/>
                  </a:lnTo>
                  <a:lnTo>
                    <a:pt x="633" y="266"/>
                  </a:lnTo>
                  <a:lnTo>
                    <a:pt x="637" y="258"/>
                  </a:lnTo>
                  <a:lnTo>
                    <a:pt x="640" y="249"/>
                  </a:lnTo>
                  <a:lnTo>
                    <a:pt x="642" y="243"/>
                  </a:lnTo>
                  <a:lnTo>
                    <a:pt x="644" y="234"/>
                  </a:lnTo>
                  <a:lnTo>
                    <a:pt x="648" y="226"/>
                  </a:lnTo>
                  <a:lnTo>
                    <a:pt x="652" y="217"/>
                  </a:lnTo>
                  <a:lnTo>
                    <a:pt x="654" y="211"/>
                  </a:lnTo>
                  <a:lnTo>
                    <a:pt x="656" y="201"/>
                  </a:lnTo>
                  <a:lnTo>
                    <a:pt x="658" y="194"/>
                  </a:lnTo>
                  <a:lnTo>
                    <a:pt x="661" y="184"/>
                  </a:lnTo>
                  <a:lnTo>
                    <a:pt x="663" y="179"/>
                  </a:lnTo>
                  <a:lnTo>
                    <a:pt x="665" y="171"/>
                  </a:lnTo>
                  <a:lnTo>
                    <a:pt x="667" y="163"/>
                  </a:lnTo>
                  <a:lnTo>
                    <a:pt x="671" y="156"/>
                  </a:lnTo>
                  <a:lnTo>
                    <a:pt x="673" y="148"/>
                  </a:lnTo>
                  <a:lnTo>
                    <a:pt x="675" y="141"/>
                  </a:lnTo>
                  <a:lnTo>
                    <a:pt x="677" y="133"/>
                  </a:lnTo>
                  <a:lnTo>
                    <a:pt x="678" y="127"/>
                  </a:lnTo>
                  <a:lnTo>
                    <a:pt x="680" y="118"/>
                  </a:lnTo>
                  <a:lnTo>
                    <a:pt x="682" y="110"/>
                  </a:lnTo>
                  <a:lnTo>
                    <a:pt x="684" y="104"/>
                  </a:lnTo>
                  <a:lnTo>
                    <a:pt x="686" y="97"/>
                  </a:lnTo>
                  <a:lnTo>
                    <a:pt x="688" y="93"/>
                  </a:lnTo>
                  <a:lnTo>
                    <a:pt x="690" y="85"/>
                  </a:lnTo>
                  <a:lnTo>
                    <a:pt x="690" y="80"/>
                  </a:lnTo>
                  <a:lnTo>
                    <a:pt x="692" y="72"/>
                  </a:lnTo>
                  <a:lnTo>
                    <a:pt x="694" y="66"/>
                  </a:lnTo>
                  <a:lnTo>
                    <a:pt x="694" y="61"/>
                  </a:lnTo>
                  <a:lnTo>
                    <a:pt x="696" y="55"/>
                  </a:lnTo>
                  <a:lnTo>
                    <a:pt x="698" y="51"/>
                  </a:lnTo>
                  <a:lnTo>
                    <a:pt x="698" y="46"/>
                  </a:lnTo>
                  <a:lnTo>
                    <a:pt x="698" y="40"/>
                  </a:lnTo>
                  <a:lnTo>
                    <a:pt x="699" y="36"/>
                  </a:lnTo>
                  <a:lnTo>
                    <a:pt x="699" y="30"/>
                  </a:lnTo>
                  <a:lnTo>
                    <a:pt x="699" y="27"/>
                  </a:lnTo>
                  <a:lnTo>
                    <a:pt x="699" y="23"/>
                  </a:lnTo>
                  <a:lnTo>
                    <a:pt x="701" y="19"/>
                  </a:lnTo>
                  <a:lnTo>
                    <a:pt x="701" y="17"/>
                  </a:lnTo>
                  <a:lnTo>
                    <a:pt x="701" y="13"/>
                  </a:lnTo>
                  <a:lnTo>
                    <a:pt x="701" y="9"/>
                  </a:lnTo>
                  <a:lnTo>
                    <a:pt x="701" y="6"/>
                  </a:lnTo>
                  <a:lnTo>
                    <a:pt x="701" y="4"/>
                  </a:lnTo>
                  <a:lnTo>
                    <a:pt x="701" y="4"/>
                  </a:lnTo>
                  <a:lnTo>
                    <a:pt x="699" y="4"/>
                  </a:lnTo>
                  <a:lnTo>
                    <a:pt x="698" y="4"/>
                  </a:lnTo>
                  <a:lnTo>
                    <a:pt x="694" y="4"/>
                  </a:lnTo>
                  <a:lnTo>
                    <a:pt x="692" y="4"/>
                  </a:lnTo>
                  <a:lnTo>
                    <a:pt x="686" y="4"/>
                  </a:lnTo>
                  <a:lnTo>
                    <a:pt x="680" y="4"/>
                  </a:lnTo>
                  <a:lnTo>
                    <a:pt x="673" y="4"/>
                  </a:lnTo>
                  <a:lnTo>
                    <a:pt x="667" y="4"/>
                  </a:lnTo>
                  <a:lnTo>
                    <a:pt x="659" y="4"/>
                  </a:lnTo>
                  <a:lnTo>
                    <a:pt x="652" y="4"/>
                  </a:lnTo>
                  <a:lnTo>
                    <a:pt x="640" y="4"/>
                  </a:lnTo>
                  <a:lnTo>
                    <a:pt x="631" y="4"/>
                  </a:lnTo>
                  <a:lnTo>
                    <a:pt x="621" y="4"/>
                  </a:lnTo>
                  <a:lnTo>
                    <a:pt x="610" y="4"/>
                  </a:lnTo>
                  <a:lnTo>
                    <a:pt x="597" y="4"/>
                  </a:lnTo>
                  <a:lnTo>
                    <a:pt x="587" y="4"/>
                  </a:lnTo>
                  <a:lnTo>
                    <a:pt x="572" y="4"/>
                  </a:lnTo>
                  <a:lnTo>
                    <a:pt x="559" y="4"/>
                  </a:lnTo>
                  <a:lnTo>
                    <a:pt x="545" y="4"/>
                  </a:lnTo>
                  <a:lnTo>
                    <a:pt x="532" y="4"/>
                  </a:lnTo>
                  <a:lnTo>
                    <a:pt x="519" y="4"/>
                  </a:lnTo>
                  <a:lnTo>
                    <a:pt x="504" y="4"/>
                  </a:lnTo>
                  <a:lnTo>
                    <a:pt x="488" y="4"/>
                  </a:lnTo>
                  <a:lnTo>
                    <a:pt x="473" y="4"/>
                  </a:lnTo>
                  <a:lnTo>
                    <a:pt x="458" y="2"/>
                  </a:lnTo>
                  <a:lnTo>
                    <a:pt x="441" y="2"/>
                  </a:lnTo>
                  <a:lnTo>
                    <a:pt x="428" y="2"/>
                  </a:lnTo>
                  <a:lnTo>
                    <a:pt x="410" y="2"/>
                  </a:lnTo>
                  <a:lnTo>
                    <a:pt x="393" y="2"/>
                  </a:lnTo>
                  <a:lnTo>
                    <a:pt x="378" y="2"/>
                  </a:lnTo>
                  <a:lnTo>
                    <a:pt x="363" y="2"/>
                  </a:lnTo>
                  <a:lnTo>
                    <a:pt x="346" y="2"/>
                  </a:lnTo>
                  <a:lnTo>
                    <a:pt x="331" y="2"/>
                  </a:lnTo>
                  <a:lnTo>
                    <a:pt x="314" y="2"/>
                  </a:lnTo>
                  <a:lnTo>
                    <a:pt x="296" y="2"/>
                  </a:lnTo>
                  <a:lnTo>
                    <a:pt x="279" y="2"/>
                  </a:lnTo>
                  <a:lnTo>
                    <a:pt x="264" y="2"/>
                  </a:lnTo>
                  <a:lnTo>
                    <a:pt x="249" y="2"/>
                  </a:lnTo>
                  <a:lnTo>
                    <a:pt x="232" y="2"/>
                  </a:lnTo>
                  <a:lnTo>
                    <a:pt x="218" y="2"/>
                  </a:lnTo>
                  <a:lnTo>
                    <a:pt x="203" y="0"/>
                  </a:lnTo>
                  <a:lnTo>
                    <a:pt x="188" y="0"/>
                  </a:lnTo>
                  <a:lnTo>
                    <a:pt x="173" y="0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33" y="0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95" y="0"/>
                  </a:lnTo>
                  <a:lnTo>
                    <a:pt x="83" y="0"/>
                  </a:lnTo>
                  <a:lnTo>
                    <a:pt x="72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5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FFC000"/>
                </a:solidFill>
              </a:endParaRPr>
            </a:p>
          </p:txBody>
        </p:sp>
        <p:sp>
          <p:nvSpPr>
            <p:cNvPr id="44" name="Freeform 13"/>
            <p:cNvSpPr>
              <a:spLocks/>
            </p:cNvSpPr>
            <p:nvPr/>
          </p:nvSpPr>
          <p:spPr bwMode="auto">
            <a:xfrm>
              <a:off x="7446963" y="3394075"/>
              <a:ext cx="465137" cy="454025"/>
            </a:xfrm>
            <a:custGeom>
              <a:avLst/>
              <a:gdLst/>
              <a:ahLst/>
              <a:cxnLst>
                <a:cxn ang="0">
                  <a:pos x="88" y="69"/>
                </a:cxn>
                <a:cxn ang="0">
                  <a:pos x="61" y="94"/>
                </a:cxn>
                <a:cxn ang="0">
                  <a:pos x="39" y="124"/>
                </a:cxn>
                <a:cxn ang="0">
                  <a:pos x="21" y="158"/>
                </a:cxn>
                <a:cxn ang="0">
                  <a:pos x="10" y="198"/>
                </a:cxn>
                <a:cxn ang="0">
                  <a:pos x="4" y="236"/>
                </a:cxn>
                <a:cxn ang="0">
                  <a:pos x="0" y="278"/>
                </a:cxn>
                <a:cxn ang="0">
                  <a:pos x="4" y="320"/>
                </a:cxn>
                <a:cxn ang="0">
                  <a:pos x="12" y="360"/>
                </a:cxn>
                <a:cxn ang="0">
                  <a:pos x="23" y="399"/>
                </a:cxn>
                <a:cxn ang="0">
                  <a:pos x="40" y="437"/>
                </a:cxn>
                <a:cxn ang="0">
                  <a:pos x="63" y="470"/>
                </a:cxn>
                <a:cxn ang="0">
                  <a:pos x="88" y="500"/>
                </a:cxn>
                <a:cxn ang="0">
                  <a:pos x="118" y="523"/>
                </a:cxn>
                <a:cxn ang="0">
                  <a:pos x="151" y="542"/>
                </a:cxn>
                <a:cxn ang="0">
                  <a:pos x="185" y="557"/>
                </a:cxn>
                <a:cxn ang="0">
                  <a:pos x="221" y="567"/>
                </a:cxn>
                <a:cxn ang="0">
                  <a:pos x="257" y="572"/>
                </a:cxn>
                <a:cxn ang="0">
                  <a:pos x="295" y="572"/>
                </a:cxn>
                <a:cxn ang="0">
                  <a:pos x="331" y="567"/>
                </a:cxn>
                <a:cxn ang="0">
                  <a:pos x="369" y="561"/>
                </a:cxn>
                <a:cxn ang="0">
                  <a:pos x="404" y="550"/>
                </a:cxn>
                <a:cxn ang="0">
                  <a:pos x="438" y="534"/>
                </a:cxn>
                <a:cxn ang="0">
                  <a:pos x="468" y="517"/>
                </a:cxn>
                <a:cxn ang="0">
                  <a:pos x="497" y="496"/>
                </a:cxn>
                <a:cxn ang="0">
                  <a:pos x="523" y="475"/>
                </a:cxn>
                <a:cxn ang="0">
                  <a:pos x="542" y="447"/>
                </a:cxn>
                <a:cxn ang="0">
                  <a:pos x="559" y="418"/>
                </a:cxn>
                <a:cxn ang="0">
                  <a:pos x="571" y="388"/>
                </a:cxn>
                <a:cxn ang="0">
                  <a:pos x="578" y="352"/>
                </a:cxn>
                <a:cxn ang="0">
                  <a:pos x="586" y="318"/>
                </a:cxn>
                <a:cxn ang="0">
                  <a:pos x="586" y="282"/>
                </a:cxn>
                <a:cxn ang="0">
                  <a:pos x="582" y="246"/>
                </a:cxn>
                <a:cxn ang="0">
                  <a:pos x="576" y="209"/>
                </a:cxn>
                <a:cxn ang="0">
                  <a:pos x="565" y="177"/>
                </a:cxn>
                <a:cxn ang="0">
                  <a:pos x="552" y="145"/>
                </a:cxn>
                <a:cxn ang="0">
                  <a:pos x="533" y="114"/>
                </a:cxn>
                <a:cxn ang="0">
                  <a:pos x="512" y="90"/>
                </a:cxn>
                <a:cxn ang="0">
                  <a:pos x="485" y="69"/>
                </a:cxn>
                <a:cxn ang="0">
                  <a:pos x="459" y="48"/>
                </a:cxn>
                <a:cxn ang="0">
                  <a:pos x="434" y="35"/>
                </a:cxn>
                <a:cxn ang="0">
                  <a:pos x="404" y="19"/>
                </a:cxn>
                <a:cxn ang="0">
                  <a:pos x="377" y="10"/>
                </a:cxn>
                <a:cxn ang="0">
                  <a:pos x="348" y="4"/>
                </a:cxn>
                <a:cxn ang="0">
                  <a:pos x="318" y="2"/>
                </a:cxn>
                <a:cxn ang="0">
                  <a:pos x="289" y="0"/>
                </a:cxn>
                <a:cxn ang="0">
                  <a:pos x="257" y="2"/>
                </a:cxn>
                <a:cxn ang="0">
                  <a:pos x="227" y="8"/>
                </a:cxn>
                <a:cxn ang="0">
                  <a:pos x="194" y="17"/>
                </a:cxn>
                <a:cxn ang="0">
                  <a:pos x="160" y="29"/>
                </a:cxn>
                <a:cxn ang="0">
                  <a:pos x="128" y="44"/>
                </a:cxn>
              </a:cxnLst>
              <a:rect l="0" t="0" r="r" b="b"/>
              <a:pathLst>
                <a:path w="586" h="572">
                  <a:moveTo>
                    <a:pt x="115" y="52"/>
                  </a:moveTo>
                  <a:lnTo>
                    <a:pt x="107" y="56"/>
                  </a:lnTo>
                  <a:lnTo>
                    <a:pt x="101" y="59"/>
                  </a:lnTo>
                  <a:lnTo>
                    <a:pt x="94" y="63"/>
                  </a:lnTo>
                  <a:lnTo>
                    <a:pt x="88" y="69"/>
                  </a:lnTo>
                  <a:lnTo>
                    <a:pt x="82" y="73"/>
                  </a:lnTo>
                  <a:lnTo>
                    <a:pt x="77" y="76"/>
                  </a:lnTo>
                  <a:lnTo>
                    <a:pt x="71" y="82"/>
                  </a:lnTo>
                  <a:lnTo>
                    <a:pt x="67" y="88"/>
                  </a:lnTo>
                  <a:lnTo>
                    <a:pt x="61" y="94"/>
                  </a:lnTo>
                  <a:lnTo>
                    <a:pt x="56" y="99"/>
                  </a:lnTo>
                  <a:lnTo>
                    <a:pt x="52" y="107"/>
                  </a:lnTo>
                  <a:lnTo>
                    <a:pt x="48" y="111"/>
                  </a:lnTo>
                  <a:lnTo>
                    <a:pt x="42" y="118"/>
                  </a:lnTo>
                  <a:lnTo>
                    <a:pt x="39" y="124"/>
                  </a:lnTo>
                  <a:lnTo>
                    <a:pt x="35" y="132"/>
                  </a:lnTo>
                  <a:lnTo>
                    <a:pt x="33" y="139"/>
                  </a:lnTo>
                  <a:lnTo>
                    <a:pt x="29" y="145"/>
                  </a:lnTo>
                  <a:lnTo>
                    <a:pt x="25" y="152"/>
                  </a:lnTo>
                  <a:lnTo>
                    <a:pt x="21" y="158"/>
                  </a:lnTo>
                  <a:lnTo>
                    <a:pt x="20" y="166"/>
                  </a:lnTo>
                  <a:lnTo>
                    <a:pt x="16" y="173"/>
                  </a:lnTo>
                  <a:lnTo>
                    <a:pt x="16" y="181"/>
                  </a:lnTo>
                  <a:lnTo>
                    <a:pt x="12" y="190"/>
                  </a:lnTo>
                  <a:lnTo>
                    <a:pt x="10" y="198"/>
                  </a:lnTo>
                  <a:lnTo>
                    <a:pt x="8" y="204"/>
                  </a:lnTo>
                  <a:lnTo>
                    <a:pt x="6" y="213"/>
                  </a:lnTo>
                  <a:lnTo>
                    <a:pt x="4" y="221"/>
                  </a:lnTo>
                  <a:lnTo>
                    <a:pt x="4" y="228"/>
                  </a:lnTo>
                  <a:lnTo>
                    <a:pt x="4" y="236"/>
                  </a:lnTo>
                  <a:lnTo>
                    <a:pt x="2" y="246"/>
                  </a:lnTo>
                  <a:lnTo>
                    <a:pt x="2" y="253"/>
                  </a:lnTo>
                  <a:lnTo>
                    <a:pt x="2" y="263"/>
                  </a:lnTo>
                  <a:lnTo>
                    <a:pt x="0" y="270"/>
                  </a:lnTo>
                  <a:lnTo>
                    <a:pt x="0" y="278"/>
                  </a:lnTo>
                  <a:lnTo>
                    <a:pt x="0" y="285"/>
                  </a:lnTo>
                  <a:lnTo>
                    <a:pt x="2" y="295"/>
                  </a:lnTo>
                  <a:lnTo>
                    <a:pt x="2" y="303"/>
                  </a:lnTo>
                  <a:lnTo>
                    <a:pt x="4" y="312"/>
                  </a:lnTo>
                  <a:lnTo>
                    <a:pt x="4" y="320"/>
                  </a:lnTo>
                  <a:lnTo>
                    <a:pt x="4" y="329"/>
                  </a:lnTo>
                  <a:lnTo>
                    <a:pt x="6" y="335"/>
                  </a:lnTo>
                  <a:lnTo>
                    <a:pt x="8" y="342"/>
                  </a:lnTo>
                  <a:lnTo>
                    <a:pt x="8" y="352"/>
                  </a:lnTo>
                  <a:lnTo>
                    <a:pt x="12" y="360"/>
                  </a:lnTo>
                  <a:lnTo>
                    <a:pt x="14" y="367"/>
                  </a:lnTo>
                  <a:lnTo>
                    <a:pt x="16" y="377"/>
                  </a:lnTo>
                  <a:lnTo>
                    <a:pt x="18" y="384"/>
                  </a:lnTo>
                  <a:lnTo>
                    <a:pt x="21" y="392"/>
                  </a:lnTo>
                  <a:lnTo>
                    <a:pt x="23" y="399"/>
                  </a:lnTo>
                  <a:lnTo>
                    <a:pt x="27" y="407"/>
                  </a:lnTo>
                  <a:lnTo>
                    <a:pt x="31" y="415"/>
                  </a:lnTo>
                  <a:lnTo>
                    <a:pt x="33" y="422"/>
                  </a:lnTo>
                  <a:lnTo>
                    <a:pt x="37" y="428"/>
                  </a:lnTo>
                  <a:lnTo>
                    <a:pt x="40" y="437"/>
                  </a:lnTo>
                  <a:lnTo>
                    <a:pt x="44" y="443"/>
                  </a:lnTo>
                  <a:lnTo>
                    <a:pt x="50" y="451"/>
                  </a:lnTo>
                  <a:lnTo>
                    <a:pt x="54" y="458"/>
                  </a:lnTo>
                  <a:lnTo>
                    <a:pt x="58" y="464"/>
                  </a:lnTo>
                  <a:lnTo>
                    <a:pt x="63" y="470"/>
                  </a:lnTo>
                  <a:lnTo>
                    <a:pt x="67" y="475"/>
                  </a:lnTo>
                  <a:lnTo>
                    <a:pt x="73" y="481"/>
                  </a:lnTo>
                  <a:lnTo>
                    <a:pt x="77" y="489"/>
                  </a:lnTo>
                  <a:lnTo>
                    <a:pt x="82" y="494"/>
                  </a:lnTo>
                  <a:lnTo>
                    <a:pt x="88" y="500"/>
                  </a:lnTo>
                  <a:lnTo>
                    <a:pt x="94" y="506"/>
                  </a:lnTo>
                  <a:lnTo>
                    <a:pt x="99" y="510"/>
                  </a:lnTo>
                  <a:lnTo>
                    <a:pt x="107" y="515"/>
                  </a:lnTo>
                  <a:lnTo>
                    <a:pt x="111" y="519"/>
                  </a:lnTo>
                  <a:lnTo>
                    <a:pt x="118" y="523"/>
                  </a:lnTo>
                  <a:lnTo>
                    <a:pt x="124" y="529"/>
                  </a:lnTo>
                  <a:lnTo>
                    <a:pt x="130" y="532"/>
                  </a:lnTo>
                  <a:lnTo>
                    <a:pt x="137" y="534"/>
                  </a:lnTo>
                  <a:lnTo>
                    <a:pt x="141" y="540"/>
                  </a:lnTo>
                  <a:lnTo>
                    <a:pt x="151" y="542"/>
                  </a:lnTo>
                  <a:lnTo>
                    <a:pt x="156" y="546"/>
                  </a:lnTo>
                  <a:lnTo>
                    <a:pt x="162" y="550"/>
                  </a:lnTo>
                  <a:lnTo>
                    <a:pt x="172" y="551"/>
                  </a:lnTo>
                  <a:lnTo>
                    <a:pt x="177" y="555"/>
                  </a:lnTo>
                  <a:lnTo>
                    <a:pt x="185" y="557"/>
                  </a:lnTo>
                  <a:lnTo>
                    <a:pt x="192" y="561"/>
                  </a:lnTo>
                  <a:lnTo>
                    <a:pt x="198" y="561"/>
                  </a:lnTo>
                  <a:lnTo>
                    <a:pt x="206" y="563"/>
                  </a:lnTo>
                  <a:lnTo>
                    <a:pt x="212" y="565"/>
                  </a:lnTo>
                  <a:lnTo>
                    <a:pt x="221" y="567"/>
                  </a:lnTo>
                  <a:lnTo>
                    <a:pt x="229" y="567"/>
                  </a:lnTo>
                  <a:lnTo>
                    <a:pt x="234" y="567"/>
                  </a:lnTo>
                  <a:lnTo>
                    <a:pt x="244" y="569"/>
                  </a:lnTo>
                  <a:lnTo>
                    <a:pt x="250" y="569"/>
                  </a:lnTo>
                  <a:lnTo>
                    <a:pt x="257" y="572"/>
                  </a:lnTo>
                  <a:lnTo>
                    <a:pt x="265" y="572"/>
                  </a:lnTo>
                  <a:lnTo>
                    <a:pt x="274" y="572"/>
                  </a:lnTo>
                  <a:lnTo>
                    <a:pt x="280" y="572"/>
                  </a:lnTo>
                  <a:lnTo>
                    <a:pt x="288" y="572"/>
                  </a:lnTo>
                  <a:lnTo>
                    <a:pt x="295" y="572"/>
                  </a:lnTo>
                  <a:lnTo>
                    <a:pt x="303" y="572"/>
                  </a:lnTo>
                  <a:lnTo>
                    <a:pt x="310" y="572"/>
                  </a:lnTo>
                  <a:lnTo>
                    <a:pt x="318" y="569"/>
                  </a:lnTo>
                  <a:lnTo>
                    <a:pt x="326" y="569"/>
                  </a:lnTo>
                  <a:lnTo>
                    <a:pt x="331" y="567"/>
                  </a:lnTo>
                  <a:lnTo>
                    <a:pt x="339" y="567"/>
                  </a:lnTo>
                  <a:lnTo>
                    <a:pt x="346" y="565"/>
                  </a:lnTo>
                  <a:lnTo>
                    <a:pt x="354" y="563"/>
                  </a:lnTo>
                  <a:lnTo>
                    <a:pt x="362" y="563"/>
                  </a:lnTo>
                  <a:lnTo>
                    <a:pt x="369" y="561"/>
                  </a:lnTo>
                  <a:lnTo>
                    <a:pt x="377" y="557"/>
                  </a:lnTo>
                  <a:lnTo>
                    <a:pt x="383" y="555"/>
                  </a:lnTo>
                  <a:lnTo>
                    <a:pt x="390" y="553"/>
                  </a:lnTo>
                  <a:lnTo>
                    <a:pt x="398" y="551"/>
                  </a:lnTo>
                  <a:lnTo>
                    <a:pt x="404" y="550"/>
                  </a:lnTo>
                  <a:lnTo>
                    <a:pt x="411" y="546"/>
                  </a:lnTo>
                  <a:lnTo>
                    <a:pt x="417" y="544"/>
                  </a:lnTo>
                  <a:lnTo>
                    <a:pt x="424" y="542"/>
                  </a:lnTo>
                  <a:lnTo>
                    <a:pt x="432" y="538"/>
                  </a:lnTo>
                  <a:lnTo>
                    <a:pt x="438" y="534"/>
                  </a:lnTo>
                  <a:lnTo>
                    <a:pt x="443" y="531"/>
                  </a:lnTo>
                  <a:lnTo>
                    <a:pt x="451" y="529"/>
                  </a:lnTo>
                  <a:lnTo>
                    <a:pt x="457" y="525"/>
                  </a:lnTo>
                  <a:lnTo>
                    <a:pt x="462" y="521"/>
                  </a:lnTo>
                  <a:lnTo>
                    <a:pt x="468" y="517"/>
                  </a:lnTo>
                  <a:lnTo>
                    <a:pt x="476" y="513"/>
                  </a:lnTo>
                  <a:lnTo>
                    <a:pt x="481" y="510"/>
                  </a:lnTo>
                  <a:lnTo>
                    <a:pt x="485" y="506"/>
                  </a:lnTo>
                  <a:lnTo>
                    <a:pt x="491" y="502"/>
                  </a:lnTo>
                  <a:lnTo>
                    <a:pt x="497" y="496"/>
                  </a:lnTo>
                  <a:lnTo>
                    <a:pt x="502" y="493"/>
                  </a:lnTo>
                  <a:lnTo>
                    <a:pt x="508" y="489"/>
                  </a:lnTo>
                  <a:lnTo>
                    <a:pt x="514" y="485"/>
                  </a:lnTo>
                  <a:lnTo>
                    <a:pt x="519" y="479"/>
                  </a:lnTo>
                  <a:lnTo>
                    <a:pt x="523" y="475"/>
                  </a:lnTo>
                  <a:lnTo>
                    <a:pt x="527" y="470"/>
                  </a:lnTo>
                  <a:lnTo>
                    <a:pt x="531" y="464"/>
                  </a:lnTo>
                  <a:lnTo>
                    <a:pt x="537" y="458"/>
                  </a:lnTo>
                  <a:lnTo>
                    <a:pt x="538" y="453"/>
                  </a:lnTo>
                  <a:lnTo>
                    <a:pt x="542" y="447"/>
                  </a:lnTo>
                  <a:lnTo>
                    <a:pt x="546" y="441"/>
                  </a:lnTo>
                  <a:lnTo>
                    <a:pt x="550" y="437"/>
                  </a:lnTo>
                  <a:lnTo>
                    <a:pt x="554" y="430"/>
                  </a:lnTo>
                  <a:lnTo>
                    <a:pt x="556" y="424"/>
                  </a:lnTo>
                  <a:lnTo>
                    <a:pt x="559" y="418"/>
                  </a:lnTo>
                  <a:lnTo>
                    <a:pt x="561" y="413"/>
                  </a:lnTo>
                  <a:lnTo>
                    <a:pt x="565" y="405"/>
                  </a:lnTo>
                  <a:lnTo>
                    <a:pt x="567" y="399"/>
                  </a:lnTo>
                  <a:lnTo>
                    <a:pt x="571" y="392"/>
                  </a:lnTo>
                  <a:lnTo>
                    <a:pt x="571" y="388"/>
                  </a:lnTo>
                  <a:lnTo>
                    <a:pt x="575" y="380"/>
                  </a:lnTo>
                  <a:lnTo>
                    <a:pt x="576" y="373"/>
                  </a:lnTo>
                  <a:lnTo>
                    <a:pt x="576" y="365"/>
                  </a:lnTo>
                  <a:lnTo>
                    <a:pt x="578" y="358"/>
                  </a:lnTo>
                  <a:lnTo>
                    <a:pt x="578" y="352"/>
                  </a:lnTo>
                  <a:lnTo>
                    <a:pt x="580" y="346"/>
                  </a:lnTo>
                  <a:lnTo>
                    <a:pt x="582" y="337"/>
                  </a:lnTo>
                  <a:lnTo>
                    <a:pt x="584" y="331"/>
                  </a:lnTo>
                  <a:lnTo>
                    <a:pt x="584" y="323"/>
                  </a:lnTo>
                  <a:lnTo>
                    <a:pt x="586" y="318"/>
                  </a:lnTo>
                  <a:lnTo>
                    <a:pt x="586" y="308"/>
                  </a:lnTo>
                  <a:lnTo>
                    <a:pt x="586" y="303"/>
                  </a:lnTo>
                  <a:lnTo>
                    <a:pt x="586" y="297"/>
                  </a:lnTo>
                  <a:lnTo>
                    <a:pt x="586" y="289"/>
                  </a:lnTo>
                  <a:lnTo>
                    <a:pt x="586" y="282"/>
                  </a:lnTo>
                  <a:lnTo>
                    <a:pt x="586" y="274"/>
                  </a:lnTo>
                  <a:lnTo>
                    <a:pt x="586" y="266"/>
                  </a:lnTo>
                  <a:lnTo>
                    <a:pt x="584" y="261"/>
                  </a:lnTo>
                  <a:lnTo>
                    <a:pt x="582" y="251"/>
                  </a:lnTo>
                  <a:lnTo>
                    <a:pt x="582" y="246"/>
                  </a:lnTo>
                  <a:lnTo>
                    <a:pt x="580" y="238"/>
                  </a:lnTo>
                  <a:lnTo>
                    <a:pt x="580" y="230"/>
                  </a:lnTo>
                  <a:lnTo>
                    <a:pt x="578" y="225"/>
                  </a:lnTo>
                  <a:lnTo>
                    <a:pt x="576" y="217"/>
                  </a:lnTo>
                  <a:lnTo>
                    <a:pt x="576" y="209"/>
                  </a:lnTo>
                  <a:lnTo>
                    <a:pt x="575" y="202"/>
                  </a:lnTo>
                  <a:lnTo>
                    <a:pt x="571" y="196"/>
                  </a:lnTo>
                  <a:lnTo>
                    <a:pt x="571" y="190"/>
                  </a:lnTo>
                  <a:lnTo>
                    <a:pt x="567" y="183"/>
                  </a:lnTo>
                  <a:lnTo>
                    <a:pt x="565" y="177"/>
                  </a:lnTo>
                  <a:lnTo>
                    <a:pt x="563" y="170"/>
                  </a:lnTo>
                  <a:lnTo>
                    <a:pt x="559" y="164"/>
                  </a:lnTo>
                  <a:lnTo>
                    <a:pt x="556" y="156"/>
                  </a:lnTo>
                  <a:lnTo>
                    <a:pt x="554" y="149"/>
                  </a:lnTo>
                  <a:lnTo>
                    <a:pt x="552" y="145"/>
                  </a:lnTo>
                  <a:lnTo>
                    <a:pt x="546" y="139"/>
                  </a:lnTo>
                  <a:lnTo>
                    <a:pt x="542" y="132"/>
                  </a:lnTo>
                  <a:lnTo>
                    <a:pt x="540" y="126"/>
                  </a:lnTo>
                  <a:lnTo>
                    <a:pt x="537" y="120"/>
                  </a:lnTo>
                  <a:lnTo>
                    <a:pt x="533" y="114"/>
                  </a:lnTo>
                  <a:lnTo>
                    <a:pt x="529" y="109"/>
                  </a:lnTo>
                  <a:lnTo>
                    <a:pt x="525" y="105"/>
                  </a:lnTo>
                  <a:lnTo>
                    <a:pt x="519" y="97"/>
                  </a:lnTo>
                  <a:lnTo>
                    <a:pt x="516" y="94"/>
                  </a:lnTo>
                  <a:lnTo>
                    <a:pt x="512" y="90"/>
                  </a:lnTo>
                  <a:lnTo>
                    <a:pt x="506" y="86"/>
                  </a:lnTo>
                  <a:lnTo>
                    <a:pt x="502" y="80"/>
                  </a:lnTo>
                  <a:lnTo>
                    <a:pt x="497" y="76"/>
                  </a:lnTo>
                  <a:lnTo>
                    <a:pt x="491" y="73"/>
                  </a:lnTo>
                  <a:lnTo>
                    <a:pt x="485" y="69"/>
                  </a:lnTo>
                  <a:lnTo>
                    <a:pt x="481" y="63"/>
                  </a:lnTo>
                  <a:lnTo>
                    <a:pt x="476" y="59"/>
                  </a:lnTo>
                  <a:lnTo>
                    <a:pt x="470" y="57"/>
                  </a:lnTo>
                  <a:lnTo>
                    <a:pt x="466" y="52"/>
                  </a:lnTo>
                  <a:lnTo>
                    <a:pt x="459" y="48"/>
                  </a:lnTo>
                  <a:lnTo>
                    <a:pt x="455" y="44"/>
                  </a:lnTo>
                  <a:lnTo>
                    <a:pt x="449" y="42"/>
                  </a:lnTo>
                  <a:lnTo>
                    <a:pt x="443" y="38"/>
                  </a:lnTo>
                  <a:lnTo>
                    <a:pt x="438" y="37"/>
                  </a:lnTo>
                  <a:lnTo>
                    <a:pt x="434" y="35"/>
                  </a:lnTo>
                  <a:lnTo>
                    <a:pt x="428" y="29"/>
                  </a:lnTo>
                  <a:lnTo>
                    <a:pt x="423" y="27"/>
                  </a:lnTo>
                  <a:lnTo>
                    <a:pt x="417" y="25"/>
                  </a:lnTo>
                  <a:lnTo>
                    <a:pt x="411" y="23"/>
                  </a:lnTo>
                  <a:lnTo>
                    <a:pt x="404" y="19"/>
                  </a:lnTo>
                  <a:lnTo>
                    <a:pt x="400" y="17"/>
                  </a:lnTo>
                  <a:lnTo>
                    <a:pt x="394" y="16"/>
                  </a:lnTo>
                  <a:lnTo>
                    <a:pt x="388" y="16"/>
                  </a:lnTo>
                  <a:lnTo>
                    <a:pt x="383" y="12"/>
                  </a:lnTo>
                  <a:lnTo>
                    <a:pt x="377" y="10"/>
                  </a:lnTo>
                  <a:lnTo>
                    <a:pt x="371" y="8"/>
                  </a:lnTo>
                  <a:lnTo>
                    <a:pt x="365" y="8"/>
                  </a:lnTo>
                  <a:lnTo>
                    <a:pt x="360" y="6"/>
                  </a:lnTo>
                  <a:lnTo>
                    <a:pt x="352" y="4"/>
                  </a:lnTo>
                  <a:lnTo>
                    <a:pt x="348" y="4"/>
                  </a:lnTo>
                  <a:lnTo>
                    <a:pt x="343" y="4"/>
                  </a:lnTo>
                  <a:lnTo>
                    <a:pt x="337" y="2"/>
                  </a:lnTo>
                  <a:lnTo>
                    <a:pt x="331" y="2"/>
                  </a:lnTo>
                  <a:lnTo>
                    <a:pt x="326" y="2"/>
                  </a:lnTo>
                  <a:lnTo>
                    <a:pt x="318" y="2"/>
                  </a:lnTo>
                  <a:lnTo>
                    <a:pt x="312" y="0"/>
                  </a:lnTo>
                  <a:lnTo>
                    <a:pt x="307" y="0"/>
                  </a:lnTo>
                  <a:lnTo>
                    <a:pt x="301" y="0"/>
                  </a:lnTo>
                  <a:lnTo>
                    <a:pt x="295" y="0"/>
                  </a:lnTo>
                  <a:lnTo>
                    <a:pt x="289" y="0"/>
                  </a:lnTo>
                  <a:lnTo>
                    <a:pt x="282" y="0"/>
                  </a:lnTo>
                  <a:lnTo>
                    <a:pt x="276" y="0"/>
                  </a:lnTo>
                  <a:lnTo>
                    <a:pt x="269" y="2"/>
                  </a:lnTo>
                  <a:lnTo>
                    <a:pt x="263" y="2"/>
                  </a:lnTo>
                  <a:lnTo>
                    <a:pt x="257" y="2"/>
                  </a:lnTo>
                  <a:lnTo>
                    <a:pt x="250" y="4"/>
                  </a:lnTo>
                  <a:lnTo>
                    <a:pt x="246" y="4"/>
                  </a:lnTo>
                  <a:lnTo>
                    <a:pt x="240" y="6"/>
                  </a:lnTo>
                  <a:lnTo>
                    <a:pt x="232" y="6"/>
                  </a:lnTo>
                  <a:lnTo>
                    <a:pt x="227" y="8"/>
                  </a:lnTo>
                  <a:lnTo>
                    <a:pt x="221" y="10"/>
                  </a:lnTo>
                  <a:lnTo>
                    <a:pt x="212" y="12"/>
                  </a:lnTo>
                  <a:lnTo>
                    <a:pt x="208" y="14"/>
                  </a:lnTo>
                  <a:lnTo>
                    <a:pt x="198" y="16"/>
                  </a:lnTo>
                  <a:lnTo>
                    <a:pt x="194" y="17"/>
                  </a:lnTo>
                  <a:lnTo>
                    <a:pt x="187" y="19"/>
                  </a:lnTo>
                  <a:lnTo>
                    <a:pt x="181" y="23"/>
                  </a:lnTo>
                  <a:lnTo>
                    <a:pt x="173" y="25"/>
                  </a:lnTo>
                  <a:lnTo>
                    <a:pt x="168" y="27"/>
                  </a:lnTo>
                  <a:lnTo>
                    <a:pt x="160" y="29"/>
                  </a:lnTo>
                  <a:lnTo>
                    <a:pt x="154" y="31"/>
                  </a:lnTo>
                  <a:lnTo>
                    <a:pt x="147" y="37"/>
                  </a:lnTo>
                  <a:lnTo>
                    <a:pt x="141" y="38"/>
                  </a:lnTo>
                  <a:lnTo>
                    <a:pt x="135" y="42"/>
                  </a:lnTo>
                  <a:lnTo>
                    <a:pt x="128" y="44"/>
                  </a:lnTo>
                  <a:lnTo>
                    <a:pt x="120" y="48"/>
                  </a:lnTo>
                  <a:lnTo>
                    <a:pt x="115" y="52"/>
                  </a:lnTo>
                  <a:lnTo>
                    <a:pt x="115" y="5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" dirty="0" smtClean="0">
                <a:solidFill>
                  <a:schemeClr val="bg1"/>
                </a:solidFill>
              </a:endParaRPr>
            </a:p>
            <a:p>
              <a:r>
                <a:rPr lang="fr-FR" sz="1000" i="1" dirty="0" smtClean="0">
                  <a:solidFill>
                    <a:schemeClr val="bg1"/>
                  </a:solidFill>
                  <a:latin typeface="Bauhaus 93" pitchFamily="82" charset="0"/>
                  <a:ea typeface="Verdana" pitchFamily="34" charset="0"/>
                  <a:cs typeface="Verdana" pitchFamily="34" charset="0"/>
                </a:rPr>
                <a:t>BS</a:t>
              </a:r>
              <a:endParaRPr lang="fr-FR" sz="1000" i="1" dirty="0">
                <a:solidFill>
                  <a:schemeClr val="bg1"/>
                </a:solidFill>
                <a:latin typeface="Bauhaus 93" pitchFamily="8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5" name="Freeform 14"/>
            <p:cNvSpPr>
              <a:spLocks/>
            </p:cNvSpPr>
            <p:nvPr/>
          </p:nvSpPr>
          <p:spPr bwMode="auto">
            <a:xfrm>
              <a:off x="7780338" y="2338388"/>
              <a:ext cx="219075" cy="174625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15" y="2"/>
                </a:cxn>
                <a:cxn ang="0">
                  <a:pos x="26" y="2"/>
                </a:cxn>
                <a:cxn ang="0">
                  <a:pos x="38" y="2"/>
                </a:cxn>
                <a:cxn ang="0">
                  <a:pos x="53" y="2"/>
                </a:cxn>
                <a:cxn ang="0">
                  <a:pos x="68" y="0"/>
                </a:cxn>
                <a:cxn ang="0">
                  <a:pos x="85" y="0"/>
                </a:cxn>
                <a:cxn ang="0">
                  <a:pos x="102" y="0"/>
                </a:cxn>
                <a:cxn ang="0">
                  <a:pos x="121" y="0"/>
                </a:cxn>
                <a:cxn ang="0">
                  <a:pos x="138" y="0"/>
                </a:cxn>
                <a:cxn ang="0">
                  <a:pos x="157" y="2"/>
                </a:cxn>
                <a:cxn ang="0">
                  <a:pos x="175" y="2"/>
                </a:cxn>
                <a:cxn ang="0">
                  <a:pos x="194" y="2"/>
                </a:cxn>
                <a:cxn ang="0">
                  <a:pos x="211" y="2"/>
                </a:cxn>
                <a:cxn ang="0">
                  <a:pos x="226" y="2"/>
                </a:cxn>
                <a:cxn ang="0">
                  <a:pos x="239" y="2"/>
                </a:cxn>
                <a:cxn ang="0">
                  <a:pos x="252" y="2"/>
                </a:cxn>
                <a:cxn ang="0">
                  <a:pos x="262" y="2"/>
                </a:cxn>
                <a:cxn ang="0">
                  <a:pos x="273" y="2"/>
                </a:cxn>
                <a:cxn ang="0">
                  <a:pos x="275" y="4"/>
                </a:cxn>
                <a:cxn ang="0">
                  <a:pos x="273" y="12"/>
                </a:cxn>
                <a:cxn ang="0">
                  <a:pos x="271" y="23"/>
                </a:cxn>
                <a:cxn ang="0">
                  <a:pos x="266" y="36"/>
                </a:cxn>
                <a:cxn ang="0">
                  <a:pos x="264" y="50"/>
                </a:cxn>
                <a:cxn ang="0">
                  <a:pos x="262" y="57"/>
                </a:cxn>
                <a:cxn ang="0">
                  <a:pos x="260" y="65"/>
                </a:cxn>
                <a:cxn ang="0">
                  <a:pos x="258" y="74"/>
                </a:cxn>
                <a:cxn ang="0">
                  <a:pos x="256" y="84"/>
                </a:cxn>
                <a:cxn ang="0">
                  <a:pos x="254" y="91"/>
                </a:cxn>
                <a:cxn ang="0">
                  <a:pos x="252" y="103"/>
                </a:cxn>
                <a:cxn ang="0">
                  <a:pos x="251" y="109"/>
                </a:cxn>
                <a:cxn ang="0">
                  <a:pos x="247" y="118"/>
                </a:cxn>
                <a:cxn ang="0">
                  <a:pos x="247" y="126"/>
                </a:cxn>
                <a:cxn ang="0">
                  <a:pos x="243" y="141"/>
                </a:cxn>
                <a:cxn ang="0">
                  <a:pos x="239" y="154"/>
                </a:cxn>
                <a:cxn ang="0">
                  <a:pos x="235" y="166"/>
                </a:cxn>
                <a:cxn ang="0">
                  <a:pos x="228" y="177"/>
                </a:cxn>
                <a:cxn ang="0">
                  <a:pos x="224" y="186"/>
                </a:cxn>
                <a:cxn ang="0">
                  <a:pos x="218" y="194"/>
                </a:cxn>
                <a:cxn ang="0">
                  <a:pos x="211" y="205"/>
                </a:cxn>
                <a:cxn ang="0">
                  <a:pos x="201" y="215"/>
                </a:cxn>
                <a:cxn ang="0">
                  <a:pos x="195" y="221"/>
                </a:cxn>
                <a:cxn ang="0">
                  <a:pos x="235" y="23"/>
                </a:cxn>
                <a:cxn ang="0">
                  <a:pos x="226" y="23"/>
                </a:cxn>
                <a:cxn ang="0">
                  <a:pos x="216" y="23"/>
                </a:cxn>
                <a:cxn ang="0">
                  <a:pos x="205" y="21"/>
                </a:cxn>
                <a:cxn ang="0">
                  <a:pos x="192" y="21"/>
                </a:cxn>
                <a:cxn ang="0">
                  <a:pos x="176" y="21"/>
                </a:cxn>
                <a:cxn ang="0">
                  <a:pos x="161" y="21"/>
                </a:cxn>
                <a:cxn ang="0">
                  <a:pos x="144" y="19"/>
                </a:cxn>
                <a:cxn ang="0">
                  <a:pos x="129" y="17"/>
                </a:cxn>
                <a:cxn ang="0">
                  <a:pos x="112" y="17"/>
                </a:cxn>
                <a:cxn ang="0">
                  <a:pos x="95" y="17"/>
                </a:cxn>
                <a:cxn ang="0">
                  <a:pos x="78" y="15"/>
                </a:cxn>
                <a:cxn ang="0">
                  <a:pos x="62" y="15"/>
                </a:cxn>
                <a:cxn ang="0">
                  <a:pos x="47" y="14"/>
                </a:cxn>
                <a:cxn ang="0">
                  <a:pos x="34" y="14"/>
                </a:cxn>
                <a:cxn ang="0">
                  <a:pos x="22" y="12"/>
                </a:cxn>
                <a:cxn ang="0">
                  <a:pos x="13" y="12"/>
                </a:cxn>
                <a:cxn ang="0">
                  <a:pos x="7" y="10"/>
                </a:cxn>
                <a:cxn ang="0">
                  <a:pos x="0" y="8"/>
                </a:cxn>
              </a:cxnLst>
              <a:rect l="0" t="0" r="r" b="b"/>
              <a:pathLst>
                <a:path w="275" h="221">
                  <a:moveTo>
                    <a:pt x="2" y="8"/>
                  </a:moveTo>
                  <a:lnTo>
                    <a:pt x="3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1" y="2"/>
                  </a:lnTo>
                  <a:lnTo>
                    <a:pt x="47" y="2"/>
                  </a:lnTo>
                  <a:lnTo>
                    <a:pt x="53" y="2"/>
                  </a:lnTo>
                  <a:lnTo>
                    <a:pt x="57" y="2"/>
                  </a:lnTo>
                  <a:lnTo>
                    <a:pt x="62" y="2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78" y="0"/>
                  </a:lnTo>
                  <a:lnTo>
                    <a:pt x="85" y="0"/>
                  </a:lnTo>
                  <a:lnTo>
                    <a:pt x="91" y="0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8" y="0"/>
                  </a:lnTo>
                  <a:lnTo>
                    <a:pt x="116" y="0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33" y="0"/>
                  </a:lnTo>
                  <a:lnTo>
                    <a:pt x="138" y="0"/>
                  </a:lnTo>
                  <a:lnTo>
                    <a:pt x="144" y="2"/>
                  </a:lnTo>
                  <a:lnTo>
                    <a:pt x="152" y="2"/>
                  </a:lnTo>
                  <a:lnTo>
                    <a:pt x="157" y="2"/>
                  </a:lnTo>
                  <a:lnTo>
                    <a:pt x="165" y="2"/>
                  </a:lnTo>
                  <a:lnTo>
                    <a:pt x="169" y="2"/>
                  </a:lnTo>
                  <a:lnTo>
                    <a:pt x="175" y="2"/>
                  </a:lnTo>
                  <a:lnTo>
                    <a:pt x="182" y="2"/>
                  </a:lnTo>
                  <a:lnTo>
                    <a:pt x="188" y="2"/>
                  </a:lnTo>
                  <a:lnTo>
                    <a:pt x="194" y="2"/>
                  </a:lnTo>
                  <a:lnTo>
                    <a:pt x="199" y="2"/>
                  </a:lnTo>
                  <a:lnTo>
                    <a:pt x="205" y="2"/>
                  </a:lnTo>
                  <a:lnTo>
                    <a:pt x="211" y="2"/>
                  </a:lnTo>
                  <a:lnTo>
                    <a:pt x="216" y="2"/>
                  </a:lnTo>
                  <a:lnTo>
                    <a:pt x="220" y="2"/>
                  </a:lnTo>
                  <a:lnTo>
                    <a:pt x="226" y="2"/>
                  </a:lnTo>
                  <a:lnTo>
                    <a:pt x="230" y="2"/>
                  </a:lnTo>
                  <a:lnTo>
                    <a:pt x="235" y="2"/>
                  </a:lnTo>
                  <a:lnTo>
                    <a:pt x="239" y="2"/>
                  </a:lnTo>
                  <a:lnTo>
                    <a:pt x="245" y="2"/>
                  </a:lnTo>
                  <a:lnTo>
                    <a:pt x="247" y="2"/>
                  </a:lnTo>
                  <a:lnTo>
                    <a:pt x="252" y="2"/>
                  </a:lnTo>
                  <a:lnTo>
                    <a:pt x="256" y="2"/>
                  </a:lnTo>
                  <a:lnTo>
                    <a:pt x="258" y="2"/>
                  </a:lnTo>
                  <a:lnTo>
                    <a:pt x="262" y="2"/>
                  </a:lnTo>
                  <a:lnTo>
                    <a:pt x="264" y="2"/>
                  </a:lnTo>
                  <a:lnTo>
                    <a:pt x="270" y="2"/>
                  </a:lnTo>
                  <a:lnTo>
                    <a:pt x="273" y="2"/>
                  </a:lnTo>
                  <a:lnTo>
                    <a:pt x="275" y="2"/>
                  </a:lnTo>
                  <a:lnTo>
                    <a:pt x="275" y="2"/>
                  </a:lnTo>
                  <a:lnTo>
                    <a:pt x="275" y="4"/>
                  </a:lnTo>
                  <a:lnTo>
                    <a:pt x="273" y="8"/>
                  </a:lnTo>
                  <a:lnTo>
                    <a:pt x="273" y="10"/>
                  </a:lnTo>
                  <a:lnTo>
                    <a:pt x="273" y="12"/>
                  </a:lnTo>
                  <a:lnTo>
                    <a:pt x="271" y="15"/>
                  </a:lnTo>
                  <a:lnTo>
                    <a:pt x="271" y="19"/>
                  </a:lnTo>
                  <a:lnTo>
                    <a:pt x="271" y="23"/>
                  </a:lnTo>
                  <a:lnTo>
                    <a:pt x="270" y="27"/>
                  </a:lnTo>
                  <a:lnTo>
                    <a:pt x="270" y="33"/>
                  </a:lnTo>
                  <a:lnTo>
                    <a:pt x="266" y="36"/>
                  </a:lnTo>
                  <a:lnTo>
                    <a:pt x="266" y="40"/>
                  </a:lnTo>
                  <a:lnTo>
                    <a:pt x="264" y="46"/>
                  </a:lnTo>
                  <a:lnTo>
                    <a:pt x="264" y="50"/>
                  </a:lnTo>
                  <a:lnTo>
                    <a:pt x="264" y="52"/>
                  </a:lnTo>
                  <a:lnTo>
                    <a:pt x="262" y="55"/>
                  </a:lnTo>
                  <a:lnTo>
                    <a:pt x="262" y="57"/>
                  </a:lnTo>
                  <a:lnTo>
                    <a:pt x="262" y="61"/>
                  </a:lnTo>
                  <a:lnTo>
                    <a:pt x="262" y="63"/>
                  </a:lnTo>
                  <a:lnTo>
                    <a:pt x="260" y="65"/>
                  </a:lnTo>
                  <a:lnTo>
                    <a:pt x="260" y="69"/>
                  </a:lnTo>
                  <a:lnTo>
                    <a:pt x="260" y="72"/>
                  </a:lnTo>
                  <a:lnTo>
                    <a:pt x="258" y="74"/>
                  </a:lnTo>
                  <a:lnTo>
                    <a:pt x="258" y="78"/>
                  </a:lnTo>
                  <a:lnTo>
                    <a:pt x="258" y="82"/>
                  </a:lnTo>
                  <a:lnTo>
                    <a:pt x="256" y="84"/>
                  </a:lnTo>
                  <a:lnTo>
                    <a:pt x="256" y="86"/>
                  </a:lnTo>
                  <a:lnTo>
                    <a:pt x="256" y="90"/>
                  </a:lnTo>
                  <a:lnTo>
                    <a:pt x="254" y="91"/>
                  </a:lnTo>
                  <a:lnTo>
                    <a:pt x="252" y="95"/>
                  </a:lnTo>
                  <a:lnTo>
                    <a:pt x="252" y="99"/>
                  </a:lnTo>
                  <a:lnTo>
                    <a:pt x="252" y="103"/>
                  </a:lnTo>
                  <a:lnTo>
                    <a:pt x="252" y="105"/>
                  </a:lnTo>
                  <a:lnTo>
                    <a:pt x="251" y="107"/>
                  </a:lnTo>
                  <a:lnTo>
                    <a:pt x="251" y="109"/>
                  </a:lnTo>
                  <a:lnTo>
                    <a:pt x="251" y="114"/>
                  </a:lnTo>
                  <a:lnTo>
                    <a:pt x="249" y="116"/>
                  </a:lnTo>
                  <a:lnTo>
                    <a:pt x="247" y="118"/>
                  </a:lnTo>
                  <a:lnTo>
                    <a:pt x="247" y="120"/>
                  </a:lnTo>
                  <a:lnTo>
                    <a:pt x="247" y="124"/>
                  </a:lnTo>
                  <a:lnTo>
                    <a:pt x="247" y="126"/>
                  </a:lnTo>
                  <a:lnTo>
                    <a:pt x="245" y="131"/>
                  </a:lnTo>
                  <a:lnTo>
                    <a:pt x="245" y="137"/>
                  </a:lnTo>
                  <a:lnTo>
                    <a:pt x="243" y="141"/>
                  </a:lnTo>
                  <a:lnTo>
                    <a:pt x="241" y="147"/>
                  </a:lnTo>
                  <a:lnTo>
                    <a:pt x="241" y="150"/>
                  </a:lnTo>
                  <a:lnTo>
                    <a:pt x="239" y="154"/>
                  </a:lnTo>
                  <a:lnTo>
                    <a:pt x="237" y="158"/>
                  </a:lnTo>
                  <a:lnTo>
                    <a:pt x="237" y="162"/>
                  </a:lnTo>
                  <a:lnTo>
                    <a:pt x="235" y="166"/>
                  </a:lnTo>
                  <a:lnTo>
                    <a:pt x="232" y="169"/>
                  </a:lnTo>
                  <a:lnTo>
                    <a:pt x="230" y="173"/>
                  </a:lnTo>
                  <a:lnTo>
                    <a:pt x="228" y="177"/>
                  </a:lnTo>
                  <a:lnTo>
                    <a:pt x="226" y="179"/>
                  </a:lnTo>
                  <a:lnTo>
                    <a:pt x="224" y="183"/>
                  </a:lnTo>
                  <a:lnTo>
                    <a:pt x="224" y="186"/>
                  </a:lnTo>
                  <a:lnTo>
                    <a:pt x="222" y="188"/>
                  </a:lnTo>
                  <a:lnTo>
                    <a:pt x="218" y="190"/>
                  </a:lnTo>
                  <a:lnTo>
                    <a:pt x="218" y="194"/>
                  </a:lnTo>
                  <a:lnTo>
                    <a:pt x="216" y="196"/>
                  </a:lnTo>
                  <a:lnTo>
                    <a:pt x="213" y="200"/>
                  </a:lnTo>
                  <a:lnTo>
                    <a:pt x="211" y="205"/>
                  </a:lnTo>
                  <a:lnTo>
                    <a:pt x="207" y="209"/>
                  </a:lnTo>
                  <a:lnTo>
                    <a:pt x="203" y="211"/>
                  </a:lnTo>
                  <a:lnTo>
                    <a:pt x="201" y="215"/>
                  </a:lnTo>
                  <a:lnTo>
                    <a:pt x="197" y="219"/>
                  </a:lnTo>
                  <a:lnTo>
                    <a:pt x="197" y="221"/>
                  </a:lnTo>
                  <a:lnTo>
                    <a:pt x="195" y="221"/>
                  </a:lnTo>
                  <a:lnTo>
                    <a:pt x="195" y="221"/>
                  </a:lnTo>
                  <a:lnTo>
                    <a:pt x="237" y="23"/>
                  </a:lnTo>
                  <a:lnTo>
                    <a:pt x="235" y="23"/>
                  </a:lnTo>
                  <a:lnTo>
                    <a:pt x="233" y="23"/>
                  </a:lnTo>
                  <a:lnTo>
                    <a:pt x="230" y="23"/>
                  </a:lnTo>
                  <a:lnTo>
                    <a:pt x="226" y="23"/>
                  </a:lnTo>
                  <a:lnTo>
                    <a:pt x="222" y="23"/>
                  </a:lnTo>
                  <a:lnTo>
                    <a:pt x="218" y="23"/>
                  </a:lnTo>
                  <a:lnTo>
                    <a:pt x="216" y="23"/>
                  </a:lnTo>
                  <a:lnTo>
                    <a:pt x="213" y="23"/>
                  </a:lnTo>
                  <a:lnTo>
                    <a:pt x="207" y="21"/>
                  </a:lnTo>
                  <a:lnTo>
                    <a:pt x="205" y="21"/>
                  </a:lnTo>
                  <a:lnTo>
                    <a:pt x="201" y="21"/>
                  </a:lnTo>
                  <a:lnTo>
                    <a:pt x="197" y="21"/>
                  </a:lnTo>
                  <a:lnTo>
                    <a:pt x="192" y="21"/>
                  </a:lnTo>
                  <a:lnTo>
                    <a:pt x="188" y="21"/>
                  </a:lnTo>
                  <a:lnTo>
                    <a:pt x="182" y="21"/>
                  </a:lnTo>
                  <a:lnTo>
                    <a:pt x="176" y="21"/>
                  </a:lnTo>
                  <a:lnTo>
                    <a:pt x="171" y="21"/>
                  </a:lnTo>
                  <a:lnTo>
                    <a:pt x="167" y="21"/>
                  </a:lnTo>
                  <a:lnTo>
                    <a:pt x="161" y="21"/>
                  </a:lnTo>
                  <a:lnTo>
                    <a:pt x="155" y="21"/>
                  </a:lnTo>
                  <a:lnTo>
                    <a:pt x="150" y="19"/>
                  </a:lnTo>
                  <a:lnTo>
                    <a:pt x="144" y="19"/>
                  </a:lnTo>
                  <a:lnTo>
                    <a:pt x="140" y="19"/>
                  </a:lnTo>
                  <a:lnTo>
                    <a:pt x="135" y="19"/>
                  </a:lnTo>
                  <a:lnTo>
                    <a:pt x="129" y="17"/>
                  </a:lnTo>
                  <a:lnTo>
                    <a:pt x="121" y="17"/>
                  </a:lnTo>
                  <a:lnTo>
                    <a:pt x="117" y="17"/>
                  </a:lnTo>
                  <a:lnTo>
                    <a:pt x="112" y="17"/>
                  </a:lnTo>
                  <a:lnTo>
                    <a:pt x="106" y="17"/>
                  </a:lnTo>
                  <a:lnTo>
                    <a:pt x="98" y="17"/>
                  </a:lnTo>
                  <a:lnTo>
                    <a:pt x="95" y="17"/>
                  </a:lnTo>
                  <a:lnTo>
                    <a:pt x="87" y="17"/>
                  </a:lnTo>
                  <a:lnTo>
                    <a:pt x="83" y="15"/>
                  </a:lnTo>
                  <a:lnTo>
                    <a:pt x="78" y="15"/>
                  </a:lnTo>
                  <a:lnTo>
                    <a:pt x="72" y="15"/>
                  </a:lnTo>
                  <a:lnTo>
                    <a:pt x="68" y="15"/>
                  </a:lnTo>
                  <a:lnTo>
                    <a:pt x="62" y="15"/>
                  </a:lnTo>
                  <a:lnTo>
                    <a:pt x="57" y="15"/>
                  </a:lnTo>
                  <a:lnTo>
                    <a:pt x="51" y="14"/>
                  </a:lnTo>
                  <a:lnTo>
                    <a:pt x="47" y="14"/>
                  </a:lnTo>
                  <a:lnTo>
                    <a:pt x="41" y="14"/>
                  </a:lnTo>
                  <a:lnTo>
                    <a:pt x="38" y="14"/>
                  </a:lnTo>
                  <a:lnTo>
                    <a:pt x="34" y="14"/>
                  </a:lnTo>
                  <a:lnTo>
                    <a:pt x="30" y="14"/>
                  </a:lnTo>
                  <a:lnTo>
                    <a:pt x="26" y="14"/>
                  </a:lnTo>
                  <a:lnTo>
                    <a:pt x="22" y="12"/>
                  </a:lnTo>
                  <a:lnTo>
                    <a:pt x="19" y="12"/>
                  </a:lnTo>
                  <a:lnTo>
                    <a:pt x="15" y="12"/>
                  </a:lnTo>
                  <a:lnTo>
                    <a:pt x="13" y="12"/>
                  </a:lnTo>
                  <a:lnTo>
                    <a:pt x="11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Freeform 15"/>
            <p:cNvSpPr>
              <a:spLocks/>
            </p:cNvSpPr>
            <p:nvPr/>
          </p:nvSpPr>
          <p:spPr bwMode="auto">
            <a:xfrm>
              <a:off x="7313613" y="2335213"/>
              <a:ext cx="117475" cy="198437"/>
            </a:xfrm>
            <a:custGeom>
              <a:avLst/>
              <a:gdLst/>
              <a:ahLst/>
              <a:cxnLst>
                <a:cxn ang="0">
                  <a:pos x="137" y="2"/>
                </a:cxn>
                <a:cxn ang="0">
                  <a:pos x="120" y="0"/>
                </a:cxn>
                <a:cxn ang="0">
                  <a:pos x="105" y="0"/>
                </a:cxn>
                <a:cxn ang="0">
                  <a:pos x="93" y="0"/>
                </a:cxn>
                <a:cxn ang="0">
                  <a:pos x="80" y="0"/>
                </a:cxn>
                <a:cxn ang="0">
                  <a:pos x="67" y="0"/>
                </a:cxn>
                <a:cxn ang="0">
                  <a:pos x="55" y="0"/>
                </a:cxn>
                <a:cxn ang="0">
                  <a:pos x="44" y="0"/>
                </a:cxn>
                <a:cxn ang="0">
                  <a:pos x="33" y="2"/>
                </a:cxn>
                <a:cxn ang="0">
                  <a:pos x="15" y="2"/>
                </a:cxn>
                <a:cxn ang="0">
                  <a:pos x="2" y="2"/>
                </a:cxn>
                <a:cxn ang="0">
                  <a:pos x="0" y="8"/>
                </a:cxn>
                <a:cxn ang="0">
                  <a:pos x="0" y="21"/>
                </a:cxn>
                <a:cxn ang="0">
                  <a:pos x="0" y="38"/>
                </a:cxn>
                <a:cxn ang="0">
                  <a:pos x="2" y="56"/>
                </a:cxn>
                <a:cxn ang="0">
                  <a:pos x="4" y="75"/>
                </a:cxn>
                <a:cxn ang="0">
                  <a:pos x="6" y="88"/>
                </a:cxn>
                <a:cxn ang="0">
                  <a:pos x="8" y="101"/>
                </a:cxn>
                <a:cxn ang="0">
                  <a:pos x="12" y="118"/>
                </a:cxn>
                <a:cxn ang="0">
                  <a:pos x="15" y="133"/>
                </a:cxn>
                <a:cxn ang="0">
                  <a:pos x="17" y="145"/>
                </a:cxn>
                <a:cxn ang="0">
                  <a:pos x="23" y="158"/>
                </a:cxn>
                <a:cxn ang="0">
                  <a:pos x="27" y="170"/>
                </a:cxn>
                <a:cxn ang="0">
                  <a:pos x="33" y="185"/>
                </a:cxn>
                <a:cxn ang="0">
                  <a:pos x="40" y="198"/>
                </a:cxn>
                <a:cxn ang="0">
                  <a:pos x="52" y="219"/>
                </a:cxn>
                <a:cxn ang="0">
                  <a:pos x="59" y="232"/>
                </a:cxn>
                <a:cxn ang="0">
                  <a:pos x="67" y="247"/>
                </a:cxn>
                <a:cxn ang="0">
                  <a:pos x="69" y="247"/>
                </a:cxn>
                <a:cxn ang="0">
                  <a:pos x="65" y="232"/>
                </a:cxn>
                <a:cxn ang="0">
                  <a:pos x="61" y="221"/>
                </a:cxn>
                <a:cxn ang="0">
                  <a:pos x="57" y="206"/>
                </a:cxn>
                <a:cxn ang="0">
                  <a:pos x="52" y="189"/>
                </a:cxn>
                <a:cxn ang="0">
                  <a:pos x="48" y="170"/>
                </a:cxn>
                <a:cxn ang="0">
                  <a:pos x="44" y="151"/>
                </a:cxn>
                <a:cxn ang="0">
                  <a:pos x="40" y="130"/>
                </a:cxn>
                <a:cxn ang="0">
                  <a:pos x="33" y="111"/>
                </a:cxn>
                <a:cxn ang="0">
                  <a:pos x="31" y="92"/>
                </a:cxn>
                <a:cxn ang="0">
                  <a:pos x="27" y="75"/>
                </a:cxn>
                <a:cxn ang="0">
                  <a:pos x="25" y="59"/>
                </a:cxn>
                <a:cxn ang="0">
                  <a:pos x="23" y="48"/>
                </a:cxn>
                <a:cxn ang="0">
                  <a:pos x="23" y="35"/>
                </a:cxn>
                <a:cxn ang="0">
                  <a:pos x="29" y="29"/>
                </a:cxn>
                <a:cxn ang="0">
                  <a:pos x="40" y="25"/>
                </a:cxn>
                <a:cxn ang="0">
                  <a:pos x="57" y="21"/>
                </a:cxn>
                <a:cxn ang="0">
                  <a:pos x="80" y="18"/>
                </a:cxn>
                <a:cxn ang="0">
                  <a:pos x="91" y="16"/>
                </a:cxn>
                <a:cxn ang="0">
                  <a:pos x="112" y="8"/>
                </a:cxn>
                <a:cxn ang="0">
                  <a:pos x="129" y="6"/>
                </a:cxn>
                <a:cxn ang="0">
                  <a:pos x="141" y="4"/>
                </a:cxn>
              </a:cxnLst>
              <a:rect l="0" t="0" r="r" b="b"/>
              <a:pathLst>
                <a:path w="148" h="251">
                  <a:moveTo>
                    <a:pt x="148" y="2"/>
                  </a:moveTo>
                  <a:lnTo>
                    <a:pt x="145" y="2"/>
                  </a:lnTo>
                  <a:lnTo>
                    <a:pt x="141" y="2"/>
                  </a:lnTo>
                  <a:lnTo>
                    <a:pt x="137" y="2"/>
                  </a:lnTo>
                  <a:lnTo>
                    <a:pt x="133" y="2"/>
                  </a:lnTo>
                  <a:lnTo>
                    <a:pt x="129" y="0"/>
                  </a:lnTo>
                  <a:lnTo>
                    <a:pt x="124" y="0"/>
                  </a:lnTo>
                  <a:lnTo>
                    <a:pt x="120" y="0"/>
                  </a:lnTo>
                  <a:lnTo>
                    <a:pt x="114" y="0"/>
                  </a:lnTo>
                  <a:lnTo>
                    <a:pt x="110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101" y="0"/>
                  </a:lnTo>
                  <a:lnTo>
                    <a:pt x="99" y="0"/>
                  </a:lnTo>
                  <a:lnTo>
                    <a:pt x="97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0" y="2"/>
                  </a:lnTo>
                  <a:lnTo>
                    <a:pt x="38" y="2"/>
                  </a:lnTo>
                  <a:lnTo>
                    <a:pt x="34" y="2"/>
                  </a:lnTo>
                  <a:lnTo>
                    <a:pt x="33" y="2"/>
                  </a:lnTo>
                  <a:lnTo>
                    <a:pt x="29" y="2"/>
                  </a:lnTo>
                  <a:lnTo>
                    <a:pt x="25" y="2"/>
                  </a:lnTo>
                  <a:lnTo>
                    <a:pt x="19" y="2"/>
                  </a:lnTo>
                  <a:lnTo>
                    <a:pt x="15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0" y="52"/>
                  </a:lnTo>
                  <a:lnTo>
                    <a:pt x="2" y="56"/>
                  </a:lnTo>
                  <a:lnTo>
                    <a:pt x="2" y="61"/>
                  </a:lnTo>
                  <a:lnTo>
                    <a:pt x="2" y="67"/>
                  </a:lnTo>
                  <a:lnTo>
                    <a:pt x="4" y="73"/>
                  </a:lnTo>
                  <a:lnTo>
                    <a:pt x="4" y="75"/>
                  </a:lnTo>
                  <a:lnTo>
                    <a:pt x="4" y="76"/>
                  </a:lnTo>
                  <a:lnTo>
                    <a:pt x="6" y="80"/>
                  </a:lnTo>
                  <a:lnTo>
                    <a:pt x="6" y="84"/>
                  </a:lnTo>
                  <a:lnTo>
                    <a:pt x="6" y="88"/>
                  </a:lnTo>
                  <a:lnTo>
                    <a:pt x="6" y="94"/>
                  </a:lnTo>
                  <a:lnTo>
                    <a:pt x="6" y="95"/>
                  </a:lnTo>
                  <a:lnTo>
                    <a:pt x="8" y="99"/>
                  </a:lnTo>
                  <a:lnTo>
                    <a:pt x="8" y="101"/>
                  </a:lnTo>
                  <a:lnTo>
                    <a:pt x="8" y="105"/>
                  </a:lnTo>
                  <a:lnTo>
                    <a:pt x="10" y="111"/>
                  </a:lnTo>
                  <a:lnTo>
                    <a:pt x="10" y="116"/>
                  </a:lnTo>
                  <a:lnTo>
                    <a:pt x="12" y="118"/>
                  </a:lnTo>
                  <a:lnTo>
                    <a:pt x="12" y="122"/>
                  </a:lnTo>
                  <a:lnTo>
                    <a:pt x="12" y="124"/>
                  </a:lnTo>
                  <a:lnTo>
                    <a:pt x="14" y="128"/>
                  </a:lnTo>
                  <a:lnTo>
                    <a:pt x="15" y="133"/>
                  </a:lnTo>
                  <a:lnTo>
                    <a:pt x="15" y="137"/>
                  </a:lnTo>
                  <a:lnTo>
                    <a:pt x="17" y="141"/>
                  </a:lnTo>
                  <a:lnTo>
                    <a:pt x="17" y="143"/>
                  </a:lnTo>
                  <a:lnTo>
                    <a:pt x="17" y="145"/>
                  </a:lnTo>
                  <a:lnTo>
                    <a:pt x="19" y="149"/>
                  </a:lnTo>
                  <a:lnTo>
                    <a:pt x="19" y="151"/>
                  </a:lnTo>
                  <a:lnTo>
                    <a:pt x="21" y="154"/>
                  </a:lnTo>
                  <a:lnTo>
                    <a:pt x="23" y="158"/>
                  </a:lnTo>
                  <a:lnTo>
                    <a:pt x="23" y="160"/>
                  </a:lnTo>
                  <a:lnTo>
                    <a:pt x="25" y="164"/>
                  </a:lnTo>
                  <a:lnTo>
                    <a:pt x="25" y="166"/>
                  </a:lnTo>
                  <a:lnTo>
                    <a:pt x="27" y="170"/>
                  </a:lnTo>
                  <a:lnTo>
                    <a:pt x="29" y="171"/>
                  </a:lnTo>
                  <a:lnTo>
                    <a:pt x="31" y="177"/>
                  </a:lnTo>
                  <a:lnTo>
                    <a:pt x="33" y="181"/>
                  </a:lnTo>
                  <a:lnTo>
                    <a:pt x="33" y="185"/>
                  </a:lnTo>
                  <a:lnTo>
                    <a:pt x="34" y="189"/>
                  </a:lnTo>
                  <a:lnTo>
                    <a:pt x="36" y="190"/>
                  </a:lnTo>
                  <a:lnTo>
                    <a:pt x="40" y="192"/>
                  </a:lnTo>
                  <a:lnTo>
                    <a:pt x="40" y="198"/>
                  </a:lnTo>
                  <a:lnTo>
                    <a:pt x="44" y="204"/>
                  </a:lnTo>
                  <a:lnTo>
                    <a:pt x="46" y="209"/>
                  </a:lnTo>
                  <a:lnTo>
                    <a:pt x="48" y="213"/>
                  </a:lnTo>
                  <a:lnTo>
                    <a:pt x="52" y="219"/>
                  </a:lnTo>
                  <a:lnTo>
                    <a:pt x="53" y="223"/>
                  </a:lnTo>
                  <a:lnTo>
                    <a:pt x="55" y="227"/>
                  </a:lnTo>
                  <a:lnTo>
                    <a:pt x="57" y="232"/>
                  </a:lnTo>
                  <a:lnTo>
                    <a:pt x="59" y="232"/>
                  </a:lnTo>
                  <a:lnTo>
                    <a:pt x="63" y="238"/>
                  </a:lnTo>
                  <a:lnTo>
                    <a:pt x="63" y="240"/>
                  </a:lnTo>
                  <a:lnTo>
                    <a:pt x="65" y="244"/>
                  </a:lnTo>
                  <a:lnTo>
                    <a:pt x="67" y="247"/>
                  </a:lnTo>
                  <a:lnTo>
                    <a:pt x="69" y="251"/>
                  </a:lnTo>
                  <a:lnTo>
                    <a:pt x="71" y="251"/>
                  </a:lnTo>
                  <a:lnTo>
                    <a:pt x="69" y="249"/>
                  </a:lnTo>
                  <a:lnTo>
                    <a:pt x="69" y="247"/>
                  </a:lnTo>
                  <a:lnTo>
                    <a:pt x="67" y="244"/>
                  </a:lnTo>
                  <a:lnTo>
                    <a:pt x="67" y="240"/>
                  </a:lnTo>
                  <a:lnTo>
                    <a:pt x="65" y="236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3" y="228"/>
                  </a:lnTo>
                  <a:lnTo>
                    <a:pt x="63" y="225"/>
                  </a:lnTo>
                  <a:lnTo>
                    <a:pt x="61" y="221"/>
                  </a:lnTo>
                  <a:lnTo>
                    <a:pt x="59" y="217"/>
                  </a:lnTo>
                  <a:lnTo>
                    <a:pt x="59" y="213"/>
                  </a:lnTo>
                  <a:lnTo>
                    <a:pt x="57" y="209"/>
                  </a:lnTo>
                  <a:lnTo>
                    <a:pt x="57" y="206"/>
                  </a:lnTo>
                  <a:lnTo>
                    <a:pt x="55" y="200"/>
                  </a:lnTo>
                  <a:lnTo>
                    <a:pt x="53" y="198"/>
                  </a:lnTo>
                  <a:lnTo>
                    <a:pt x="53" y="192"/>
                  </a:lnTo>
                  <a:lnTo>
                    <a:pt x="52" y="189"/>
                  </a:lnTo>
                  <a:lnTo>
                    <a:pt x="52" y="183"/>
                  </a:lnTo>
                  <a:lnTo>
                    <a:pt x="50" y="179"/>
                  </a:lnTo>
                  <a:lnTo>
                    <a:pt x="48" y="175"/>
                  </a:lnTo>
                  <a:lnTo>
                    <a:pt x="48" y="170"/>
                  </a:lnTo>
                  <a:lnTo>
                    <a:pt x="46" y="164"/>
                  </a:lnTo>
                  <a:lnTo>
                    <a:pt x="46" y="158"/>
                  </a:lnTo>
                  <a:lnTo>
                    <a:pt x="44" y="154"/>
                  </a:lnTo>
                  <a:lnTo>
                    <a:pt x="44" y="151"/>
                  </a:lnTo>
                  <a:lnTo>
                    <a:pt x="42" y="145"/>
                  </a:lnTo>
                  <a:lnTo>
                    <a:pt x="42" y="141"/>
                  </a:lnTo>
                  <a:lnTo>
                    <a:pt x="40" y="135"/>
                  </a:lnTo>
                  <a:lnTo>
                    <a:pt x="40" y="130"/>
                  </a:lnTo>
                  <a:lnTo>
                    <a:pt x="38" y="124"/>
                  </a:lnTo>
                  <a:lnTo>
                    <a:pt x="36" y="120"/>
                  </a:lnTo>
                  <a:lnTo>
                    <a:pt x="34" y="114"/>
                  </a:lnTo>
                  <a:lnTo>
                    <a:pt x="33" y="111"/>
                  </a:lnTo>
                  <a:lnTo>
                    <a:pt x="33" y="107"/>
                  </a:lnTo>
                  <a:lnTo>
                    <a:pt x="33" y="101"/>
                  </a:lnTo>
                  <a:lnTo>
                    <a:pt x="31" y="95"/>
                  </a:lnTo>
                  <a:lnTo>
                    <a:pt x="31" y="92"/>
                  </a:lnTo>
                  <a:lnTo>
                    <a:pt x="29" y="88"/>
                  </a:lnTo>
                  <a:lnTo>
                    <a:pt x="29" y="84"/>
                  </a:lnTo>
                  <a:lnTo>
                    <a:pt x="29" y="78"/>
                  </a:lnTo>
                  <a:lnTo>
                    <a:pt x="27" y="75"/>
                  </a:lnTo>
                  <a:lnTo>
                    <a:pt x="25" y="71"/>
                  </a:lnTo>
                  <a:lnTo>
                    <a:pt x="25" y="67"/>
                  </a:lnTo>
                  <a:lnTo>
                    <a:pt x="25" y="63"/>
                  </a:lnTo>
                  <a:lnTo>
                    <a:pt x="25" y="59"/>
                  </a:lnTo>
                  <a:lnTo>
                    <a:pt x="23" y="56"/>
                  </a:lnTo>
                  <a:lnTo>
                    <a:pt x="23" y="54"/>
                  </a:lnTo>
                  <a:lnTo>
                    <a:pt x="23" y="50"/>
                  </a:lnTo>
                  <a:lnTo>
                    <a:pt x="23" y="48"/>
                  </a:lnTo>
                  <a:lnTo>
                    <a:pt x="23" y="42"/>
                  </a:lnTo>
                  <a:lnTo>
                    <a:pt x="23" y="42"/>
                  </a:lnTo>
                  <a:lnTo>
                    <a:pt x="23" y="37"/>
                  </a:lnTo>
                  <a:lnTo>
                    <a:pt x="23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5" y="31"/>
                  </a:lnTo>
                  <a:lnTo>
                    <a:pt x="29" y="29"/>
                  </a:lnTo>
                  <a:lnTo>
                    <a:pt x="31" y="27"/>
                  </a:lnTo>
                  <a:lnTo>
                    <a:pt x="33" y="27"/>
                  </a:lnTo>
                  <a:lnTo>
                    <a:pt x="36" y="25"/>
                  </a:lnTo>
                  <a:lnTo>
                    <a:pt x="40" y="25"/>
                  </a:lnTo>
                  <a:lnTo>
                    <a:pt x="44" y="25"/>
                  </a:lnTo>
                  <a:lnTo>
                    <a:pt x="48" y="23"/>
                  </a:lnTo>
                  <a:lnTo>
                    <a:pt x="53" y="21"/>
                  </a:lnTo>
                  <a:lnTo>
                    <a:pt x="57" y="21"/>
                  </a:lnTo>
                  <a:lnTo>
                    <a:pt x="63" y="19"/>
                  </a:lnTo>
                  <a:lnTo>
                    <a:pt x="69" y="19"/>
                  </a:lnTo>
                  <a:lnTo>
                    <a:pt x="74" y="18"/>
                  </a:lnTo>
                  <a:lnTo>
                    <a:pt x="80" y="18"/>
                  </a:lnTo>
                  <a:lnTo>
                    <a:pt x="82" y="16"/>
                  </a:lnTo>
                  <a:lnTo>
                    <a:pt x="86" y="16"/>
                  </a:lnTo>
                  <a:lnTo>
                    <a:pt x="88" y="16"/>
                  </a:lnTo>
                  <a:lnTo>
                    <a:pt x="91" y="16"/>
                  </a:lnTo>
                  <a:lnTo>
                    <a:pt x="97" y="14"/>
                  </a:lnTo>
                  <a:lnTo>
                    <a:pt x="101" y="12"/>
                  </a:lnTo>
                  <a:lnTo>
                    <a:pt x="105" y="12"/>
                  </a:lnTo>
                  <a:lnTo>
                    <a:pt x="112" y="8"/>
                  </a:lnTo>
                  <a:lnTo>
                    <a:pt x="116" y="8"/>
                  </a:lnTo>
                  <a:lnTo>
                    <a:pt x="120" y="6"/>
                  </a:lnTo>
                  <a:lnTo>
                    <a:pt x="126" y="6"/>
                  </a:lnTo>
                  <a:lnTo>
                    <a:pt x="129" y="6"/>
                  </a:lnTo>
                  <a:lnTo>
                    <a:pt x="133" y="4"/>
                  </a:lnTo>
                  <a:lnTo>
                    <a:pt x="137" y="4"/>
                  </a:lnTo>
                  <a:lnTo>
                    <a:pt x="139" y="4"/>
                  </a:lnTo>
                  <a:lnTo>
                    <a:pt x="141" y="4"/>
                  </a:lnTo>
                  <a:lnTo>
                    <a:pt x="147" y="2"/>
                  </a:lnTo>
                  <a:lnTo>
                    <a:pt x="148" y="2"/>
                  </a:lnTo>
                  <a:lnTo>
                    <a:pt x="148" y="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7415213" y="2628900"/>
              <a:ext cx="215900" cy="217487"/>
            </a:xfrm>
            <a:custGeom>
              <a:avLst/>
              <a:gdLst/>
              <a:ahLst/>
              <a:cxnLst>
                <a:cxn ang="0">
                  <a:pos x="39" y="89"/>
                </a:cxn>
                <a:cxn ang="0">
                  <a:pos x="49" y="103"/>
                </a:cxn>
                <a:cxn ang="0">
                  <a:pos x="60" y="120"/>
                </a:cxn>
                <a:cxn ang="0">
                  <a:pos x="74" y="133"/>
                </a:cxn>
                <a:cxn ang="0">
                  <a:pos x="87" y="146"/>
                </a:cxn>
                <a:cxn ang="0">
                  <a:pos x="102" y="160"/>
                </a:cxn>
                <a:cxn ang="0">
                  <a:pos x="116" y="171"/>
                </a:cxn>
                <a:cxn ang="0">
                  <a:pos x="131" y="184"/>
                </a:cxn>
                <a:cxn ang="0">
                  <a:pos x="146" y="196"/>
                </a:cxn>
                <a:cxn ang="0">
                  <a:pos x="163" y="207"/>
                </a:cxn>
                <a:cxn ang="0">
                  <a:pos x="178" y="218"/>
                </a:cxn>
                <a:cxn ang="0">
                  <a:pos x="192" y="228"/>
                </a:cxn>
                <a:cxn ang="0">
                  <a:pos x="207" y="236"/>
                </a:cxn>
                <a:cxn ang="0">
                  <a:pos x="220" y="245"/>
                </a:cxn>
                <a:cxn ang="0">
                  <a:pos x="231" y="253"/>
                </a:cxn>
                <a:cxn ang="0">
                  <a:pos x="243" y="258"/>
                </a:cxn>
                <a:cxn ang="0">
                  <a:pos x="252" y="264"/>
                </a:cxn>
                <a:cxn ang="0">
                  <a:pos x="262" y="270"/>
                </a:cxn>
                <a:cxn ang="0">
                  <a:pos x="271" y="274"/>
                </a:cxn>
                <a:cxn ang="0">
                  <a:pos x="268" y="268"/>
                </a:cxn>
                <a:cxn ang="0">
                  <a:pos x="256" y="257"/>
                </a:cxn>
                <a:cxn ang="0">
                  <a:pos x="247" y="249"/>
                </a:cxn>
                <a:cxn ang="0">
                  <a:pos x="237" y="241"/>
                </a:cxn>
                <a:cxn ang="0">
                  <a:pos x="226" y="232"/>
                </a:cxn>
                <a:cxn ang="0">
                  <a:pos x="214" y="220"/>
                </a:cxn>
                <a:cxn ang="0">
                  <a:pos x="203" y="211"/>
                </a:cxn>
                <a:cxn ang="0">
                  <a:pos x="192" y="201"/>
                </a:cxn>
                <a:cxn ang="0">
                  <a:pos x="180" y="190"/>
                </a:cxn>
                <a:cxn ang="0">
                  <a:pos x="167" y="177"/>
                </a:cxn>
                <a:cxn ang="0">
                  <a:pos x="155" y="169"/>
                </a:cxn>
                <a:cxn ang="0">
                  <a:pos x="144" y="158"/>
                </a:cxn>
                <a:cxn ang="0">
                  <a:pos x="133" y="148"/>
                </a:cxn>
                <a:cxn ang="0">
                  <a:pos x="123" y="139"/>
                </a:cxn>
                <a:cxn ang="0">
                  <a:pos x="114" y="131"/>
                </a:cxn>
                <a:cxn ang="0">
                  <a:pos x="106" y="122"/>
                </a:cxn>
                <a:cxn ang="0">
                  <a:pos x="98" y="116"/>
                </a:cxn>
                <a:cxn ang="0">
                  <a:pos x="89" y="108"/>
                </a:cxn>
                <a:cxn ang="0">
                  <a:pos x="83" y="103"/>
                </a:cxn>
                <a:cxn ang="0">
                  <a:pos x="76" y="95"/>
                </a:cxn>
                <a:cxn ang="0">
                  <a:pos x="68" y="84"/>
                </a:cxn>
                <a:cxn ang="0">
                  <a:pos x="55" y="68"/>
                </a:cxn>
                <a:cxn ang="0">
                  <a:pos x="43" y="55"/>
                </a:cxn>
                <a:cxn ang="0">
                  <a:pos x="32" y="42"/>
                </a:cxn>
                <a:cxn ang="0">
                  <a:pos x="20" y="27"/>
                </a:cxn>
                <a:cxn ang="0">
                  <a:pos x="11" y="15"/>
                </a:cxn>
                <a:cxn ang="0">
                  <a:pos x="3" y="6"/>
                </a:cxn>
                <a:cxn ang="0">
                  <a:pos x="0" y="0"/>
                </a:cxn>
                <a:cxn ang="0">
                  <a:pos x="1" y="6"/>
                </a:cxn>
                <a:cxn ang="0">
                  <a:pos x="3" y="11"/>
                </a:cxn>
                <a:cxn ang="0">
                  <a:pos x="7" y="21"/>
                </a:cxn>
                <a:cxn ang="0">
                  <a:pos x="11" y="32"/>
                </a:cxn>
                <a:cxn ang="0">
                  <a:pos x="19" y="44"/>
                </a:cxn>
                <a:cxn ang="0">
                  <a:pos x="22" y="53"/>
                </a:cxn>
                <a:cxn ang="0">
                  <a:pos x="26" y="63"/>
                </a:cxn>
                <a:cxn ang="0">
                  <a:pos x="32" y="72"/>
                </a:cxn>
                <a:cxn ang="0">
                  <a:pos x="36" y="80"/>
                </a:cxn>
              </a:cxnLst>
              <a:rect l="0" t="0" r="r" b="b"/>
              <a:pathLst>
                <a:path w="271" h="274">
                  <a:moveTo>
                    <a:pt x="36" y="80"/>
                  </a:moveTo>
                  <a:lnTo>
                    <a:pt x="38" y="85"/>
                  </a:lnTo>
                  <a:lnTo>
                    <a:pt x="39" y="89"/>
                  </a:lnTo>
                  <a:lnTo>
                    <a:pt x="43" y="95"/>
                  </a:lnTo>
                  <a:lnTo>
                    <a:pt x="47" y="99"/>
                  </a:lnTo>
                  <a:lnTo>
                    <a:pt x="49" y="103"/>
                  </a:lnTo>
                  <a:lnTo>
                    <a:pt x="55" y="110"/>
                  </a:lnTo>
                  <a:lnTo>
                    <a:pt x="57" y="114"/>
                  </a:lnTo>
                  <a:lnTo>
                    <a:pt x="60" y="120"/>
                  </a:lnTo>
                  <a:lnTo>
                    <a:pt x="64" y="123"/>
                  </a:lnTo>
                  <a:lnTo>
                    <a:pt x="70" y="127"/>
                  </a:lnTo>
                  <a:lnTo>
                    <a:pt x="74" y="133"/>
                  </a:lnTo>
                  <a:lnTo>
                    <a:pt x="78" y="137"/>
                  </a:lnTo>
                  <a:lnTo>
                    <a:pt x="81" y="141"/>
                  </a:lnTo>
                  <a:lnTo>
                    <a:pt x="87" y="146"/>
                  </a:lnTo>
                  <a:lnTo>
                    <a:pt x="93" y="150"/>
                  </a:lnTo>
                  <a:lnTo>
                    <a:pt x="97" y="154"/>
                  </a:lnTo>
                  <a:lnTo>
                    <a:pt x="102" y="160"/>
                  </a:lnTo>
                  <a:lnTo>
                    <a:pt x="106" y="163"/>
                  </a:lnTo>
                  <a:lnTo>
                    <a:pt x="112" y="167"/>
                  </a:lnTo>
                  <a:lnTo>
                    <a:pt x="116" y="171"/>
                  </a:lnTo>
                  <a:lnTo>
                    <a:pt x="121" y="175"/>
                  </a:lnTo>
                  <a:lnTo>
                    <a:pt x="127" y="180"/>
                  </a:lnTo>
                  <a:lnTo>
                    <a:pt x="131" y="184"/>
                  </a:lnTo>
                  <a:lnTo>
                    <a:pt x="138" y="188"/>
                  </a:lnTo>
                  <a:lnTo>
                    <a:pt x="142" y="192"/>
                  </a:lnTo>
                  <a:lnTo>
                    <a:pt x="146" y="196"/>
                  </a:lnTo>
                  <a:lnTo>
                    <a:pt x="152" y="201"/>
                  </a:lnTo>
                  <a:lnTo>
                    <a:pt x="157" y="203"/>
                  </a:lnTo>
                  <a:lnTo>
                    <a:pt x="163" y="207"/>
                  </a:lnTo>
                  <a:lnTo>
                    <a:pt x="167" y="211"/>
                  </a:lnTo>
                  <a:lnTo>
                    <a:pt x="173" y="215"/>
                  </a:lnTo>
                  <a:lnTo>
                    <a:pt x="178" y="218"/>
                  </a:lnTo>
                  <a:lnTo>
                    <a:pt x="182" y="222"/>
                  </a:lnTo>
                  <a:lnTo>
                    <a:pt x="188" y="224"/>
                  </a:lnTo>
                  <a:lnTo>
                    <a:pt x="192" y="228"/>
                  </a:lnTo>
                  <a:lnTo>
                    <a:pt x="197" y="232"/>
                  </a:lnTo>
                  <a:lnTo>
                    <a:pt x="201" y="234"/>
                  </a:lnTo>
                  <a:lnTo>
                    <a:pt x="207" y="236"/>
                  </a:lnTo>
                  <a:lnTo>
                    <a:pt x="211" y="239"/>
                  </a:lnTo>
                  <a:lnTo>
                    <a:pt x="214" y="243"/>
                  </a:lnTo>
                  <a:lnTo>
                    <a:pt x="220" y="245"/>
                  </a:lnTo>
                  <a:lnTo>
                    <a:pt x="224" y="247"/>
                  </a:lnTo>
                  <a:lnTo>
                    <a:pt x="228" y="251"/>
                  </a:lnTo>
                  <a:lnTo>
                    <a:pt x="231" y="253"/>
                  </a:lnTo>
                  <a:lnTo>
                    <a:pt x="235" y="255"/>
                  </a:lnTo>
                  <a:lnTo>
                    <a:pt x="239" y="257"/>
                  </a:lnTo>
                  <a:lnTo>
                    <a:pt x="243" y="258"/>
                  </a:lnTo>
                  <a:lnTo>
                    <a:pt x="247" y="260"/>
                  </a:lnTo>
                  <a:lnTo>
                    <a:pt x="249" y="262"/>
                  </a:lnTo>
                  <a:lnTo>
                    <a:pt x="252" y="264"/>
                  </a:lnTo>
                  <a:lnTo>
                    <a:pt x="256" y="264"/>
                  </a:lnTo>
                  <a:lnTo>
                    <a:pt x="258" y="266"/>
                  </a:lnTo>
                  <a:lnTo>
                    <a:pt x="262" y="270"/>
                  </a:lnTo>
                  <a:lnTo>
                    <a:pt x="268" y="270"/>
                  </a:lnTo>
                  <a:lnTo>
                    <a:pt x="270" y="272"/>
                  </a:lnTo>
                  <a:lnTo>
                    <a:pt x="271" y="274"/>
                  </a:lnTo>
                  <a:lnTo>
                    <a:pt x="271" y="274"/>
                  </a:lnTo>
                  <a:lnTo>
                    <a:pt x="270" y="270"/>
                  </a:lnTo>
                  <a:lnTo>
                    <a:pt x="268" y="268"/>
                  </a:lnTo>
                  <a:lnTo>
                    <a:pt x="266" y="264"/>
                  </a:lnTo>
                  <a:lnTo>
                    <a:pt x="262" y="262"/>
                  </a:lnTo>
                  <a:lnTo>
                    <a:pt x="256" y="257"/>
                  </a:lnTo>
                  <a:lnTo>
                    <a:pt x="251" y="253"/>
                  </a:lnTo>
                  <a:lnTo>
                    <a:pt x="249" y="251"/>
                  </a:lnTo>
                  <a:lnTo>
                    <a:pt x="247" y="249"/>
                  </a:lnTo>
                  <a:lnTo>
                    <a:pt x="243" y="245"/>
                  </a:lnTo>
                  <a:lnTo>
                    <a:pt x="241" y="243"/>
                  </a:lnTo>
                  <a:lnTo>
                    <a:pt x="237" y="241"/>
                  </a:lnTo>
                  <a:lnTo>
                    <a:pt x="233" y="238"/>
                  </a:lnTo>
                  <a:lnTo>
                    <a:pt x="230" y="234"/>
                  </a:lnTo>
                  <a:lnTo>
                    <a:pt x="226" y="232"/>
                  </a:lnTo>
                  <a:lnTo>
                    <a:pt x="224" y="228"/>
                  </a:lnTo>
                  <a:lnTo>
                    <a:pt x="220" y="224"/>
                  </a:lnTo>
                  <a:lnTo>
                    <a:pt x="214" y="220"/>
                  </a:lnTo>
                  <a:lnTo>
                    <a:pt x="212" y="218"/>
                  </a:lnTo>
                  <a:lnTo>
                    <a:pt x="209" y="215"/>
                  </a:lnTo>
                  <a:lnTo>
                    <a:pt x="203" y="211"/>
                  </a:lnTo>
                  <a:lnTo>
                    <a:pt x="199" y="207"/>
                  </a:lnTo>
                  <a:lnTo>
                    <a:pt x="197" y="205"/>
                  </a:lnTo>
                  <a:lnTo>
                    <a:pt x="192" y="201"/>
                  </a:lnTo>
                  <a:lnTo>
                    <a:pt x="188" y="198"/>
                  </a:lnTo>
                  <a:lnTo>
                    <a:pt x="184" y="194"/>
                  </a:lnTo>
                  <a:lnTo>
                    <a:pt x="180" y="190"/>
                  </a:lnTo>
                  <a:lnTo>
                    <a:pt x="176" y="186"/>
                  </a:lnTo>
                  <a:lnTo>
                    <a:pt x="173" y="182"/>
                  </a:lnTo>
                  <a:lnTo>
                    <a:pt x="167" y="177"/>
                  </a:lnTo>
                  <a:lnTo>
                    <a:pt x="163" y="175"/>
                  </a:lnTo>
                  <a:lnTo>
                    <a:pt x="159" y="171"/>
                  </a:lnTo>
                  <a:lnTo>
                    <a:pt x="155" y="169"/>
                  </a:lnTo>
                  <a:lnTo>
                    <a:pt x="152" y="165"/>
                  </a:lnTo>
                  <a:lnTo>
                    <a:pt x="148" y="161"/>
                  </a:lnTo>
                  <a:lnTo>
                    <a:pt x="144" y="158"/>
                  </a:lnTo>
                  <a:lnTo>
                    <a:pt x="140" y="154"/>
                  </a:lnTo>
                  <a:lnTo>
                    <a:pt x="135" y="150"/>
                  </a:lnTo>
                  <a:lnTo>
                    <a:pt x="133" y="148"/>
                  </a:lnTo>
                  <a:lnTo>
                    <a:pt x="129" y="144"/>
                  </a:lnTo>
                  <a:lnTo>
                    <a:pt x="127" y="141"/>
                  </a:lnTo>
                  <a:lnTo>
                    <a:pt x="123" y="139"/>
                  </a:lnTo>
                  <a:lnTo>
                    <a:pt x="119" y="137"/>
                  </a:lnTo>
                  <a:lnTo>
                    <a:pt x="116" y="133"/>
                  </a:lnTo>
                  <a:lnTo>
                    <a:pt x="114" y="131"/>
                  </a:lnTo>
                  <a:lnTo>
                    <a:pt x="112" y="127"/>
                  </a:lnTo>
                  <a:lnTo>
                    <a:pt x="108" y="125"/>
                  </a:lnTo>
                  <a:lnTo>
                    <a:pt x="106" y="122"/>
                  </a:lnTo>
                  <a:lnTo>
                    <a:pt x="102" y="120"/>
                  </a:lnTo>
                  <a:lnTo>
                    <a:pt x="100" y="120"/>
                  </a:lnTo>
                  <a:lnTo>
                    <a:pt x="98" y="116"/>
                  </a:lnTo>
                  <a:lnTo>
                    <a:pt x="93" y="114"/>
                  </a:lnTo>
                  <a:lnTo>
                    <a:pt x="91" y="110"/>
                  </a:lnTo>
                  <a:lnTo>
                    <a:pt x="89" y="108"/>
                  </a:lnTo>
                  <a:lnTo>
                    <a:pt x="87" y="106"/>
                  </a:lnTo>
                  <a:lnTo>
                    <a:pt x="85" y="104"/>
                  </a:lnTo>
                  <a:lnTo>
                    <a:pt x="83" y="103"/>
                  </a:lnTo>
                  <a:lnTo>
                    <a:pt x="79" y="101"/>
                  </a:lnTo>
                  <a:lnTo>
                    <a:pt x="78" y="99"/>
                  </a:lnTo>
                  <a:lnTo>
                    <a:pt x="76" y="95"/>
                  </a:lnTo>
                  <a:lnTo>
                    <a:pt x="72" y="89"/>
                  </a:lnTo>
                  <a:lnTo>
                    <a:pt x="70" y="87"/>
                  </a:lnTo>
                  <a:lnTo>
                    <a:pt x="68" y="84"/>
                  </a:lnTo>
                  <a:lnTo>
                    <a:pt x="62" y="78"/>
                  </a:lnTo>
                  <a:lnTo>
                    <a:pt x="59" y="74"/>
                  </a:lnTo>
                  <a:lnTo>
                    <a:pt x="55" y="68"/>
                  </a:lnTo>
                  <a:lnTo>
                    <a:pt x="51" y="65"/>
                  </a:lnTo>
                  <a:lnTo>
                    <a:pt x="47" y="61"/>
                  </a:lnTo>
                  <a:lnTo>
                    <a:pt x="43" y="55"/>
                  </a:lnTo>
                  <a:lnTo>
                    <a:pt x="39" y="51"/>
                  </a:lnTo>
                  <a:lnTo>
                    <a:pt x="36" y="46"/>
                  </a:lnTo>
                  <a:lnTo>
                    <a:pt x="32" y="42"/>
                  </a:lnTo>
                  <a:lnTo>
                    <a:pt x="28" y="36"/>
                  </a:lnTo>
                  <a:lnTo>
                    <a:pt x="24" y="32"/>
                  </a:lnTo>
                  <a:lnTo>
                    <a:pt x="20" y="27"/>
                  </a:lnTo>
                  <a:lnTo>
                    <a:pt x="19" y="21"/>
                  </a:lnTo>
                  <a:lnTo>
                    <a:pt x="13" y="19"/>
                  </a:lnTo>
                  <a:lnTo>
                    <a:pt x="11" y="15"/>
                  </a:lnTo>
                  <a:lnTo>
                    <a:pt x="9" y="11"/>
                  </a:lnTo>
                  <a:lnTo>
                    <a:pt x="7" y="8"/>
                  </a:lnTo>
                  <a:lnTo>
                    <a:pt x="3" y="6"/>
                  </a:lnTo>
                  <a:lnTo>
                    <a:pt x="1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6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1"/>
                  </a:lnTo>
                  <a:lnTo>
                    <a:pt x="5" y="15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9" y="25"/>
                  </a:lnTo>
                  <a:lnTo>
                    <a:pt x="11" y="28"/>
                  </a:lnTo>
                  <a:lnTo>
                    <a:pt x="11" y="32"/>
                  </a:lnTo>
                  <a:lnTo>
                    <a:pt x="13" y="34"/>
                  </a:lnTo>
                  <a:lnTo>
                    <a:pt x="17" y="38"/>
                  </a:lnTo>
                  <a:lnTo>
                    <a:pt x="19" y="44"/>
                  </a:lnTo>
                  <a:lnTo>
                    <a:pt x="20" y="46"/>
                  </a:lnTo>
                  <a:lnTo>
                    <a:pt x="20" y="49"/>
                  </a:lnTo>
                  <a:lnTo>
                    <a:pt x="22" y="53"/>
                  </a:lnTo>
                  <a:lnTo>
                    <a:pt x="24" y="55"/>
                  </a:lnTo>
                  <a:lnTo>
                    <a:pt x="24" y="59"/>
                  </a:lnTo>
                  <a:lnTo>
                    <a:pt x="26" y="63"/>
                  </a:lnTo>
                  <a:lnTo>
                    <a:pt x="26" y="66"/>
                  </a:lnTo>
                  <a:lnTo>
                    <a:pt x="30" y="68"/>
                  </a:lnTo>
                  <a:lnTo>
                    <a:pt x="32" y="72"/>
                  </a:lnTo>
                  <a:lnTo>
                    <a:pt x="34" y="78"/>
                  </a:lnTo>
                  <a:lnTo>
                    <a:pt x="34" y="80"/>
                  </a:lnTo>
                  <a:lnTo>
                    <a:pt x="36" y="80"/>
                  </a:lnTo>
                  <a:lnTo>
                    <a:pt x="36" y="8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7461250" y="2420938"/>
              <a:ext cx="381000" cy="20637"/>
            </a:xfrm>
            <a:custGeom>
              <a:avLst/>
              <a:gdLst/>
              <a:ahLst/>
              <a:cxnLst>
                <a:cxn ang="0">
                  <a:pos x="125" y="4"/>
                </a:cxn>
                <a:cxn ang="0">
                  <a:pos x="140" y="2"/>
                </a:cxn>
                <a:cxn ang="0">
                  <a:pos x="159" y="2"/>
                </a:cxn>
                <a:cxn ang="0">
                  <a:pos x="178" y="0"/>
                </a:cxn>
                <a:cxn ang="0">
                  <a:pos x="203" y="0"/>
                </a:cxn>
                <a:cxn ang="0">
                  <a:pos x="226" y="0"/>
                </a:cxn>
                <a:cxn ang="0">
                  <a:pos x="249" y="0"/>
                </a:cxn>
                <a:cxn ang="0">
                  <a:pos x="275" y="0"/>
                </a:cxn>
                <a:cxn ang="0">
                  <a:pos x="300" y="0"/>
                </a:cxn>
                <a:cxn ang="0">
                  <a:pos x="326" y="2"/>
                </a:cxn>
                <a:cxn ang="0">
                  <a:pos x="351" y="2"/>
                </a:cxn>
                <a:cxn ang="0">
                  <a:pos x="374" y="4"/>
                </a:cxn>
                <a:cxn ang="0">
                  <a:pos x="397" y="5"/>
                </a:cxn>
                <a:cxn ang="0">
                  <a:pos x="416" y="7"/>
                </a:cxn>
                <a:cxn ang="0">
                  <a:pos x="435" y="9"/>
                </a:cxn>
                <a:cxn ang="0">
                  <a:pos x="450" y="11"/>
                </a:cxn>
                <a:cxn ang="0">
                  <a:pos x="463" y="11"/>
                </a:cxn>
                <a:cxn ang="0">
                  <a:pos x="471" y="13"/>
                </a:cxn>
                <a:cxn ang="0">
                  <a:pos x="479" y="15"/>
                </a:cxn>
                <a:cxn ang="0">
                  <a:pos x="477" y="15"/>
                </a:cxn>
                <a:cxn ang="0">
                  <a:pos x="465" y="15"/>
                </a:cxn>
                <a:cxn ang="0">
                  <a:pos x="452" y="15"/>
                </a:cxn>
                <a:cxn ang="0">
                  <a:pos x="435" y="15"/>
                </a:cxn>
                <a:cxn ang="0">
                  <a:pos x="412" y="15"/>
                </a:cxn>
                <a:cxn ang="0">
                  <a:pos x="387" y="17"/>
                </a:cxn>
                <a:cxn ang="0">
                  <a:pos x="361" y="19"/>
                </a:cxn>
                <a:cxn ang="0">
                  <a:pos x="332" y="19"/>
                </a:cxn>
                <a:cxn ang="0">
                  <a:pos x="300" y="21"/>
                </a:cxn>
                <a:cxn ang="0">
                  <a:pos x="269" y="21"/>
                </a:cxn>
                <a:cxn ang="0">
                  <a:pos x="237" y="21"/>
                </a:cxn>
                <a:cxn ang="0">
                  <a:pos x="207" y="23"/>
                </a:cxn>
                <a:cxn ang="0">
                  <a:pos x="172" y="24"/>
                </a:cxn>
                <a:cxn ang="0">
                  <a:pos x="142" y="24"/>
                </a:cxn>
                <a:cxn ang="0">
                  <a:pos x="114" y="24"/>
                </a:cxn>
                <a:cxn ang="0">
                  <a:pos x="87" y="26"/>
                </a:cxn>
                <a:cxn ang="0">
                  <a:pos x="62" y="26"/>
                </a:cxn>
                <a:cxn ang="0">
                  <a:pos x="43" y="26"/>
                </a:cxn>
                <a:cxn ang="0">
                  <a:pos x="22" y="26"/>
                </a:cxn>
                <a:cxn ang="0">
                  <a:pos x="11" y="26"/>
                </a:cxn>
                <a:cxn ang="0">
                  <a:pos x="1" y="24"/>
                </a:cxn>
                <a:cxn ang="0">
                  <a:pos x="0" y="24"/>
                </a:cxn>
                <a:cxn ang="0">
                  <a:pos x="9" y="21"/>
                </a:cxn>
                <a:cxn ang="0">
                  <a:pos x="19" y="19"/>
                </a:cxn>
                <a:cxn ang="0">
                  <a:pos x="34" y="15"/>
                </a:cxn>
                <a:cxn ang="0">
                  <a:pos x="47" y="13"/>
                </a:cxn>
                <a:cxn ang="0">
                  <a:pos x="62" y="11"/>
                </a:cxn>
                <a:cxn ang="0">
                  <a:pos x="76" y="11"/>
                </a:cxn>
                <a:cxn ang="0">
                  <a:pos x="91" y="9"/>
                </a:cxn>
                <a:cxn ang="0">
                  <a:pos x="100" y="9"/>
                </a:cxn>
                <a:cxn ang="0">
                  <a:pos x="110" y="9"/>
                </a:cxn>
                <a:cxn ang="0">
                  <a:pos x="117" y="9"/>
                </a:cxn>
              </a:cxnLst>
              <a:rect l="0" t="0" r="r" b="b"/>
              <a:pathLst>
                <a:path w="479" h="26">
                  <a:moveTo>
                    <a:pt x="117" y="9"/>
                  </a:moveTo>
                  <a:lnTo>
                    <a:pt x="121" y="5"/>
                  </a:lnTo>
                  <a:lnTo>
                    <a:pt x="125" y="4"/>
                  </a:lnTo>
                  <a:lnTo>
                    <a:pt x="131" y="4"/>
                  </a:lnTo>
                  <a:lnTo>
                    <a:pt x="134" y="4"/>
                  </a:lnTo>
                  <a:lnTo>
                    <a:pt x="140" y="2"/>
                  </a:lnTo>
                  <a:lnTo>
                    <a:pt x="146" y="2"/>
                  </a:lnTo>
                  <a:lnTo>
                    <a:pt x="153" y="2"/>
                  </a:lnTo>
                  <a:lnTo>
                    <a:pt x="159" y="2"/>
                  </a:lnTo>
                  <a:lnTo>
                    <a:pt x="167" y="0"/>
                  </a:lnTo>
                  <a:lnTo>
                    <a:pt x="172" y="0"/>
                  </a:lnTo>
                  <a:lnTo>
                    <a:pt x="178" y="0"/>
                  </a:lnTo>
                  <a:lnTo>
                    <a:pt x="188" y="0"/>
                  </a:lnTo>
                  <a:lnTo>
                    <a:pt x="195" y="0"/>
                  </a:lnTo>
                  <a:lnTo>
                    <a:pt x="203" y="0"/>
                  </a:lnTo>
                  <a:lnTo>
                    <a:pt x="211" y="0"/>
                  </a:lnTo>
                  <a:lnTo>
                    <a:pt x="218" y="0"/>
                  </a:lnTo>
                  <a:lnTo>
                    <a:pt x="226" y="0"/>
                  </a:lnTo>
                  <a:lnTo>
                    <a:pt x="233" y="0"/>
                  </a:lnTo>
                  <a:lnTo>
                    <a:pt x="243" y="0"/>
                  </a:lnTo>
                  <a:lnTo>
                    <a:pt x="249" y="0"/>
                  </a:lnTo>
                  <a:lnTo>
                    <a:pt x="258" y="0"/>
                  </a:lnTo>
                  <a:lnTo>
                    <a:pt x="266" y="0"/>
                  </a:lnTo>
                  <a:lnTo>
                    <a:pt x="275" y="0"/>
                  </a:lnTo>
                  <a:lnTo>
                    <a:pt x="283" y="0"/>
                  </a:lnTo>
                  <a:lnTo>
                    <a:pt x="292" y="0"/>
                  </a:lnTo>
                  <a:lnTo>
                    <a:pt x="300" y="0"/>
                  </a:lnTo>
                  <a:lnTo>
                    <a:pt x="309" y="0"/>
                  </a:lnTo>
                  <a:lnTo>
                    <a:pt x="317" y="2"/>
                  </a:lnTo>
                  <a:lnTo>
                    <a:pt x="326" y="2"/>
                  </a:lnTo>
                  <a:lnTo>
                    <a:pt x="332" y="2"/>
                  </a:lnTo>
                  <a:lnTo>
                    <a:pt x="342" y="2"/>
                  </a:lnTo>
                  <a:lnTo>
                    <a:pt x="351" y="2"/>
                  </a:lnTo>
                  <a:lnTo>
                    <a:pt x="357" y="2"/>
                  </a:lnTo>
                  <a:lnTo>
                    <a:pt x="364" y="4"/>
                  </a:lnTo>
                  <a:lnTo>
                    <a:pt x="374" y="4"/>
                  </a:lnTo>
                  <a:lnTo>
                    <a:pt x="380" y="4"/>
                  </a:lnTo>
                  <a:lnTo>
                    <a:pt x="387" y="4"/>
                  </a:lnTo>
                  <a:lnTo>
                    <a:pt x="397" y="5"/>
                  </a:lnTo>
                  <a:lnTo>
                    <a:pt x="403" y="5"/>
                  </a:lnTo>
                  <a:lnTo>
                    <a:pt x="408" y="7"/>
                  </a:lnTo>
                  <a:lnTo>
                    <a:pt x="416" y="7"/>
                  </a:lnTo>
                  <a:lnTo>
                    <a:pt x="422" y="9"/>
                  </a:lnTo>
                  <a:lnTo>
                    <a:pt x="427" y="9"/>
                  </a:lnTo>
                  <a:lnTo>
                    <a:pt x="435" y="9"/>
                  </a:lnTo>
                  <a:lnTo>
                    <a:pt x="439" y="9"/>
                  </a:lnTo>
                  <a:lnTo>
                    <a:pt x="444" y="9"/>
                  </a:lnTo>
                  <a:lnTo>
                    <a:pt x="450" y="11"/>
                  </a:lnTo>
                  <a:lnTo>
                    <a:pt x="454" y="11"/>
                  </a:lnTo>
                  <a:lnTo>
                    <a:pt x="458" y="11"/>
                  </a:lnTo>
                  <a:lnTo>
                    <a:pt x="463" y="11"/>
                  </a:lnTo>
                  <a:lnTo>
                    <a:pt x="465" y="13"/>
                  </a:lnTo>
                  <a:lnTo>
                    <a:pt x="469" y="13"/>
                  </a:lnTo>
                  <a:lnTo>
                    <a:pt x="471" y="13"/>
                  </a:lnTo>
                  <a:lnTo>
                    <a:pt x="473" y="13"/>
                  </a:lnTo>
                  <a:lnTo>
                    <a:pt x="475" y="13"/>
                  </a:lnTo>
                  <a:lnTo>
                    <a:pt x="479" y="15"/>
                  </a:lnTo>
                  <a:lnTo>
                    <a:pt x="479" y="15"/>
                  </a:lnTo>
                  <a:lnTo>
                    <a:pt x="479" y="15"/>
                  </a:lnTo>
                  <a:lnTo>
                    <a:pt x="477" y="15"/>
                  </a:lnTo>
                  <a:lnTo>
                    <a:pt x="473" y="15"/>
                  </a:lnTo>
                  <a:lnTo>
                    <a:pt x="469" y="15"/>
                  </a:lnTo>
                  <a:lnTo>
                    <a:pt x="465" y="15"/>
                  </a:lnTo>
                  <a:lnTo>
                    <a:pt x="461" y="15"/>
                  </a:lnTo>
                  <a:lnTo>
                    <a:pt x="458" y="15"/>
                  </a:lnTo>
                  <a:lnTo>
                    <a:pt x="452" y="15"/>
                  </a:lnTo>
                  <a:lnTo>
                    <a:pt x="446" y="15"/>
                  </a:lnTo>
                  <a:lnTo>
                    <a:pt x="441" y="15"/>
                  </a:lnTo>
                  <a:lnTo>
                    <a:pt x="435" y="15"/>
                  </a:lnTo>
                  <a:lnTo>
                    <a:pt x="427" y="15"/>
                  </a:lnTo>
                  <a:lnTo>
                    <a:pt x="420" y="15"/>
                  </a:lnTo>
                  <a:lnTo>
                    <a:pt x="412" y="15"/>
                  </a:lnTo>
                  <a:lnTo>
                    <a:pt x="404" y="17"/>
                  </a:lnTo>
                  <a:lnTo>
                    <a:pt x="397" y="17"/>
                  </a:lnTo>
                  <a:lnTo>
                    <a:pt x="387" y="17"/>
                  </a:lnTo>
                  <a:lnTo>
                    <a:pt x="380" y="17"/>
                  </a:lnTo>
                  <a:lnTo>
                    <a:pt x="370" y="19"/>
                  </a:lnTo>
                  <a:lnTo>
                    <a:pt x="361" y="19"/>
                  </a:lnTo>
                  <a:lnTo>
                    <a:pt x="351" y="19"/>
                  </a:lnTo>
                  <a:lnTo>
                    <a:pt x="342" y="19"/>
                  </a:lnTo>
                  <a:lnTo>
                    <a:pt x="332" y="19"/>
                  </a:lnTo>
                  <a:lnTo>
                    <a:pt x="321" y="19"/>
                  </a:lnTo>
                  <a:lnTo>
                    <a:pt x="311" y="19"/>
                  </a:lnTo>
                  <a:lnTo>
                    <a:pt x="300" y="21"/>
                  </a:lnTo>
                  <a:lnTo>
                    <a:pt x="290" y="21"/>
                  </a:lnTo>
                  <a:lnTo>
                    <a:pt x="279" y="21"/>
                  </a:lnTo>
                  <a:lnTo>
                    <a:pt x="269" y="21"/>
                  </a:lnTo>
                  <a:lnTo>
                    <a:pt x="258" y="21"/>
                  </a:lnTo>
                  <a:lnTo>
                    <a:pt x="247" y="21"/>
                  </a:lnTo>
                  <a:lnTo>
                    <a:pt x="237" y="21"/>
                  </a:lnTo>
                  <a:lnTo>
                    <a:pt x="226" y="21"/>
                  </a:lnTo>
                  <a:lnTo>
                    <a:pt x="214" y="23"/>
                  </a:lnTo>
                  <a:lnTo>
                    <a:pt x="207" y="23"/>
                  </a:lnTo>
                  <a:lnTo>
                    <a:pt x="195" y="23"/>
                  </a:lnTo>
                  <a:lnTo>
                    <a:pt x="184" y="23"/>
                  </a:lnTo>
                  <a:lnTo>
                    <a:pt x="172" y="24"/>
                  </a:lnTo>
                  <a:lnTo>
                    <a:pt x="163" y="24"/>
                  </a:lnTo>
                  <a:lnTo>
                    <a:pt x="152" y="24"/>
                  </a:lnTo>
                  <a:lnTo>
                    <a:pt x="142" y="24"/>
                  </a:lnTo>
                  <a:lnTo>
                    <a:pt x="133" y="24"/>
                  </a:lnTo>
                  <a:lnTo>
                    <a:pt x="123" y="24"/>
                  </a:lnTo>
                  <a:lnTo>
                    <a:pt x="114" y="24"/>
                  </a:lnTo>
                  <a:lnTo>
                    <a:pt x="104" y="24"/>
                  </a:lnTo>
                  <a:lnTo>
                    <a:pt x="95" y="24"/>
                  </a:lnTo>
                  <a:lnTo>
                    <a:pt x="87" y="26"/>
                  </a:lnTo>
                  <a:lnTo>
                    <a:pt x="79" y="26"/>
                  </a:lnTo>
                  <a:lnTo>
                    <a:pt x="70" y="26"/>
                  </a:lnTo>
                  <a:lnTo>
                    <a:pt x="62" y="26"/>
                  </a:lnTo>
                  <a:lnTo>
                    <a:pt x="55" y="26"/>
                  </a:lnTo>
                  <a:lnTo>
                    <a:pt x="47" y="26"/>
                  </a:lnTo>
                  <a:lnTo>
                    <a:pt x="43" y="26"/>
                  </a:lnTo>
                  <a:lnTo>
                    <a:pt x="36" y="26"/>
                  </a:lnTo>
                  <a:lnTo>
                    <a:pt x="30" y="26"/>
                  </a:lnTo>
                  <a:lnTo>
                    <a:pt x="22" y="26"/>
                  </a:lnTo>
                  <a:lnTo>
                    <a:pt x="19" y="26"/>
                  </a:lnTo>
                  <a:lnTo>
                    <a:pt x="15" y="26"/>
                  </a:lnTo>
                  <a:lnTo>
                    <a:pt x="11" y="26"/>
                  </a:lnTo>
                  <a:lnTo>
                    <a:pt x="7" y="26"/>
                  </a:lnTo>
                  <a:lnTo>
                    <a:pt x="5" y="26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" y="23"/>
                  </a:lnTo>
                  <a:lnTo>
                    <a:pt x="5" y="21"/>
                  </a:lnTo>
                  <a:lnTo>
                    <a:pt x="9" y="21"/>
                  </a:lnTo>
                  <a:lnTo>
                    <a:pt x="13" y="21"/>
                  </a:lnTo>
                  <a:lnTo>
                    <a:pt x="15" y="19"/>
                  </a:lnTo>
                  <a:lnTo>
                    <a:pt x="19" y="19"/>
                  </a:lnTo>
                  <a:lnTo>
                    <a:pt x="24" y="17"/>
                  </a:lnTo>
                  <a:lnTo>
                    <a:pt x="30" y="17"/>
                  </a:lnTo>
                  <a:lnTo>
                    <a:pt x="34" y="15"/>
                  </a:lnTo>
                  <a:lnTo>
                    <a:pt x="38" y="15"/>
                  </a:lnTo>
                  <a:lnTo>
                    <a:pt x="43" y="15"/>
                  </a:lnTo>
                  <a:lnTo>
                    <a:pt x="47" y="13"/>
                  </a:lnTo>
                  <a:lnTo>
                    <a:pt x="53" y="13"/>
                  </a:lnTo>
                  <a:lnTo>
                    <a:pt x="57" y="13"/>
                  </a:lnTo>
                  <a:lnTo>
                    <a:pt x="62" y="11"/>
                  </a:lnTo>
                  <a:lnTo>
                    <a:pt x="68" y="11"/>
                  </a:lnTo>
                  <a:lnTo>
                    <a:pt x="72" y="11"/>
                  </a:lnTo>
                  <a:lnTo>
                    <a:pt x="76" y="11"/>
                  </a:lnTo>
                  <a:lnTo>
                    <a:pt x="81" y="9"/>
                  </a:lnTo>
                  <a:lnTo>
                    <a:pt x="87" y="9"/>
                  </a:lnTo>
                  <a:lnTo>
                    <a:pt x="91" y="9"/>
                  </a:lnTo>
                  <a:lnTo>
                    <a:pt x="93" y="9"/>
                  </a:lnTo>
                  <a:lnTo>
                    <a:pt x="98" y="9"/>
                  </a:lnTo>
                  <a:lnTo>
                    <a:pt x="100" y="9"/>
                  </a:lnTo>
                  <a:lnTo>
                    <a:pt x="104" y="9"/>
                  </a:lnTo>
                  <a:lnTo>
                    <a:pt x="108" y="9"/>
                  </a:lnTo>
                  <a:lnTo>
                    <a:pt x="110" y="9"/>
                  </a:lnTo>
                  <a:lnTo>
                    <a:pt x="114" y="9"/>
                  </a:lnTo>
                  <a:lnTo>
                    <a:pt x="115" y="9"/>
                  </a:lnTo>
                  <a:lnTo>
                    <a:pt x="117" y="9"/>
                  </a:lnTo>
                  <a:lnTo>
                    <a:pt x="117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18"/>
            <p:cNvSpPr>
              <a:spLocks/>
            </p:cNvSpPr>
            <p:nvPr/>
          </p:nvSpPr>
          <p:spPr bwMode="auto">
            <a:xfrm>
              <a:off x="7439025" y="2460625"/>
              <a:ext cx="406400" cy="38100"/>
            </a:xfrm>
            <a:custGeom>
              <a:avLst/>
              <a:gdLst/>
              <a:ahLst/>
              <a:cxnLst>
                <a:cxn ang="0">
                  <a:pos x="131" y="2"/>
                </a:cxn>
                <a:cxn ang="0">
                  <a:pos x="154" y="0"/>
                </a:cxn>
                <a:cxn ang="0">
                  <a:pos x="179" y="2"/>
                </a:cxn>
                <a:cxn ang="0">
                  <a:pos x="201" y="2"/>
                </a:cxn>
                <a:cxn ang="0">
                  <a:pos x="228" y="4"/>
                </a:cxn>
                <a:cxn ang="0">
                  <a:pos x="255" y="6"/>
                </a:cxn>
                <a:cxn ang="0">
                  <a:pos x="281" y="8"/>
                </a:cxn>
                <a:cxn ang="0">
                  <a:pos x="306" y="12"/>
                </a:cxn>
                <a:cxn ang="0">
                  <a:pos x="335" y="15"/>
                </a:cxn>
                <a:cxn ang="0">
                  <a:pos x="359" y="19"/>
                </a:cxn>
                <a:cxn ang="0">
                  <a:pos x="384" y="23"/>
                </a:cxn>
                <a:cxn ang="0">
                  <a:pos x="407" y="27"/>
                </a:cxn>
                <a:cxn ang="0">
                  <a:pos x="428" y="31"/>
                </a:cxn>
                <a:cxn ang="0">
                  <a:pos x="447" y="34"/>
                </a:cxn>
                <a:cxn ang="0">
                  <a:pos x="466" y="38"/>
                </a:cxn>
                <a:cxn ang="0">
                  <a:pos x="481" y="42"/>
                </a:cxn>
                <a:cxn ang="0">
                  <a:pos x="494" y="44"/>
                </a:cxn>
                <a:cxn ang="0">
                  <a:pos x="504" y="48"/>
                </a:cxn>
                <a:cxn ang="0">
                  <a:pos x="511" y="50"/>
                </a:cxn>
                <a:cxn ang="0">
                  <a:pos x="504" y="48"/>
                </a:cxn>
                <a:cxn ang="0">
                  <a:pos x="494" y="48"/>
                </a:cxn>
                <a:cxn ang="0">
                  <a:pos x="483" y="46"/>
                </a:cxn>
                <a:cxn ang="0">
                  <a:pos x="468" y="44"/>
                </a:cxn>
                <a:cxn ang="0">
                  <a:pos x="451" y="42"/>
                </a:cxn>
                <a:cxn ang="0">
                  <a:pos x="432" y="42"/>
                </a:cxn>
                <a:cxn ang="0">
                  <a:pos x="409" y="40"/>
                </a:cxn>
                <a:cxn ang="0">
                  <a:pos x="388" y="38"/>
                </a:cxn>
                <a:cxn ang="0">
                  <a:pos x="365" y="36"/>
                </a:cxn>
                <a:cxn ang="0">
                  <a:pos x="340" y="36"/>
                </a:cxn>
                <a:cxn ang="0">
                  <a:pos x="316" y="34"/>
                </a:cxn>
                <a:cxn ang="0">
                  <a:pos x="293" y="32"/>
                </a:cxn>
                <a:cxn ang="0">
                  <a:pos x="270" y="32"/>
                </a:cxn>
                <a:cxn ang="0">
                  <a:pos x="245" y="31"/>
                </a:cxn>
                <a:cxn ang="0">
                  <a:pos x="222" y="31"/>
                </a:cxn>
                <a:cxn ang="0">
                  <a:pos x="201" y="29"/>
                </a:cxn>
                <a:cxn ang="0">
                  <a:pos x="182" y="29"/>
                </a:cxn>
                <a:cxn ang="0">
                  <a:pos x="165" y="27"/>
                </a:cxn>
                <a:cxn ang="0">
                  <a:pos x="150" y="25"/>
                </a:cxn>
                <a:cxn ang="0">
                  <a:pos x="137" y="25"/>
                </a:cxn>
                <a:cxn ang="0">
                  <a:pos x="129" y="25"/>
                </a:cxn>
                <a:cxn ang="0">
                  <a:pos x="124" y="25"/>
                </a:cxn>
                <a:cxn ang="0">
                  <a:pos x="112" y="25"/>
                </a:cxn>
                <a:cxn ang="0">
                  <a:pos x="99" y="25"/>
                </a:cxn>
                <a:cxn ang="0">
                  <a:pos x="86" y="25"/>
                </a:cxn>
                <a:cxn ang="0">
                  <a:pos x="78" y="25"/>
                </a:cxn>
                <a:cxn ang="0">
                  <a:pos x="70" y="25"/>
                </a:cxn>
                <a:cxn ang="0">
                  <a:pos x="61" y="25"/>
                </a:cxn>
                <a:cxn ang="0">
                  <a:pos x="49" y="27"/>
                </a:cxn>
                <a:cxn ang="0">
                  <a:pos x="34" y="27"/>
                </a:cxn>
                <a:cxn ang="0">
                  <a:pos x="21" y="29"/>
                </a:cxn>
                <a:cxn ang="0">
                  <a:pos x="9" y="31"/>
                </a:cxn>
                <a:cxn ang="0">
                  <a:pos x="2" y="29"/>
                </a:cxn>
                <a:cxn ang="0">
                  <a:pos x="0" y="29"/>
                </a:cxn>
                <a:cxn ang="0">
                  <a:pos x="6" y="25"/>
                </a:cxn>
                <a:cxn ang="0">
                  <a:pos x="15" y="23"/>
                </a:cxn>
                <a:cxn ang="0">
                  <a:pos x="29" y="21"/>
                </a:cxn>
                <a:cxn ang="0">
                  <a:pos x="42" y="19"/>
                </a:cxn>
                <a:cxn ang="0">
                  <a:pos x="59" y="15"/>
                </a:cxn>
                <a:cxn ang="0">
                  <a:pos x="74" y="12"/>
                </a:cxn>
                <a:cxn ang="0">
                  <a:pos x="87" y="10"/>
                </a:cxn>
                <a:cxn ang="0">
                  <a:pos x="101" y="8"/>
                </a:cxn>
                <a:cxn ang="0">
                  <a:pos x="110" y="6"/>
                </a:cxn>
                <a:cxn ang="0">
                  <a:pos x="116" y="4"/>
                </a:cxn>
              </a:cxnLst>
              <a:rect l="0" t="0" r="r" b="b"/>
              <a:pathLst>
                <a:path w="511" h="50">
                  <a:moveTo>
                    <a:pt x="116" y="4"/>
                  </a:moveTo>
                  <a:lnTo>
                    <a:pt x="124" y="2"/>
                  </a:lnTo>
                  <a:lnTo>
                    <a:pt x="131" y="2"/>
                  </a:lnTo>
                  <a:lnTo>
                    <a:pt x="137" y="2"/>
                  </a:lnTo>
                  <a:lnTo>
                    <a:pt x="146" y="2"/>
                  </a:lnTo>
                  <a:lnTo>
                    <a:pt x="154" y="0"/>
                  </a:lnTo>
                  <a:lnTo>
                    <a:pt x="162" y="0"/>
                  </a:lnTo>
                  <a:lnTo>
                    <a:pt x="169" y="0"/>
                  </a:lnTo>
                  <a:lnTo>
                    <a:pt x="179" y="2"/>
                  </a:lnTo>
                  <a:lnTo>
                    <a:pt x="184" y="2"/>
                  </a:lnTo>
                  <a:lnTo>
                    <a:pt x="194" y="2"/>
                  </a:lnTo>
                  <a:lnTo>
                    <a:pt x="201" y="2"/>
                  </a:lnTo>
                  <a:lnTo>
                    <a:pt x="211" y="2"/>
                  </a:lnTo>
                  <a:lnTo>
                    <a:pt x="219" y="2"/>
                  </a:lnTo>
                  <a:lnTo>
                    <a:pt x="228" y="4"/>
                  </a:lnTo>
                  <a:lnTo>
                    <a:pt x="238" y="4"/>
                  </a:lnTo>
                  <a:lnTo>
                    <a:pt x="245" y="6"/>
                  </a:lnTo>
                  <a:lnTo>
                    <a:pt x="255" y="6"/>
                  </a:lnTo>
                  <a:lnTo>
                    <a:pt x="264" y="6"/>
                  </a:lnTo>
                  <a:lnTo>
                    <a:pt x="272" y="8"/>
                  </a:lnTo>
                  <a:lnTo>
                    <a:pt x="281" y="8"/>
                  </a:lnTo>
                  <a:lnTo>
                    <a:pt x="289" y="10"/>
                  </a:lnTo>
                  <a:lnTo>
                    <a:pt x="298" y="12"/>
                  </a:lnTo>
                  <a:lnTo>
                    <a:pt x="306" y="12"/>
                  </a:lnTo>
                  <a:lnTo>
                    <a:pt x="316" y="13"/>
                  </a:lnTo>
                  <a:lnTo>
                    <a:pt x="325" y="13"/>
                  </a:lnTo>
                  <a:lnTo>
                    <a:pt x="335" y="15"/>
                  </a:lnTo>
                  <a:lnTo>
                    <a:pt x="340" y="17"/>
                  </a:lnTo>
                  <a:lnTo>
                    <a:pt x="352" y="17"/>
                  </a:lnTo>
                  <a:lnTo>
                    <a:pt x="359" y="19"/>
                  </a:lnTo>
                  <a:lnTo>
                    <a:pt x="369" y="21"/>
                  </a:lnTo>
                  <a:lnTo>
                    <a:pt x="374" y="21"/>
                  </a:lnTo>
                  <a:lnTo>
                    <a:pt x="384" y="23"/>
                  </a:lnTo>
                  <a:lnTo>
                    <a:pt x="392" y="23"/>
                  </a:lnTo>
                  <a:lnTo>
                    <a:pt x="397" y="25"/>
                  </a:lnTo>
                  <a:lnTo>
                    <a:pt x="407" y="27"/>
                  </a:lnTo>
                  <a:lnTo>
                    <a:pt x="414" y="29"/>
                  </a:lnTo>
                  <a:lnTo>
                    <a:pt x="422" y="31"/>
                  </a:lnTo>
                  <a:lnTo>
                    <a:pt x="428" y="31"/>
                  </a:lnTo>
                  <a:lnTo>
                    <a:pt x="433" y="32"/>
                  </a:lnTo>
                  <a:lnTo>
                    <a:pt x="443" y="34"/>
                  </a:lnTo>
                  <a:lnTo>
                    <a:pt x="447" y="34"/>
                  </a:lnTo>
                  <a:lnTo>
                    <a:pt x="454" y="34"/>
                  </a:lnTo>
                  <a:lnTo>
                    <a:pt x="460" y="36"/>
                  </a:lnTo>
                  <a:lnTo>
                    <a:pt x="466" y="38"/>
                  </a:lnTo>
                  <a:lnTo>
                    <a:pt x="470" y="40"/>
                  </a:lnTo>
                  <a:lnTo>
                    <a:pt x="477" y="40"/>
                  </a:lnTo>
                  <a:lnTo>
                    <a:pt x="481" y="42"/>
                  </a:lnTo>
                  <a:lnTo>
                    <a:pt x="487" y="42"/>
                  </a:lnTo>
                  <a:lnTo>
                    <a:pt x="490" y="42"/>
                  </a:lnTo>
                  <a:lnTo>
                    <a:pt x="494" y="44"/>
                  </a:lnTo>
                  <a:lnTo>
                    <a:pt x="498" y="46"/>
                  </a:lnTo>
                  <a:lnTo>
                    <a:pt x="500" y="46"/>
                  </a:lnTo>
                  <a:lnTo>
                    <a:pt x="504" y="48"/>
                  </a:lnTo>
                  <a:lnTo>
                    <a:pt x="509" y="48"/>
                  </a:lnTo>
                  <a:lnTo>
                    <a:pt x="511" y="48"/>
                  </a:lnTo>
                  <a:lnTo>
                    <a:pt x="511" y="50"/>
                  </a:lnTo>
                  <a:lnTo>
                    <a:pt x="511" y="48"/>
                  </a:lnTo>
                  <a:lnTo>
                    <a:pt x="508" y="48"/>
                  </a:lnTo>
                  <a:lnTo>
                    <a:pt x="504" y="48"/>
                  </a:lnTo>
                  <a:lnTo>
                    <a:pt x="502" y="48"/>
                  </a:lnTo>
                  <a:lnTo>
                    <a:pt x="498" y="48"/>
                  </a:lnTo>
                  <a:lnTo>
                    <a:pt x="494" y="48"/>
                  </a:lnTo>
                  <a:lnTo>
                    <a:pt x="490" y="46"/>
                  </a:lnTo>
                  <a:lnTo>
                    <a:pt x="487" y="46"/>
                  </a:lnTo>
                  <a:lnTo>
                    <a:pt x="483" y="46"/>
                  </a:lnTo>
                  <a:lnTo>
                    <a:pt x="477" y="46"/>
                  </a:lnTo>
                  <a:lnTo>
                    <a:pt x="471" y="44"/>
                  </a:lnTo>
                  <a:lnTo>
                    <a:pt x="468" y="44"/>
                  </a:lnTo>
                  <a:lnTo>
                    <a:pt x="460" y="42"/>
                  </a:lnTo>
                  <a:lnTo>
                    <a:pt x="456" y="42"/>
                  </a:lnTo>
                  <a:lnTo>
                    <a:pt x="451" y="42"/>
                  </a:lnTo>
                  <a:lnTo>
                    <a:pt x="443" y="42"/>
                  </a:lnTo>
                  <a:lnTo>
                    <a:pt x="437" y="42"/>
                  </a:lnTo>
                  <a:lnTo>
                    <a:pt x="432" y="42"/>
                  </a:lnTo>
                  <a:lnTo>
                    <a:pt x="426" y="40"/>
                  </a:lnTo>
                  <a:lnTo>
                    <a:pt x="416" y="40"/>
                  </a:lnTo>
                  <a:lnTo>
                    <a:pt x="409" y="40"/>
                  </a:lnTo>
                  <a:lnTo>
                    <a:pt x="403" y="40"/>
                  </a:lnTo>
                  <a:lnTo>
                    <a:pt x="395" y="38"/>
                  </a:lnTo>
                  <a:lnTo>
                    <a:pt x="388" y="38"/>
                  </a:lnTo>
                  <a:lnTo>
                    <a:pt x="380" y="36"/>
                  </a:lnTo>
                  <a:lnTo>
                    <a:pt x="373" y="36"/>
                  </a:lnTo>
                  <a:lnTo>
                    <a:pt x="365" y="36"/>
                  </a:lnTo>
                  <a:lnTo>
                    <a:pt x="357" y="36"/>
                  </a:lnTo>
                  <a:lnTo>
                    <a:pt x="348" y="36"/>
                  </a:lnTo>
                  <a:lnTo>
                    <a:pt x="340" y="36"/>
                  </a:lnTo>
                  <a:lnTo>
                    <a:pt x="333" y="34"/>
                  </a:lnTo>
                  <a:lnTo>
                    <a:pt x="325" y="34"/>
                  </a:lnTo>
                  <a:lnTo>
                    <a:pt x="316" y="34"/>
                  </a:lnTo>
                  <a:lnTo>
                    <a:pt x="310" y="34"/>
                  </a:lnTo>
                  <a:lnTo>
                    <a:pt x="300" y="34"/>
                  </a:lnTo>
                  <a:lnTo>
                    <a:pt x="293" y="32"/>
                  </a:lnTo>
                  <a:lnTo>
                    <a:pt x="283" y="32"/>
                  </a:lnTo>
                  <a:lnTo>
                    <a:pt x="276" y="32"/>
                  </a:lnTo>
                  <a:lnTo>
                    <a:pt x="270" y="32"/>
                  </a:lnTo>
                  <a:lnTo>
                    <a:pt x="259" y="32"/>
                  </a:lnTo>
                  <a:lnTo>
                    <a:pt x="253" y="31"/>
                  </a:lnTo>
                  <a:lnTo>
                    <a:pt x="245" y="31"/>
                  </a:lnTo>
                  <a:lnTo>
                    <a:pt x="238" y="31"/>
                  </a:lnTo>
                  <a:lnTo>
                    <a:pt x="230" y="31"/>
                  </a:lnTo>
                  <a:lnTo>
                    <a:pt x="222" y="31"/>
                  </a:lnTo>
                  <a:lnTo>
                    <a:pt x="217" y="31"/>
                  </a:lnTo>
                  <a:lnTo>
                    <a:pt x="207" y="31"/>
                  </a:lnTo>
                  <a:lnTo>
                    <a:pt x="201" y="29"/>
                  </a:lnTo>
                  <a:lnTo>
                    <a:pt x="196" y="29"/>
                  </a:lnTo>
                  <a:lnTo>
                    <a:pt x="190" y="29"/>
                  </a:lnTo>
                  <a:lnTo>
                    <a:pt x="182" y="29"/>
                  </a:lnTo>
                  <a:lnTo>
                    <a:pt x="179" y="27"/>
                  </a:lnTo>
                  <a:lnTo>
                    <a:pt x="171" y="27"/>
                  </a:lnTo>
                  <a:lnTo>
                    <a:pt x="165" y="27"/>
                  </a:lnTo>
                  <a:lnTo>
                    <a:pt x="160" y="25"/>
                  </a:lnTo>
                  <a:lnTo>
                    <a:pt x="156" y="25"/>
                  </a:lnTo>
                  <a:lnTo>
                    <a:pt x="150" y="25"/>
                  </a:lnTo>
                  <a:lnTo>
                    <a:pt x="146" y="25"/>
                  </a:lnTo>
                  <a:lnTo>
                    <a:pt x="143" y="25"/>
                  </a:lnTo>
                  <a:lnTo>
                    <a:pt x="137" y="25"/>
                  </a:lnTo>
                  <a:lnTo>
                    <a:pt x="135" y="25"/>
                  </a:lnTo>
                  <a:lnTo>
                    <a:pt x="133" y="25"/>
                  </a:lnTo>
                  <a:lnTo>
                    <a:pt x="129" y="25"/>
                  </a:lnTo>
                  <a:lnTo>
                    <a:pt x="127" y="25"/>
                  </a:lnTo>
                  <a:lnTo>
                    <a:pt x="125" y="25"/>
                  </a:lnTo>
                  <a:lnTo>
                    <a:pt x="124" y="25"/>
                  </a:lnTo>
                  <a:lnTo>
                    <a:pt x="120" y="25"/>
                  </a:lnTo>
                  <a:lnTo>
                    <a:pt x="116" y="25"/>
                  </a:lnTo>
                  <a:lnTo>
                    <a:pt x="112" y="25"/>
                  </a:lnTo>
                  <a:lnTo>
                    <a:pt x="108" y="25"/>
                  </a:lnTo>
                  <a:lnTo>
                    <a:pt x="103" y="25"/>
                  </a:lnTo>
                  <a:lnTo>
                    <a:pt x="99" y="25"/>
                  </a:lnTo>
                  <a:lnTo>
                    <a:pt x="95" y="25"/>
                  </a:lnTo>
                  <a:lnTo>
                    <a:pt x="87" y="25"/>
                  </a:lnTo>
                  <a:lnTo>
                    <a:pt x="86" y="25"/>
                  </a:lnTo>
                  <a:lnTo>
                    <a:pt x="84" y="25"/>
                  </a:lnTo>
                  <a:lnTo>
                    <a:pt x="82" y="25"/>
                  </a:lnTo>
                  <a:lnTo>
                    <a:pt x="78" y="25"/>
                  </a:lnTo>
                  <a:lnTo>
                    <a:pt x="76" y="25"/>
                  </a:lnTo>
                  <a:lnTo>
                    <a:pt x="72" y="25"/>
                  </a:lnTo>
                  <a:lnTo>
                    <a:pt x="70" y="25"/>
                  </a:lnTo>
                  <a:lnTo>
                    <a:pt x="67" y="25"/>
                  </a:lnTo>
                  <a:lnTo>
                    <a:pt x="65" y="25"/>
                  </a:lnTo>
                  <a:lnTo>
                    <a:pt x="61" y="25"/>
                  </a:lnTo>
                  <a:lnTo>
                    <a:pt x="59" y="25"/>
                  </a:lnTo>
                  <a:lnTo>
                    <a:pt x="55" y="25"/>
                  </a:lnTo>
                  <a:lnTo>
                    <a:pt x="49" y="27"/>
                  </a:lnTo>
                  <a:lnTo>
                    <a:pt x="46" y="27"/>
                  </a:lnTo>
                  <a:lnTo>
                    <a:pt x="40" y="27"/>
                  </a:lnTo>
                  <a:lnTo>
                    <a:pt x="34" y="27"/>
                  </a:lnTo>
                  <a:lnTo>
                    <a:pt x="30" y="27"/>
                  </a:lnTo>
                  <a:lnTo>
                    <a:pt x="25" y="29"/>
                  </a:lnTo>
                  <a:lnTo>
                    <a:pt x="21" y="29"/>
                  </a:lnTo>
                  <a:lnTo>
                    <a:pt x="17" y="29"/>
                  </a:lnTo>
                  <a:lnTo>
                    <a:pt x="13" y="29"/>
                  </a:lnTo>
                  <a:lnTo>
                    <a:pt x="9" y="31"/>
                  </a:lnTo>
                  <a:lnTo>
                    <a:pt x="6" y="29"/>
                  </a:lnTo>
                  <a:lnTo>
                    <a:pt x="4" y="29"/>
                  </a:lnTo>
                  <a:lnTo>
                    <a:pt x="2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7"/>
                  </a:lnTo>
                  <a:lnTo>
                    <a:pt x="4" y="25"/>
                  </a:lnTo>
                  <a:lnTo>
                    <a:pt x="6" y="25"/>
                  </a:lnTo>
                  <a:lnTo>
                    <a:pt x="9" y="25"/>
                  </a:lnTo>
                  <a:lnTo>
                    <a:pt x="13" y="23"/>
                  </a:lnTo>
                  <a:lnTo>
                    <a:pt x="15" y="23"/>
                  </a:lnTo>
                  <a:lnTo>
                    <a:pt x="19" y="23"/>
                  </a:lnTo>
                  <a:lnTo>
                    <a:pt x="25" y="23"/>
                  </a:lnTo>
                  <a:lnTo>
                    <a:pt x="29" y="21"/>
                  </a:lnTo>
                  <a:lnTo>
                    <a:pt x="32" y="19"/>
                  </a:lnTo>
                  <a:lnTo>
                    <a:pt x="38" y="19"/>
                  </a:lnTo>
                  <a:lnTo>
                    <a:pt x="42" y="19"/>
                  </a:lnTo>
                  <a:lnTo>
                    <a:pt x="48" y="17"/>
                  </a:lnTo>
                  <a:lnTo>
                    <a:pt x="53" y="17"/>
                  </a:lnTo>
                  <a:lnTo>
                    <a:pt x="59" y="15"/>
                  </a:lnTo>
                  <a:lnTo>
                    <a:pt x="65" y="13"/>
                  </a:lnTo>
                  <a:lnTo>
                    <a:pt x="68" y="13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84" y="12"/>
                  </a:lnTo>
                  <a:lnTo>
                    <a:pt x="87" y="10"/>
                  </a:lnTo>
                  <a:lnTo>
                    <a:pt x="93" y="8"/>
                  </a:lnTo>
                  <a:lnTo>
                    <a:pt x="97" y="8"/>
                  </a:lnTo>
                  <a:lnTo>
                    <a:pt x="101" y="8"/>
                  </a:lnTo>
                  <a:lnTo>
                    <a:pt x="103" y="6"/>
                  </a:lnTo>
                  <a:lnTo>
                    <a:pt x="108" y="6"/>
                  </a:lnTo>
                  <a:lnTo>
                    <a:pt x="110" y="6"/>
                  </a:lnTo>
                  <a:lnTo>
                    <a:pt x="112" y="6"/>
                  </a:lnTo>
                  <a:lnTo>
                    <a:pt x="116" y="4"/>
                  </a:lnTo>
                  <a:lnTo>
                    <a:pt x="116" y="4"/>
                  </a:lnTo>
                  <a:lnTo>
                    <a:pt x="116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Freeform 19"/>
            <p:cNvSpPr>
              <a:spLocks/>
            </p:cNvSpPr>
            <p:nvPr/>
          </p:nvSpPr>
          <p:spPr bwMode="auto">
            <a:xfrm>
              <a:off x="7678738" y="2392363"/>
              <a:ext cx="100012" cy="355600"/>
            </a:xfrm>
            <a:custGeom>
              <a:avLst/>
              <a:gdLst/>
              <a:ahLst/>
              <a:cxnLst>
                <a:cxn ang="0">
                  <a:pos x="111" y="43"/>
                </a:cxn>
                <a:cxn ang="0">
                  <a:pos x="109" y="62"/>
                </a:cxn>
                <a:cxn ang="0">
                  <a:pos x="107" y="83"/>
                </a:cxn>
                <a:cxn ang="0">
                  <a:pos x="105" y="104"/>
                </a:cxn>
                <a:cxn ang="0">
                  <a:pos x="101" y="127"/>
                </a:cxn>
                <a:cxn ang="0">
                  <a:pos x="97" y="150"/>
                </a:cxn>
                <a:cxn ang="0">
                  <a:pos x="91" y="171"/>
                </a:cxn>
                <a:cxn ang="0">
                  <a:pos x="88" y="192"/>
                </a:cxn>
                <a:cxn ang="0">
                  <a:pos x="82" y="212"/>
                </a:cxn>
                <a:cxn ang="0">
                  <a:pos x="76" y="233"/>
                </a:cxn>
                <a:cxn ang="0">
                  <a:pos x="71" y="252"/>
                </a:cxn>
                <a:cxn ang="0">
                  <a:pos x="65" y="269"/>
                </a:cxn>
                <a:cxn ang="0">
                  <a:pos x="59" y="287"/>
                </a:cxn>
                <a:cxn ang="0">
                  <a:pos x="53" y="300"/>
                </a:cxn>
                <a:cxn ang="0">
                  <a:pos x="48" y="313"/>
                </a:cxn>
                <a:cxn ang="0">
                  <a:pos x="44" y="323"/>
                </a:cxn>
                <a:cxn ang="0">
                  <a:pos x="34" y="340"/>
                </a:cxn>
                <a:cxn ang="0">
                  <a:pos x="25" y="359"/>
                </a:cxn>
                <a:cxn ang="0">
                  <a:pos x="19" y="378"/>
                </a:cxn>
                <a:cxn ang="0">
                  <a:pos x="12" y="399"/>
                </a:cxn>
                <a:cxn ang="0">
                  <a:pos x="6" y="418"/>
                </a:cxn>
                <a:cxn ang="0">
                  <a:pos x="2" y="431"/>
                </a:cxn>
                <a:cxn ang="0">
                  <a:pos x="0" y="442"/>
                </a:cxn>
                <a:cxn ang="0">
                  <a:pos x="2" y="446"/>
                </a:cxn>
                <a:cxn ang="0">
                  <a:pos x="10" y="435"/>
                </a:cxn>
                <a:cxn ang="0">
                  <a:pos x="19" y="421"/>
                </a:cxn>
                <a:cxn ang="0">
                  <a:pos x="25" y="408"/>
                </a:cxn>
                <a:cxn ang="0">
                  <a:pos x="33" y="393"/>
                </a:cxn>
                <a:cxn ang="0">
                  <a:pos x="38" y="376"/>
                </a:cxn>
                <a:cxn ang="0">
                  <a:pos x="50" y="357"/>
                </a:cxn>
                <a:cxn ang="0">
                  <a:pos x="57" y="340"/>
                </a:cxn>
                <a:cxn ang="0">
                  <a:pos x="67" y="319"/>
                </a:cxn>
                <a:cxn ang="0">
                  <a:pos x="74" y="300"/>
                </a:cxn>
                <a:cxn ang="0">
                  <a:pos x="84" y="283"/>
                </a:cxn>
                <a:cxn ang="0">
                  <a:pos x="90" y="264"/>
                </a:cxn>
                <a:cxn ang="0">
                  <a:pos x="97" y="249"/>
                </a:cxn>
                <a:cxn ang="0">
                  <a:pos x="105" y="233"/>
                </a:cxn>
                <a:cxn ang="0">
                  <a:pos x="109" y="222"/>
                </a:cxn>
                <a:cxn ang="0">
                  <a:pos x="112" y="211"/>
                </a:cxn>
                <a:cxn ang="0">
                  <a:pos x="116" y="197"/>
                </a:cxn>
                <a:cxn ang="0">
                  <a:pos x="118" y="182"/>
                </a:cxn>
                <a:cxn ang="0">
                  <a:pos x="120" y="165"/>
                </a:cxn>
                <a:cxn ang="0">
                  <a:pos x="124" y="148"/>
                </a:cxn>
                <a:cxn ang="0">
                  <a:pos x="124" y="131"/>
                </a:cxn>
                <a:cxn ang="0">
                  <a:pos x="124" y="110"/>
                </a:cxn>
                <a:cxn ang="0">
                  <a:pos x="124" y="93"/>
                </a:cxn>
                <a:cxn ang="0">
                  <a:pos x="126" y="74"/>
                </a:cxn>
                <a:cxn ang="0">
                  <a:pos x="126" y="57"/>
                </a:cxn>
                <a:cxn ang="0">
                  <a:pos x="126" y="41"/>
                </a:cxn>
                <a:cxn ang="0">
                  <a:pos x="126" y="28"/>
                </a:cxn>
                <a:cxn ang="0">
                  <a:pos x="124" y="17"/>
                </a:cxn>
                <a:cxn ang="0">
                  <a:pos x="124" y="2"/>
                </a:cxn>
                <a:cxn ang="0">
                  <a:pos x="111" y="28"/>
                </a:cxn>
              </a:cxnLst>
              <a:rect l="0" t="0" r="r" b="b"/>
              <a:pathLst>
                <a:path w="126" h="448">
                  <a:moveTo>
                    <a:pt x="111" y="28"/>
                  </a:moveTo>
                  <a:lnTo>
                    <a:pt x="111" y="34"/>
                  </a:lnTo>
                  <a:lnTo>
                    <a:pt x="111" y="38"/>
                  </a:lnTo>
                  <a:lnTo>
                    <a:pt x="111" y="43"/>
                  </a:lnTo>
                  <a:lnTo>
                    <a:pt x="111" y="47"/>
                  </a:lnTo>
                  <a:lnTo>
                    <a:pt x="111" y="51"/>
                  </a:lnTo>
                  <a:lnTo>
                    <a:pt x="111" y="57"/>
                  </a:lnTo>
                  <a:lnTo>
                    <a:pt x="109" y="62"/>
                  </a:lnTo>
                  <a:lnTo>
                    <a:pt x="109" y="68"/>
                  </a:lnTo>
                  <a:lnTo>
                    <a:pt x="109" y="72"/>
                  </a:lnTo>
                  <a:lnTo>
                    <a:pt x="109" y="78"/>
                  </a:lnTo>
                  <a:lnTo>
                    <a:pt x="107" y="83"/>
                  </a:lnTo>
                  <a:lnTo>
                    <a:pt x="107" y="89"/>
                  </a:lnTo>
                  <a:lnTo>
                    <a:pt x="107" y="93"/>
                  </a:lnTo>
                  <a:lnTo>
                    <a:pt x="107" y="100"/>
                  </a:lnTo>
                  <a:lnTo>
                    <a:pt x="105" y="104"/>
                  </a:lnTo>
                  <a:lnTo>
                    <a:pt x="105" y="110"/>
                  </a:lnTo>
                  <a:lnTo>
                    <a:pt x="103" y="116"/>
                  </a:lnTo>
                  <a:lnTo>
                    <a:pt x="103" y="121"/>
                  </a:lnTo>
                  <a:lnTo>
                    <a:pt x="101" y="127"/>
                  </a:lnTo>
                  <a:lnTo>
                    <a:pt x="101" y="133"/>
                  </a:lnTo>
                  <a:lnTo>
                    <a:pt x="101" y="138"/>
                  </a:lnTo>
                  <a:lnTo>
                    <a:pt x="97" y="142"/>
                  </a:lnTo>
                  <a:lnTo>
                    <a:pt x="97" y="150"/>
                  </a:lnTo>
                  <a:lnTo>
                    <a:pt x="95" y="155"/>
                  </a:lnTo>
                  <a:lnTo>
                    <a:pt x="93" y="159"/>
                  </a:lnTo>
                  <a:lnTo>
                    <a:pt x="93" y="165"/>
                  </a:lnTo>
                  <a:lnTo>
                    <a:pt x="91" y="171"/>
                  </a:lnTo>
                  <a:lnTo>
                    <a:pt x="91" y="176"/>
                  </a:lnTo>
                  <a:lnTo>
                    <a:pt x="90" y="182"/>
                  </a:lnTo>
                  <a:lnTo>
                    <a:pt x="90" y="188"/>
                  </a:lnTo>
                  <a:lnTo>
                    <a:pt x="88" y="192"/>
                  </a:lnTo>
                  <a:lnTo>
                    <a:pt x="88" y="197"/>
                  </a:lnTo>
                  <a:lnTo>
                    <a:pt x="86" y="203"/>
                  </a:lnTo>
                  <a:lnTo>
                    <a:pt x="84" y="207"/>
                  </a:lnTo>
                  <a:lnTo>
                    <a:pt x="82" y="212"/>
                  </a:lnTo>
                  <a:lnTo>
                    <a:pt x="80" y="220"/>
                  </a:lnTo>
                  <a:lnTo>
                    <a:pt x="78" y="224"/>
                  </a:lnTo>
                  <a:lnTo>
                    <a:pt x="78" y="228"/>
                  </a:lnTo>
                  <a:lnTo>
                    <a:pt x="76" y="233"/>
                  </a:lnTo>
                  <a:lnTo>
                    <a:pt x="74" y="237"/>
                  </a:lnTo>
                  <a:lnTo>
                    <a:pt x="72" y="243"/>
                  </a:lnTo>
                  <a:lnTo>
                    <a:pt x="72" y="247"/>
                  </a:lnTo>
                  <a:lnTo>
                    <a:pt x="71" y="252"/>
                  </a:lnTo>
                  <a:lnTo>
                    <a:pt x="69" y="256"/>
                  </a:lnTo>
                  <a:lnTo>
                    <a:pt x="67" y="260"/>
                  </a:lnTo>
                  <a:lnTo>
                    <a:pt x="67" y="264"/>
                  </a:lnTo>
                  <a:lnTo>
                    <a:pt x="65" y="269"/>
                  </a:lnTo>
                  <a:lnTo>
                    <a:pt x="63" y="273"/>
                  </a:lnTo>
                  <a:lnTo>
                    <a:pt x="61" y="277"/>
                  </a:lnTo>
                  <a:lnTo>
                    <a:pt x="59" y="281"/>
                  </a:lnTo>
                  <a:lnTo>
                    <a:pt x="59" y="287"/>
                  </a:lnTo>
                  <a:lnTo>
                    <a:pt x="57" y="288"/>
                  </a:lnTo>
                  <a:lnTo>
                    <a:pt x="55" y="294"/>
                  </a:lnTo>
                  <a:lnTo>
                    <a:pt x="55" y="296"/>
                  </a:lnTo>
                  <a:lnTo>
                    <a:pt x="53" y="300"/>
                  </a:lnTo>
                  <a:lnTo>
                    <a:pt x="52" y="304"/>
                  </a:lnTo>
                  <a:lnTo>
                    <a:pt x="50" y="306"/>
                  </a:lnTo>
                  <a:lnTo>
                    <a:pt x="50" y="309"/>
                  </a:lnTo>
                  <a:lnTo>
                    <a:pt x="48" y="313"/>
                  </a:lnTo>
                  <a:lnTo>
                    <a:pt x="46" y="315"/>
                  </a:lnTo>
                  <a:lnTo>
                    <a:pt x="44" y="317"/>
                  </a:lnTo>
                  <a:lnTo>
                    <a:pt x="44" y="321"/>
                  </a:lnTo>
                  <a:lnTo>
                    <a:pt x="44" y="323"/>
                  </a:lnTo>
                  <a:lnTo>
                    <a:pt x="42" y="326"/>
                  </a:lnTo>
                  <a:lnTo>
                    <a:pt x="38" y="330"/>
                  </a:lnTo>
                  <a:lnTo>
                    <a:pt x="38" y="334"/>
                  </a:lnTo>
                  <a:lnTo>
                    <a:pt x="34" y="340"/>
                  </a:lnTo>
                  <a:lnTo>
                    <a:pt x="33" y="344"/>
                  </a:lnTo>
                  <a:lnTo>
                    <a:pt x="31" y="347"/>
                  </a:lnTo>
                  <a:lnTo>
                    <a:pt x="29" y="353"/>
                  </a:lnTo>
                  <a:lnTo>
                    <a:pt x="25" y="359"/>
                  </a:lnTo>
                  <a:lnTo>
                    <a:pt x="25" y="364"/>
                  </a:lnTo>
                  <a:lnTo>
                    <a:pt x="21" y="368"/>
                  </a:lnTo>
                  <a:lnTo>
                    <a:pt x="21" y="374"/>
                  </a:lnTo>
                  <a:lnTo>
                    <a:pt x="19" y="378"/>
                  </a:lnTo>
                  <a:lnTo>
                    <a:pt x="15" y="383"/>
                  </a:lnTo>
                  <a:lnTo>
                    <a:pt x="15" y="387"/>
                  </a:lnTo>
                  <a:lnTo>
                    <a:pt x="14" y="395"/>
                  </a:lnTo>
                  <a:lnTo>
                    <a:pt x="12" y="399"/>
                  </a:lnTo>
                  <a:lnTo>
                    <a:pt x="10" y="404"/>
                  </a:lnTo>
                  <a:lnTo>
                    <a:pt x="8" y="408"/>
                  </a:lnTo>
                  <a:lnTo>
                    <a:pt x="8" y="412"/>
                  </a:lnTo>
                  <a:lnTo>
                    <a:pt x="6" y="418"/>
                  </a:lnTo>
                  <a:lnTo>
                    <a:pt x="4" y="421"/>
                  </a:lnTo>
                  <a:lnTo>
                    <a:pt x="2" y="425"/>
                  </a:lnTo>
                  <a:lnTo>
                    <a:pt x="2" y="429"/>
                  </a:lnTo>
                  <a:lnTo>
                    <a:pt x="2" y="431"/>
                  </a:lnTo>
                  <a:lnTo>
                    <a:pt x="2" y="435"/>
                  </a:lnTo>
                  <a:lnTo>
                    <a:pt x="2" y="437"/>
                  </a:lnTo>
                  <a:lnTo>
                    <a:pt x="0" y="439"/>
                  </a:lnTo>
                  <a:lnTo>
                    <a:pt x="0" y="442"/>
                  </a:lnTo>
                  <a:lnTo>
                    <a:pt x="0" y="444"/>
                  </a:lnTo>
                  <a:lnTo>
                    <a:pt x="2" y="446"/>
                  </a:lnTo>
                  <a:lnTo>
                    <a:pt x="2" y="448"/>
                  </a:lnTo>
                  <a:lnTo>
                    <a:pt x="2" y="446"/>
                  </a:lnTo>
                  <a:lnTo>
                    <a:pt x="4" y="444"/>
                  </a:lnTo>
                  <a:lnTo>
                    <a:pt x="6" y="442"/>
                  </a:lnTo>
                  <a:lnTo>
                    <a:pt x="8" y="439"/>
                  </a:lnTo>
                  <a:lnTo>
                    <a:pt x="10" y="435"/>
                  </a:lnTo>
                  <a:lnTo>
                    <a:pt x="14" y="431"/>
                  </a:lnTo>
                  <a:lnTo>
                    <a:pt x="15" y="427"/>
                  </a:lnTo>
                  <a:lnTo>
                    <a:pt x="15" y="423"/>
                  </a:lnTo>
                  <a:lnTo>
                    <a:pt x="19" y="421"/>
                  </a:lnTo>
                  <a:lnTo>
                    <a:pt x="21" y="418"/>
                  </a:lnTo>
                  <a:lnTo>
                    <a:pt x="21" y="414"/>
                  </a:lnTo>
                  <a:lnTo>
                    <a:pt x="23" y="412"/>
                  </a:lnTo>
                  <a:lnTo>
                    <a:pt x="25" y="408"/>
                  </a:lnTo>
                  <a:lnTo>
                    <a:pt x="25" y="404"/>
                  </a:lnTo>
                  <a:lnTo>
                    <a:pt x="29" y="401"/>
                  </a:lnTo>
                  <a:lnTo>
                    <a:pt x="31" y="397"/>
                  </a:lnTo>
                  <a:lnTo>
                    <a:pt x="33" y="393"/>
                  </a:lnTo>
                  <a:lnTo>
                    <a:pt x="34" y="387"/>
                  </a:lnTo>
                  <a:lnTo>
                    <a:pt x="36" y="383"/>
                  </a:lnTo>
                  <a:lnTo>
                    <a:pt x="38" y="380"/>
                  </a:lnTo>
                  <a:lnTo>
                    <a:pt x="38" y="376"/>
                  </a:lnTo>
                  <a:lnTo>
                    <a:pt x="42" y="370"/>
                  </a:lnTo>
                  <a:lnTo>
                    <a:pt x="44" y="366"/>
                  </a:lnTo>
                  <a:lnTo>
                    <a:pt x="46" y="363"/>
                  </a:lnTo>
                  <a:lnTo>
                    <a:pt x="50" y="357"/>
                  </a:lnTo>
                  <a:lnTo>
                    <a:pt x="52" y="353"/>
                  </a:lnTo>
                  <a:lnTo>
                    <a:pt x="53" y="349"/>
                  </a:lnTo>
                  <a:lnTo>
                    <a:pt x="55" y="344"/>
                  </a:lnTo>
                  <a:lnTo>
                    <a:pt x="57" y="340"/>
                  </a:lnTo>
                  <a:lnTo>
                    <a:pt x="59" y="334"/>
                  </a:lnTo>
                  <a:lnTo>
                    <a:pt x="61" y="328"/>
                  </a:lnTo>
                  <a:lnTo>
                    <a:pt x="63" y="325"/>
                  </a:lnTo>
                  <a:lnTo>
                    <a:pt x="67" y="319"/>
                  </a:lnTo>
                  <a:lnTo>
                    <a:pt x="69" y="315"/>
                  </a:lnTo>
                  <a:lnTo>
                    <a:pt x="71" y="309"/>
                  </a:lnTo>
                  <a:lnTo>
                    <a:pt x="72" y="306"/>
                  </a:lnTo>
                  <a:lnTo>
                    <a:pt x="74" y="300"/>
                  </a:lnTo>
                  <a:lnTo>
                    <a:pt x="76" y="296"/>
                  </a:lnTo>
                  <a:lnTo>
                    <a:pt x="78" y="292"/>
                  </a:lnTo>
                  <a:lnTo>
                    <a:pt x="80" y="287"/>
                  </a:lnTo>
                  <a:lnTo>
                    <a:pt x="84" y="283"/>
                  </a:lnTo>
                  <a:lnTo>
                    <a:pt x="86" y="277"/>
                  </a:lnTo>
                  <a:lnTo>
                    <a:pt x="88" y="273"/>
                  </a:lnTo>
                  <a:lnTo>
                    <a:pt x="90" y="269"/>
                  </a:lnTo>
                  <a:lnTo>
                    <a:pt x="90" y="264"/>
                  </a:lnTo>
                  <a:lnTo>
                    <a:pt x="91" y="260"/>
                  </a:lnTo>
                  <a:lnTo>
                    <a:pt x="93" y="256"/>
                  </a:lnTo>
                  <a:lnTo>
                    <a:pt x="95" y="252"/>
                  </a:lnTo>
                  <a:lnTo>
                    <a:pt x="97" y="249"/>
                  </a:lnTo>
                  <a:lnTo>
                    <a:pt x="101" y="245"/>
                  </a:lnTo>
                  <a:lnTo>
                    <a:pt x="101" y="241"/>
                  </a:lnTo>
                  <a:lnTo>
                    <a:pt x="103" y="237"/>
                  </a:lnTo>
                  <a:lnTo>
                    <a:pt x="105" y="233"/>
                  </a:lnTo>
                  <a:lnTo>
                    <a:pt x="105" y="231"/>
                  </a:lnTo>
                  <a:lnTo>
                    <a:pt x="107" y="228"/>
                  </a:lnTo>
                  <a:lnTo>
                    <a:pt x="107" y="224"/>
                  </a:lnTo>
                  <a:lnTo>
                    <a:pt x="109" y="222"/>
                  </a:lnTo>
                  <a:lnTo>
                    <a:pt x="111" y="220"/>
                  </a:lnTo>
                  <a:lnTo>
                    <a:pt x="111" y="218"/>
                  </a:lnTo>
                  <a:lnTo>
                    <a:pt x="111" y="212"/>
                  </a:lnTo>
                  <a:lnTo>
                    <a:pt x="112" y="211"/>
                  </a:lnTo>
                  <a:lnTo>
                    <a:pt x="114" y="207"/>
                  </a:lnTo>
                  <a:lnTo>
                    <a:pt x="114" y="203"/>
                  </a:lnTo>
                  <a:lnTo>
                    <a:pt x="114" y="201"/>
                  </a:lnTo>
                  <a:lnTo>
                    <a:pt x="116" y="197"/>
                  </a:lnTo>
                  <a:lnTo>
                    <a:pt x="118" y="193"/>
                  </a:lnTo>
                  <a:lnTo>
                    <a:pt x="118" y="190"/>
                  </a:lnTo>
                  <a:lnTo>
                    <a:pt x="118" y="186"/>
                  </a:lnTo>
                  <a:lnTo>
                    <a:pt x="118" y="182"/>
                  </a:lnTo>
                  <a:lnTo>
                    <a:pt x="120" y="178"/>
                  </a:lnTo>
                  <a:lnTo>
                    <a:pt x="120" y="173"/>
                  </a:lnTo>
                  <a:lnTo>
                    <a:pt x="120" y="169"/>
                  </a:lnTo>
                  <a:lnTo>
                    <a:pt x="120" y="165"/>
                  </a:lnTo>
                  <a:lnTo>
                    <a:pt x="122" y="159"/>
                  </a:lnTo>
                  <a:lnTo>
                    <a:pt x="122" y="155"/>
                  </a:lnTo>
                  <a:lnTo>
                    <a:pt x="124" y="152"/>
                  </a:lnTo>
                  <a:lnTo>
                    <a:pt x="124" y="148"/>
                  </a:lnTo>
                  <a:lnTo>
                    <a:pt x="124" y="142"/>
                  </a:lnTo>
                  <a:lnTo>
                    <a:pt x="124" y="138"/>
                  </a:lnTo>
                  <a:lnTo>
                    <a:pt x="124" y="135"/>
                  </a:lnTo>
                  <a:lnTo>
                    <a:pt x="124" y="131"/>
                  </a:lnTo>
                  <a:lnTo>
                    <a:pt x="124" y="125"/>
                  </a:lnTo>
                  <a:lnTo>
                    <a:pt x="124" y="119"/>
                  </a:lnTo>
                  <a:lnTo>
                    <a:pt x="124" y="116"/>
                  </a:lnTo>
                  <a:lnTo>
                    <a:pt x="124" y="110"/>
                  </a:lnTo>
                  <a:lnTo>
                    <a:pt x="124" y="106"/>
                  </a:lnTo>
                  <a:lnTo>
                    <a:pt x="124" y="102"/>
                  </a:lnTo>
                  <a:lnTo>
                    <a:pt x="124" y="97"/>
                  </a:lnTo>
                  <a:lnTo>
                    <a:pt x="124" y="93"/>
                  </a:lnTo>
                  <a:lnTo>
                    <a:pt x="126" y="87"/>
                  </a:lnTo>
                  <a:lnTo>
                    <a:pt x="126" y="83"/>
                  </a:lnTo>
                  <a:lnTo>
                    <a:pt x="126" y="79"/>
                  </a:lnTo>
                  <a:lnTo>
                    <a:pt x="126" y="74"/>
                  </a:lnTo>
                  <a:lnTo>
                    <a:pt x="126" y="70"/>
                  </a:lnTo>
                  <a:lnTo>
                    <a:pt x="126" y="66"/>
                  </a:lnTo>
                  <a:lnTo>
                    <a:pt x="126" y="62"/>
                  </a:lnTo>
                  <a:lnTo>
                    <a:pt x="126" y="57"/>
                  </a:lnTo>
                  <a:lnTo>
                    <a:pt x="126" y="55"/>
                  </a:lnTo>
                  <a:lnTo>
                    <a:pt x="126" y="49"/>
                  </a:lnTo>
                  <a:lnTo>
                    <a:pt x="126" y="45"/>
                  </a:lnTo>
                  <a:lnTo>
                    <a:pt x="126" y="41"/>
                  </a:lnTo>
                  <a:lnTo>
                    <a:pt x="126" y="38"/>
                  </a:lnTo>
                  <a:lnTo>
                    <a:pt x="126" y="34"/>
                  </a:lnTo>
                  <a:lnTo>
                    <a:pt x="126" y="32"/>
                  </a:lnTo>
                  <a:lnTo>
                    <a:pt x="126" y="28"/>
                  </a:lnTo>
                  <a:lnTo>
                    <a:pt x="126" y="26"/>
                  </a:lnTo>
                  <a:lnTo>
                    <a:pt x="124" y="22"/>
                  </a:lnTo>
                  <a:lnTo>
                    <a:pt x="124" y="19"/>
                  </a:lnTo>
                  <a:lnTo>
                    <a:pt x="124" y="17"/>
                  </a:lnTo>
                  <a:lnTo>
                    <a:pt x="124" y="15"/>
                  </a:lnTo>
                  <a:lnTo>
                    <a:pt x="124" y="11"/>
                  </a:lnTo>
                  <a:lnTo>
                    <a:pt x="124" y="5"/>
                  </a:lnTo>
                  <a:lnTo>
                    <a:pt x="124" y="2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11" y="28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7673975" y="2646363"/>
              <a:ext cx="206375" cy="215900"/>
            </a:xfrm>
            <a:custGeom>
              <a:avLst/>
              <a:gdLst/>
              <a:ahLst/>
              <a:cxnLst>
                <a:cxn ang="0">
                  <a:pos x="34" y="239"/>
                </a:cxn>
                <a:cxn ang="0">
                  <a:pos x="51" y="228"/>
                </a:cxn>
                <a:cxn ang="0">
                  <a:pos x="70" y="218"/>
                </a:cxn>
                <a:cxn ang="0">
                  <a:pos x="85" y="203"/>
                </a:cxn>
                <a:cxn ang="0">
                  <a:pos x="102" y="192"/>
                </a:cxn>
                <a:cxn ang="0">
                  <a:pos x="119" y="175"/>
                </a:cxn>
                <a:cxn ang="0">
                  <a:pos x="135" y="161"/>
                </a:cxn>
                <a:cxn ang="0">
                  <a:pos x="150" y="144"/>
                </a:cxn>
                <a:cxn ang="0">
                  <a:pos x="163" y="129"/>
                </a:cxn>
                <a:cxn ang="0">
                  <a:pos x="178" y="112"/>
                </a:cxn>
                <a:cxn ang="0">
                  <a:pos x="192" y="97"/>
                </a:cxn>
                <a:cxn ang="0">
                  <a:pos x="203" y="81"/>
                </a:cxn>
                <a:cxn ang="0">
                  <a:pos x="214" y="66"/>
                </a:cxn>
                <a:cxn ang="0">
                  <a:pos x="222" y="55"/>
                </a:cxn>
                <a:cxn ang="0">
                  <a:pos x="231" y="42"/>
                </a:cxn>
                <a:cxn ang="0">
                  <a:pos x="239" y="30"/>
                </a:cxn>
                <a:cxn ang="0">
                  <a:pos x="245" y="21"/>
                </a:cxn>
                <a:cxn ang="0">
                  <a:pos x="252" y="9"/>
                </a:cxn>
                <a:cxn ang="0">
                  <a:pos x="256" y="2"/>
                </a:cxn>
                <a:cxn ang="0">
                  <a:pos x="256" y="4"/>
                </a:cxn>
                <a:cxn ang="0">
                  <a:pos x="254" y="15"/>
                </a:cxn>
                <a:cxn ang="0">
                  <a:pos x="250" y="26"/>
                </a:cxn>
                <a:cxn ang="0">
                  <a:pos x="245" y="40"/>
                </a:cxn>
                <a:cxn ang="0">
                  <a:pos x="239" y="53"/>
                </a:cxn>
                <a:cxn ang="0">
                  <a:pos x="237" y="62"/>
                </a:cxn>
                <a:cxn ang="0">
                  <a:pos x="233" y="70"/>
                </a:cxn>
                <a:cxn ang="0">
                  <a:pos x="230" y="80"/>
                </a:cxn>
                <a:cxn ang="0">
                  <a:pos x="226" y="91"/>
                </a:cxn>
                <a:cxn ang="0">
                  <a:pos x="220" y="100"/>
                </a:cxn>
                <a:cxn ang="0">
                  <a:pos x="214" y="110"/>
                </a:cxn>
                <a:cxn ang="0">
                  <a:pos x="209" y="119"/>
                </a:cxn>
                <a:cxn ang="0">
                  <a:pos x="203" y="131"/>
                </a:cxn>
                <a:cxn ang="0">
                  <a:pos x="197" y="140"/>
                </a:cxn>
                <a:cxn ang="0">
                  <a:pos x="190" y="150"/>
                </a:cxn>
                <a:cxn ang="0">
                  <a:pos x="182" y="159"/>
                </a:cxn>
                <a:cxn ang="0">
                  <a:pos x="174" y="169"/>
                </a:cxn>
                <a:cxn ang="0">
                  <a:pos x="167" y="178"/>
                </a:cxn>
                <a:cxn ang="0">
                  <a:pos x="155" y="186"/>
                </a:cxn>
                <a:cxn ang="0">
                  <a:pos x="146" y="194"/>
                </a:cxn>
                <a:cxn ang="0">
                  <a:pos x="135" y="203"/>
                </a:cxn>
                <a:cxn ang="0">
                  <a:pos x="125" y="211"/>
                </a:cxn>
                <a:cxn ang="0">
                  <a:pos x="114" y="216"/>
                </a:cxn>
                <a:cxn ang="0">
                  <a:pos x="102" y="222"/>
                </a:cxn>
                <a:cxn ang="0">
                  <a:pos x="93" y="230"/>
                </a:cxn>
                <a:cxn ang="0">
                  <a:pos x="81" y="235"/>
                </a:cxn>
                <a:cxn ang="0">
                  <a:pos x="70" y="241"/>
                </a:cxn>
                <a:cxn ang="0">
                  <a:pos x="60" y="247"/>
                </a:cxn>
                <a:cxn ang="0">
                  <a:pos x="49" y="251"/>
                </a:cxn>
                <a:cxn ang="0">
                  <a:pos x="39" y="254"/>
                </a:cxn>
                <a:cxn ang="0">
                  <a:pos x="30" y="258"/>
                </a:cxn>
                <a:cxn ang="0">
                  <a:pos x="19" y="264"/>
                </a:cxn>
                <a:cxn ang="0">
                  <a:pos x="7" y="268"/>
                </a:cxn>
                <a:cxn ang="0">
                  <a:pos x="0" y="272"/>
                </a:cxn>
              </a:cxnLst>
              <a:rect l="0" t="0" r="r" b="b"/>
              <a:pathLst>
                <a:path w="258" h="272">
                  <a:moveTo>
                    <a:pt x="22" y="245"/>
                  </a:moveTo>
                  <a:lnTo>
                    <a:pt x="28" y="241"/>
                  </a:lnTo>
                  <a:lnTo>
                    <a:pt x="34" y="239"/>
                  </a:lnTo>
                  <a:lnTo>
                    <a:pt x="39" y="234"/>
                  </a:lnTo>
                  <a:lnTo>
                    <a:pt x="47" y="232"/>
                  </a:lnTo>
                  <a:lnTo>
                    <a:pt x="51" y="228"/>
                  </a:lnTo>
                  <a:lnTo>
                    <a:pt x="58" y="224"/>
                  </a:lnTo>
                  <a:lnTo>
                    <a:pt x="64" y="220"/>
                  </a:lnTo>
                  <a:lnTo>
                    <a:pt x="70" y="218"/>
                  </a:lnTo>
                  <a:lnTo>
                    <a:pt x="76" y="213"/>
                  </a:lnTo>
                  <a:lnTo>
                    <a:pt x="81" y="209"/>
                  </a:lnTo>
                  <a:lnTo>
                    <a:pt x="85" y="203"/>
                  </a:lnTo>
                  <a:lnTo>
                    <a:pt x="93" y="199"/>
                  </a:lnTo>
                  <a:lnTo>
                    <a:pt x="96" y="195"/>
                  </a:lnTo>
                  <a:lnTo>
                    <a:pt x="102" y="192"/>
                  </a:lnTo>
                  <a:lnTo>
                    <a:pt x="108" y="184"/>
                  </a:lnTo>
                  <a:lnTo>
                    <a:pt x="114" y="180"/>
                  </a:lnTo>
                  <a:lnTo>
                    <a:pt x="119" y="175"/>
                  </a:lnTo>
                  <a:lnTo>
                    <a:pt x="125" y="171"/>
                  </a:lnTo>
                  <a:lnTo>
                    <a:pt x="129" y="165"/>
                  </a:lnTo>
                  <a:lnTo>
                    <a:pt x="135" y="161"/>
                  </a:lnTo>
                  <a:lnTo>
                    <a:pt x="140" y="154"/>
                  </a:lnTo>
                  <a:lnTo>
                    <a:pt x="146" y="150"/>
                  </a:lnTo>
                  <a:lnTo>
                    <a:pt x="150" y="144"/>
                  </a:lnTo>
                  <a:lnTo>
                    <a:pt x="155" y="140"/>
                  </a:lnTo>
                  <a:lnTo>
                    <a:pt x="159" y="135"/>
                  </a:lnTo>
                  <a:lnTo>
                    <a:pt x="163" y="129"/>
                  </a:lnTo>
                  <a:lnTo>
                    <a:pt x="169" y="123"/>
                  </a:lnTo>
                  <a:lnTo>
                    <a:pt x="173" y="118"/>
                  </a:lnTo>
                  <a:lnTo>
                    <a:pt x="178" y="112"/>
                  </a:lnTo>
                  <a:lnTo>
                    <a:pt x="182" y="108"/>
                  </a:lnTo>
                  <a:lnTo>
                    <a:pt x="186" y="100"/>
                  </a:lnTo>
                  <a:lnTo>
                    <a:pt x="192" y="97"/>
                  </a:lnTo>
                  <a:lnTo>
                    <a:pt x="195" y="91"/>
                  </a:lnTo>
                  <a:lnTo>
                    <a:pt x="197" y="87"/>
                  </a:lnTo>
                  <a:lnTo>
                    <a:pt x="203" y="81"/>
                  </a:lnTo>
                  <a:lnTo>
                    <a:pt x="205" y="78"/>
                  </a:lnTo>
                  <a:lnTo>
                    <a:pt x="209" y="72"/>
                  </a:lnTo>
                  <a:lnTo>
                    <a:pt x="214" y="66"/>
                  </a:lnTo>
                  <a:lnTo>
                    <a:pt x="216" y="62"/>
                  </a:lnTo>
                  <a:lnTo>
                    <a:pt x="220" y="59"/>
                  </a:lnTo>
                  <a:lnTo>
                    <a:pt x="222" y="55"/>
                  </a:lnTo>
                  <a:lnTo>
                    <a:pt x="226" y="49"/>
                  </a:lnTo>
                  <a:lnTo>
                    <a:pt x="230" y="43"/>
                  </a:lnTo>
                  <a:lnTo>
                    <a:pt x="231" y="42"/>
                  </a:lnTo>
                  <a:lnTo>
                    <a:pt x="235" y="36"/>
                  </a:lnTo>
                  <a:lnTo>
                    <a:pt x="237" y="32"/>
                  </a:lnTo>
                  <a:lnTo>
                    <a:pt x="239" y="30"/>
                  </a:lnTo>
                  <a:lnTo>
                    <a:pt x="241" y="26"/>
                  </a:lnTo>
                  <a:lnTo>
                    <a:pt x="243" y="23"/>
                  </a:lnTo>
                  <a:lnTo>
                    <a:pt x="245" y="21"/>
                  </a:lnTo>
                  <a:lnTo>
                    <a:pt x="249" y="17"/>
                  </a:lnTo>
                  <a:lnTo>
                    <a:pt x="249" y="15"/>
                  </a:lnTo>
                  <a:lnTo>
                    <a:pt x="252" y="9"/>
                  </a:lnTo>
                  <a:lnTo>
                    <a:pt x="254" y="5"/>
                  </a:lnTo>
                  <a:lnTo>
                    <a:pt x="256" y="2"/>
                  </a:lnTo>
                  <a:lnTo>
                    <a:pt x="256" y="2"/>
                  </a:lnTo>
                  <a:lnTo>
                    <a:pt x="258" y="0"/>
                  </a:lnTo>
                  <a:lnTo>
                    <a:pt x="258" y="2"/>
                  </a:lnTo>
                  <a:lnTo>
                    <a:pt x="256" y="4"/>
                  </a:lnTo>
                  <a:lnTo>
                    <a:pt x="254" y="7"/>
                  </a:lnTo>
                  <a:lnTo>
                    <a:pt x="254" y="9"/>
                  </a:lnTo>
                  <a:lnTo>
                    <a:pt x="254" y="15"/>
                  </a:lnTo>
                  <a:lnTo>
                    <a:pt x="252" y="17"/>
                  </a:lnTo>
                  <a:lnTo>
                    <a:pt x="252" y="21"/>
                  </a:lnTo>
                  <a:lnTo>
                    <a:pt x="250" y="26"/>
                  </a:lnTo>
                  <a:lnTo>
                    <a:pt x="249" y="30"/>
                  </a:lnTo>
                  <a:lnTo>
                    <a:pt x="247" y="34"/>
                  </a:lnTo>
                  <a:lnTo>
                    <a:pt x="245" y="40"/>
                  </a:lnTo>
                  <a:lnTo>
                    <a:pt x="243" y="43"/>
                  </a:lnTo>
                  <a:lnTo>
                    <a:pt x="241" y="49"/>
                  </a:lnTo>
                  <a:lnTo>
                    <a:pt x="239" y="53"/>
                  </a:lnTo>
                  <a:lnTo>
                    <a:pt x="239" y="57"/>
                  </a:lnTo>
                  <a:lnTo>
                    <a:pt x="237" y="59"/>
                  </a:lnTo>
                  <a:lnTo>
                    <a:pt x="237" y="62"/>
                  </a:lnTo>
                  <a:lnTo>
                    <a:pt x="237" y="64"/>
                  </a:lnTo>
                  <a:lnTo>
                    <a:pt x="235" y="66"/>
                  </a:lnTo>
                  <a:lnTo>
                    <a:pt x="233" y="70"/>
                  </a:lnTo>
                  <a:lnTo>
                    <a:pt x="231" y="74"/>
                  </a:lnTo>
                  <a:lnTo>
                    <a:pt x="231" y="78"/>
                  </a:lnTo>
                  <a:lnTo>
                    <a:pt x="230" y="80"/>
                  </a:lnTo>
                  <a:lnTo>
                    <a:pt x="228" y="83"/>
                  </a:lnTo>
                  <a:lnTo>
                    <a:pt x="228" y="87"/>
                  </a:lnTo>
                  <a:lnTo>
                    <a:pt x="226" y="91"/>
                  </a:lnTo>
                  <a:lnTo>
                    <a:pt x="224" y="93"/>
                  </a:lnTo>
                  <a:lnTo>
                    <a:pt x="222" y="97"/>
                  </a:lnTo>
                  <a:lnTo>
                    <a:pt x="220" y="100"/>
                  </a:lnTo>
                  <a:lnTo>
                    <a:pt x="218" y="102"/>
                  </a:lnTo>
                  <a:lnTo>
                    <a:pt x="216" y="108"/>
                  </a:lnTo>
                  <a:lnTo>
                    <a:pt x="214" y="110"/>
                  </a:lnTo>
                  <a:lnTo>
                    <a:pt x="214" y="114"/>
                  </a:lnTo>
                  <a:lnTo>
                    <a:pt x="211" y="116"/>
                  </a:lnTo>
                  <a:lnTo>
                    <a:pt x="209" y="119"/>
                  </a:lnTo>
                  <a:lnTo>
                    <a:pt x="207" y="123"/>
                  </a:lnTo>
                  <a:lnTo>
                    <a:pt x="205" y="127"/>
                  </a:lnTo>
                  <a:lnTo>
                    <a:pt x="203" y="131"/>
                  </a:lnTo>
                  <a:lnTo>
                    <a:pt x="201" y="133"/>
                  </a:lnTo>
                  <a:lnTo>
                    <a:pt x="199" y="137"/>
                  </a:lnTo>
                  <a:lnTo>
                    <a:pt x="197" y="140"/>
                  </a:lnTo>
                  <a:lnTo>
                    <a:pt x="195" y="144"/>
                  </a:lnTo>
                  <a:lnTo>
                    <a:pt x="193" y="146"/>
                  </a:lnTo>
                  <a:lnTo>
                    <a:pt x="190" y="150"/>
                  </a:lnTo>
                  <a:lnTo>
                    <a:pt x="188" y="152"/>
                  </a:lnTo>
                  <a:lnTo>
                    <a:pt x="184" y="157"/>
                  </a:lnTo>
                  <a:lnTo>
                    <a:pt x="182" y="159"/>
                  </a:lnTo>
                  <a:lnTo>
                    <a:pt x="180" y="163"/>
                  </a:lnTo>
                  <a:lnTo>
                    <a:pt x="178" y="165"/>
                  </a:lnTo>
                  <a:lnTo>
                    <a:pt x="174" y="169"/>
                  </a:lnTo>
                  <a:lnTo>
                    <a:pt x="171" y="171"/>
                  </a:lnTo>
                  <a:lnTo>
                    <a:pt x="169" y="175"/>
                  </a:lnTo>
                  <a:lnTo>
                    <a:pt x="167" y="178"/>
                  </a:lnTo>
                  <a:lnTo>
                    <a:pt x="163" y="180"/>
                  </a:lnTo>
                  <a:lnTo>
                    <a:pt x="159" y="182"/>
                  </a:lnTo>
                  <a:lnTo>
                    <a:pt x="155" y="186"/>
                  </a:lnTo>
                  <a:lnTo>
                    <a:pt x="154" y="188"/>
                  </a:lnTo>
                  <a:lnTo>
                    <a:pt x="150" y="192"/>
                  </a:lnTo>
                  <a:lnTo>
                    <a:pt x="146" y="194"/>
                  </a:lnTo>
                  <a:lnTo>
                    <a:pt x="142" y="197"/>
                  </a:lnTo>
                  <a:lnTo>
                    <a:pt x="140" y="199"/>
                  </a:lnTo>
                  <a:lnTo>
                    <a:pt x="135" y="203"/>
                  </a:lnTo>
                  <a:lnTo>
                    <a:pt x="133" y="205"/>
                  </a:lnTo>
                  <a:lnTo>
                    <a:pt x="129" y="207"/>
                  </a:lnTo>
                  <a:lnTo>
                    <a:pt x="125" y="211"/>
                  </a:lnTo>
                  <a:lnTo>
                    <a:pt x="121" y="213"/>
                  </a:lnTo>
                  <a:lnTo>
                    <a:pt x="117" y="215"/>
                  </a:lnTo>
                  <a:lnTo>
                    <a:pt x="114" y="216"/>
                  </a:lnTo>
                  <a:lnTo>
                    <a:pt x="110" y="218"/>
                  </a:lnTo>
                  <a:lnTo>
                    <a:pt x="106" y="220"/>
                  </a:lnTo>
                  <a:lnTo>
                    <a:pt x="102" y="222"/>
                  </a:lnTo>
                  <a:lnTo>
                    <a:pt x="98" y="226"/>
                  </a:lnTo>
                  <a:lnTo>
                    <a:pt x="95" y="230"/>
                  </a:lnTo>
                  <a:lnTo>
                    <a:pt x="93" y="230"/>
                  </a:lnTo>
                  <a:lnTo>
                    <a:pt x="89" y="232"/>
                  </a:lnTo>
                  <a:lnTo>
                    <a:pt x="83" y="234"/>
                  </a:lnTo>
                  <a:lnTo>
                    <a:pt x="81" y="235"/>
                  </a:lnTo>
                  <a:lnTo>
                    <a:pt x="77" y="237"/>
                  </a:lnTo>
                  <a:lnTo>
                    <a:pt x="74" y="239"/>
                  </a:lnTo>
                  <a:lnTo>
                    <a:pt x="70" y="241"/>
                  </a:lnTo>
                  <a:lnTo>
                    <a:pt x="66" y="243"/>
                  </a:lnTo>
                  <a:lnTo>
                    <a:pt x="62" y="245"/>
                  </a:lnTo>
                  <a:lnTo>
                    <a:pt x="60" y="247"/>
                  </a:lnTo>
                  <a:lnTo>
                    <a:pt x="55" y="247"/>
                  </a:lnTo>
                  <a:lnTo>
                    <a:pt x="53" y="251"/>
                  </a:lnTo>
                  <a:lnTo>
                    <a:pt x="49" y="251"/>
                  </a:lnTo>
                  <a:lnTo>
                    <a:pt x="45" y="253"/>
                  </a:lnTo>
                  <a:lnTo>
                    <a:pt x="43" y="253"/>
                  </a:lnTo>
                  <a:lnTo>
                    <a:pt x="39" y="254"/>
                  </a:lnTo>
                  <a:lnTo>
                    <a:pt x="38" y="256"/>
                  </a:lnTo>
                  <a:lnTo>
                    <a:pt x="34" y="256"/>
                  </a:lnTo>
                  <a:lnTo>
                    <a:pt x="30" y="258"/>
                  </a:lnTo>
                  <a:lnTo>
                    <a:pt x="28" y="260"/>
                  </a:lnTo>
                  <a:lnTo>
                    <a:pt x="24" y="262"/>
                  </a:lnTo>
                  <a:lnTo>
                    <a:pt x="19" y="264"/>
                  </a:lnTo>
                  <a:lnTo>
                    <a:pt x="13" y="266"/>
                  </a:lnTo>
                  <a:lnTo>
                    <a:pt x="9" y="268"/>
                  </a:lnTo>
                  <a:lnTo>
                    <a:pt x="7" y="268"/>
                  </a:lnTo>
                  <a:lnTo>
                    <a:pt x="3" y="270"/>
                  </a:lnTo>
                  <a:lnTo>
                    <a:pt x="1" y="270"/>
                  </a:lnTo>
                  <a:lnTo>
                    <a:pt x="0" y="272"/>
                  </a:lnTo>
                  <a:lnTo>
                    <a:pt x="22" y="245"/>
                  </a:lnTo>
                  <a:lnTo>
                    <a:pt x="22" y="24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21"/>
            <p:cNvSpPr>
              <a:spLocks/>
            </p:cNvSpPr>
            <p:nvPr/>
          </p:nvSpPr>
          <p:spPr bwMode="auto">
            <a:xfrm>
              <a:off x="7685088" y="3459163"/>
              <a:ext cx="153987" cy="284162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30" y="0"/>
                </a:cxn>
                <a:cxn ang="0">
                  <a:pos x="47" y="4"/>
                </a:cxn>
                <a:cxn ang="0">
                  <a:pos x="64" y="10"/>
                </a:cxn>
                <a:cxn ang="0">
                  <a:pos x="82" y="15"/>
                </a:cxn>
                <a:cxn ang="0">
                  <a:pos x="99" y="25"/>
                </a:cxn>
                <a:cxn ang="0">
                  <a:pos x="116" y="36"/>
                </a:cxn>
                <a:cxn ang="0">
                  <a:pos x="131" y="48"/>
                </a:cxn>
                <a:cxn ang="0">
                  <a:pos x="144" y="61"/>
                </a:cxn>
                <a:cxn ang="0">
                  <a:pos x="158" y="76"/>
                </a:cxn>
                <a:cxn ang="0">
                  <a:pos x="169" y="91"/>
                </a:cxn>
                <a:cxn ang="0">
                  <a:pos x="179" y="108"/>
                </a:cxn>
                <a:cxn ang="0">
                  <a:pos x="184" y="126"/>
                </a:cxn>
                <a:cxn ang="0">
                  <a:pos x="190" y="146"/>
                </a:cxn>
                <a:cxn ang="0">
                  <a:pos x="192" y="165"/>
                </a:cxn>
                <a:cxn ang="0">
                  <a:pos x="192" y="186"/>
                </a:cxn>
                <a:cxn ang="0">
                  <a:pos x="190" y="207"/>
                </a:cxn>
                <a:cxn ang="0">
                  <a:pos x="186" y="226"/>
                </a:cxn>
                <a:cxn ang="0">
                  <a:pos x="180" y="243"/>
                </a:cxn>
                <a:cxn ang="0">
                  <a:pos x="173" y="262"/>
                </a:cxn>
                <a:cxn ang="0">
                  <a:pos x="165" y="278"/>
                </a:cxn>
                <a:cxn ang="0">
                  <a:pos x="158" y="293"/>
                </a:cxn>
                <a:cxn ang="0">
                  <a:pos x="148" y="306"/>
                </a:cxn>
                <a:cxn ang="0">
                  <a:pos x="141" y="319"/>
                </a:cxn>
                <a:cxn ang="0">
                  <a:pos x="127" y="336"/>
                </a:cxn>
                <a:cxn ang="0">
                  <a:pos x="112" y="350"/>
                </a:cxn>
                <a:cxn ang="0">
                  <a:pos x="101" y="357"/>
                </a:cxn>
                <a:cxn ang="0">
                  <a:pos x="106" y="350"/>
                </a:cxn>
                <a:cxn ang="0">
                  <a:pos x="118" y="333"/>
                </a:cxn>
                <a:cxn ang="0">
                  <a:pos x="127" y="319"/>
                </a:cxn>
                <a:cxn ang="0">
                  <a:pos x="133" y="306"/>
                </a:cxn>
                <a:cxn ang="0">
                  <a:pos x="141" y="293"/>
                </a:cxn>
                <a:cxn ang="0">
                  <a:pos x="148" y="278"/>
                </a:cxn>
                <a:cxn ang="0">
                  <a:pos x="154" y="260"/>
                </a:cxn>
                <a:cxn ang="0">
                  <a:pos x="158" y="243"/>
                </a:cxn>
                <a:cxn ang="0">
                  <a:pos x="163" y="226"/>
                </a:cxn>
                <a:cxn ang="0">
                  <a:pos x="165" y="207"/>
                </a:cxn>
                <a:cxn ang="0">
                  <a:pos x="165" y="188"/>
                </a:cxn>
                <a:cxn ang="0">
                  <a:pos x="163" y="169"/>
                </a:cxn>
                <a:cxn ang="0">
                  <a:pos x="158" y="148"/>
                </a:cxn>
                <a:cxn ang="0">
                  <a:pos x="152" y="129"/>
                </a:cxn>
                <a:cxn ang="0">
                  <a:pos x="142" y="110"/>
                </a:cxn>
                <a:cxn ang="0">
                  <a:pos x="131" y="91"/>
                </a:cxn>
                <a:cxn ang="0">
                  <a:pos x="120" y="76"/>
                </a:cxn>
                <a:cxn ang="0">
                  <a:pos x="106" y="63"/>
                </a:cxn>
                <a:cxn ang="0">
                  <a:pos x="95" y="50"/>
                </a:cxn>
                <a:cxn ang="0">
                  <a:pos x="82" y="40"/>
                </a:cxn>
                <a:cxn ang="0">
                  <a:pos x="70" y="31"/>
                </a:cxn>
                <a:cxn ang="0">
                  <a:pos x="59" y="25"/>
                </a:cxn>
                <a:cxn ang="0">
                  <a:pos x="47" y="17"/>
                </a:cxn>
                <a:cxn ang="0">
                  <a:pos x="28" y="8"/>
                </a:cxn>
                <a:cxn ang="0">
                  <a:pos x="11" y="4"/>
                </a:cxn>
                <a:cxn ang="0">
                  <a:pos x="0" y="0"/>
                </a:cxn>
              </a:cxnLst>
              <a:rect l="0" t="0" r="r" b="b"/>
              <a:pathLst>
                <a:path w="194" h="359">
                  <a:moveTo>
                    <a:pt x="0" y="0"/>
                  </a:moveTo>
                  <a:lnTo>
                    <a:pt x="4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4" y="4"/>
                  </a:lnTo>
                  <a:lnTo>
                    <a:pt x="47" y="4"/>
                  </a:lnTo>
                  <a:lnTo>
                    <a:pt x="51" y="6"/>
                  </a:lnTo>
                  <a:lnTo>
                    <a:pt x="57" y="6"/>
                  </a:lnTo>
                  <a:lnTo>
                    <a:pt x="61" y="8"/>
                  </a:lnTo>
                  <a:lnTo>
                    <a:pt x="64" y="10"/>
                  </a:lnTo>
                  <a:lnTo>
                    <a:pt x="70" y="12"/>
                  </a:lnTo>
                  <a:lnTo>
                    <a:pt x="74" y="13"/>
                  </a:lnTo>
                  <a:lnTo>
                    <a:pt x="78" y="15"/>
                  </a:lnTo>
                  <a:lnTo>
                    <a:pt x="82" y="15"/>
                  </a:lnTo>
                  <a:lnTo>
                    <a:pt x="85" y="17"/>
                  </a:lnTo>
                  <a:lnTo>
                    <a:pt x="89" y="21"/>
                  </a:lnTo>
                  <a:lnTo>
                    <a:pt x="95" y="23"/>
                  </a:lnTo>
                  <a:lnTo>
                    <a:pt x="99" y="25"/>
                  </a:lnTo>
                  <a:lnTo>
                    <a:pt x="103" y="27"/>
                  </a:lnTo>
                  <a:lnTo>
                    <a:pt x="106" y="31"/>
                  </a:lnTo>
                  <a:lnTo>
                    <a:pt x="112" y="32"/>
                  </a:lnTo>
                  <a:lnTo>
                    <a:pt x="116" y="36"/>
                  </a:lnTo>
                  <a:lnTo>
                    <a:pt x="120" y="38"/>
                  </a:lnTo>
                  <a:lnTo>
                    <a:pt x="122" y="42"/>
                  </a:lnTo>
                  <a:lnTo>
                    <a:pt x="127" y="44"/>
                  </a:lnTo>
                  <a:lnTo>
                    <a:pt x="131" y="48"/>
                  </a:lnTo>
                  <a:lnTo>
                    <a:pt x="135" y="51"/>
                  </a:lnTo>
                  <a:lnTo>
                    <a:pt x="137" y="55"/>
                  </a:lnTo>
                  <a:lnTo>
                    <a:pt x="141" y="57"/>
                  </a:lnTo>
                  <a:lnTo>
                    <a:pt x="144" y="61"/>
                  </a:lnTo>
                  <a:lnTo>
                    <a:pt x="148" y="65"/>
                  </a:lnTo>
                  <a:lnTo>
                    <a:pt x="150" y="67"/>
                  </a:lnTo>
                  <a:lnTo>
                    <a:pt x="154" y="72"/>
                  </a:lnTo>
                  <a:lnTo>
                    <a:pt x="158" y="76"/>
                  </a:lnTo>
                  <a:lnTo>
                    <a:pt x="160" y="78"/>
                  </a:lnTo>
                  <a:lnTo>
                    <a:pt x="163" y="84"/>
                  </a:lnTo>
                  <a:lnTo>
                    <a:pt x="167" y="86"/>
                  </a:lnTo>
                  <a:lnTo>
                    <a:pt x="169" y="91"/>
                  </a:lnTo>
                  <a:lnTo>
                    <a:pt x="171" y="95"/>
                  </a:lnTo>
                  <a:lnTo>
                    <a:pt x="173" y="99"/>
                  </a:lnTo>
                  <a:lnTo>
                    <a:pt x="175" y="105"/>
                  </a:lnTo>
                  <a:lnTo>
                    <a:pt x="179" y="108"/>
                  </a:lnTo>
                  <a:lnTo>
                    <a:pt x="180" y="112"/>
                  </a:lnTo>
                  <a:lnTo>
                    <a:pt x="182" y="118"/>
                  </a:lnTo>
                  <a:lnTo>
                    <a:pt x="184" y="122"/>
                  </a:lnTo>
                  <a:lnTo>
                    <a:pt x="184" y="126"/>
                  </a:lnTo>
                  <a:lnTo>
                    <a:pt x="188" y="131"/>
                  </a:lnTo>
                  <a:lnTo>
                    <a:pt x="188" y="135"/>
                  </a:lnTo>
                  <a:lnTo>
                    <a:pt x="190" y="141"/>
                  </a:lnTo>
                  <a:lnTo>
                    <a:pt x="190" y="146"/>
                  </a:lnTo>
                  <a:lnTo>
                    <a:pt x="192" y="150"/>
                  </a:lnTo>
                  <a:lnTo>
                    <a:pt x="192" y="154"/>
                  </a:lnTo>
                  <a:lnTo>
                    <a:pt x="192" y="160"/>
                  </a:lnTo>
                  <a:lnTo>
                    <a:pt x="192" y="165"/>
                  </a:lnTo>
                  <a:lnTo>
                    <a:pt x="194" y="171"/>
                  </a:lnTo>
                  <a:lnTo>
                    <a:pt x="194" y="177"/>
                  </a:lnTo>
                  <a:lnTo>
                    <a:pt x="194" y="181"/>
                  </a:lnTo>
                  <a:lnTo>
                    <a:pt x="192" y="186"/>
                  </a:lnTo>
                  <a:lnTo>
                    <a:pt x="192" y="192"/>
                  </a:lnTo>
                  <a:lnTo>
                    <a:pt x="192" y="198"/>
                  </a:lnTo>
                  <a:lnTo>
                    <a:pt x="190" y="202"/>
                  </a:lnTo>
                  <a:lnTo>
                    <a:pt x="190" y="207"/>
                  </a:lnTo>
                  <a:lnTo>
                    <a:pt x="190" y="213"/>
                  </a:lnTo>
                  <a:lnTo>
                    <a:pt x="188" y="217"/>
                  </a:lnTo>
                  <a:lnTo>
                    <a:pt x="188" y="221"/>
                  </a:lnTo>
                  <a:lnTo>
                    <a:pt x="186" y="226"/>
                  </a:lnTo>
                  <a:lnTo>
                    <a:pt x="184" y="232"/>
                  </a:lnTo>
                  <a:lnTo>
                    <a:pt x="184" y="236"/>
                  </a:lnTo>
                  <a:lnTo>
                    <a:pt x="182" y="240"/>
                  </a:lnTo>
                  <a:lnTo>
                    <a:pt x="180" y="243"/>
                  </a:lnTo>
                  <a:lnTo>
                    <a:pt x="179" y="249"/>
                  </a:lnTo>
                  <a:lnTo>
                    <a:pt x="177" y="253"/>
                  </a:lnTo>
                  <a:lnTo>
                    <a:pt x="175" y="259"/>
                  </a:lnTo>
                  <a:lnTo>
                    <a:pt x="173" y="262"/>
                  </a:lnTo>
                  <a:lnTo>
                    <a:pt x="171" y="268"/>
                  </a:lnTo>
                  <a:lnTo>
                    <a:pt x="169" y="272"/>
                  </a:lnTo>
                  <a:lnTo>
                    <a:pt x="167" y="274"/>
                  </a:lnTo>
                  <a:lnTo>
                    <a:pt x="165" y="278"/>
                  </a:lnTo>
                  <a:lnTo>
                    <a:pt x="165" y="283"/>
                  </a:lnTo>
                  <a:lnTo>
                    <a:pt x="160" y="287"/>
                  </a:lnTo>
                  <a:lnTo>
                    <a:pt x="160" y="289"/>
                  </a:lnTo>
                  <a:lnTo>
                    <a:pt x="158" y="293"/>
                  </a:lnTo>
                  <a:lnTo>
                    <a:pt x="156" y="298"/>
                  </a:lnTo>
                  <a:lnTo>
                    <a:pt x="154" y="300"/>
                  </a:lnTo>
                  <a:lnTo>
                    <a:pt x="150" y="304"/>
                  </a:lnTo>
                  <a:lnTo>
                    <a:pt x="148" y="306"/>
                  </a:lnTo>
                  <a:lnTo>
                    <a:pt x="146" y="310"/>
                  </a:lnTo>
                  <a:lnTo>
                    <a:pt x="144" y="312"/>
                  </a:lnTo>
                  <a:lnTo>
                    <a:pt x="142" y="317"/>
                  </a:lnTo>
                  <a:lnTo>
                    <a:pt x="141" y="319"/>
                  </a:lnTo>
                  <a:lnTo>
                    <a:pt x="139" y="323"/>
                  </a:lnTo>
                  <a:lnTo>
                    <a:pt x="133" y="327"/>
                  </a:lnTo>
                  <a:lnTo>
                    <a:pt x="129" y="333"/>
                  </a:lnTo>
                  <a:lnTo>
                    <a:pt x="127" y="336"/>
                  </a:lnTo>
                  <a:lnTo>
                    <a:pt x="122" y="342"/>
                  </a:lnTo>
                  <a:lnTo>
                    <a:pt x="118" y="344"/>
                  </a:lnTo>
                  <a:lnTo>
                    <a:pt x="116" y="348"/>
                  </a:lnTo>
                  <a:lnTo>
                    <a:pt x="112" y="350"/>
                  </a:lnTo>
                  <a:lnTo>
                    <a:pt x="110" y="354"/>
                  </a:lnTo>
                  <a:lnTo>
                    <a:pt x="104" y="357"/>
                  </a:lnTo>
                  <a:lnTo>
                    <a:pt x="101" y="359"/>
                  </a:lnTo>
                  <a:lnTo>
                    <a:pt x="101" y="357"/>
                  </a:lnTo>
                  <a:lnTo>
                    <a:pt x="103" y="357"/>
                  </a:lnTo>
                  <a:lnTo>
                    <a:pt x="103" y="355"/>
                  </a:lnTo>
                  <a:lnTo>
                    <a:pt x="104" y="354"/>
                  </a:lnTo>
                  <a:lnTo>
                    <a:pt x="106" y="350"/>
                  </a:lnTo>
                  <a:lnTo>
                    <a:pt x="110" y="346"/>
                  </a:lnTo>
                  <a:lnTo>
                    <a:pt x="112" y="342"/>
                  </a:lnTo>
                  <a:lnTo>
                    <a:pt x="116" y="338"/>
                  </a:lnTo>
                  <a:lnTo>
                    <a:pt x="118" y="333"/>
                  </a:lnTo>
                  <a:lnTo>
                    <a:pt x="122" y="329"/>
                  </a:lnTo>
                  <a:lnTo>
                    <a:pt x="123" y="325"/>
                  </a:lnTo>
                  <a:lnTo>
                    <a:pt x="123" y="323"/>
                  </a:lnTo>
                  <a:lnTo>
                    <a:pt x="127" y="319"/>
                  </a:lnTo>
                  <a:lnTo>
                    <a:pt x="127" y="317"/>
                  </a:lnTo>
                  <a:lnTo>
                    <a:pt x="131" y="312"/>
                  </a:lnTo>
                  <a:lnTo>
                    <a:pt x="133" y="310"/>
                  </a:lnTo>
                  <a:lnTo>
                    <a:pt x="133" y="306"/>
                  </a:lnTo>
                  <a:lnTo>
                    <a:pt x="135" y="302"/>
                  </a:lnTo>
                  <a:lnTo>
                    <a:pt x="137" y="300"/>
                  </a:lnTo>
                  <a:lnTo>
                    <a:pt x="139" y="297"/>
                  </a:lnTo>
                  <a:lnTo>
                    <a:pt x="141" y="293"/>
                  </a:lnTo>
                  <a:lnTo>
                    <a:pt x="142" y="289"/>
                  </a:lnTo>
                  <a:lnTo>
                    <a:pt x="144" y="285"/>
                  </a:lnTo>
                  <a:lnTo>
                    <a:pt x="146" y="283"/>
                  </a:lnTo>
                  <a:lnTo>
                    <a:pt x="148" y="278"/>
                  </a:lnTo>
                  <a:lnTo>
                    <a:pt x="150" y="274"/>
                  </a:lnTo>
                  <a:lnTo>
                    <a:pt x="150" y="270"/>
                  </a:lnTo>
                  <a:lnTo>
                    <a:pt x="152" y="266"/>
                  </a:lnTo>
                  <a:lnTo>
                    <a:pt x="154" y="260"/>
                  </a:lnTo>
                  <a:lnTo>
                    <a:pt x="156" y="257"/>
                  </a:lnTo>
                  <a:lnTo>
                    <a:pt x="156" y="253"/>
                  </a:lnTo>
                  <a:lnTo>
                    <a:pt x="158" y="249"/>
                  </a:lnTo>
                  <a:lnTo>
                    <a:pt x="158" y="243"/>
                  </a:lnTo>
                  <a:lnTo>
                    <a:pt x="160" y="240"/>
                  </a:lnTo>
                  <a:lnTo>
                    <a:pt x="160" y="236"/>
                  </a:lnTo>
                  <a:lnTo>
                    <a:pt x="161" y="230"/>
                  </a:lnTo>
                  <a:lnTo>
                    <a:pt x="163" y="226"/>
                  </a:lnTo>
                  <a:lnTo>
                    <a:pt x="165" y="221"/>
                  </a:lnTo>
                  <a:lnTo>
                    <a:pt x="165" y="217"/>
                  </a:lnTo>
                  <a:lnTo>
                    <a:pt x="165" y="213"/>
                  </a:lnTo>
                  <a:lnTo>
                    <a:pt x="165" y="207"/>
                  </a:lnTo>
                  <a:lnTo>
                    <a:pt x="167" y="203"/>
                  </a:lnTo>
                  <a:lnTo>
                    <a:pt x="165" y="198"/>
                  </a:lnTo>
                  <a:lnTo>
                    <a:pt x="165" y="192"/>
                  </a:lnTo>
                  <a:lnTo>
                    <a:pt x="165" y="188"/>
                  </a:lnTo>
                  <a:lnTo>
                    <a:pt x="165" y="183"/>
                  </a:lnTo>
                  <a:lnTo>
                    <a:pt x="165" y="179"/>
                  </a:lnTo>
                  <a:lnTo>
                    <a:pt x="165" y="173"/>
                  </a:lnTo>
                  <a:lnTo>
                    <a:pt x="163" y="169"/>
                  </a:lnTo>
                  <a:lnTo>
                    <a:pt x="163" y="165"/>
                  </a:lnTo>
                  <a:lnTo>
                    <a:pt x="160" y="160"/>
                  </a:lnTo>
                  <a:lnTo>
                    <a:pt x="160" y="154"/>
                  </a:lnTo>
                  <a:lnTo>
                    <a:pt x="158" y="148"/>
                  </a:lnTo>
                  <a:lnTo>
                    <a:pt x="158" y="145"/>
                  </a:lnTo>
                  <a:lnTo>
                    <a:pt x="156" y="139"/>
                  </a:lnTo>
                  <a:lnTo>
                    <a:pt x="154" y="133"/>
                  </a:lnTo>
                  <a:lnTo>
                    <a:pt x="152" y="129"/>
                  </a:lnTo>
                  <a:lnTo>
                    <a:pt x="150" y="126"/>
                  </a:lnTo>
                  <a:lnTo>
                    <a:pt x="148" y="120"/>
                  </a:lnTo>
                  <a:lnTo>
                    <a:pt x="144" y="114"/>
                  </a:lnTo>
                  <a:lnTo>
                    <a:pt x="142" y="110"/>
                  </a:lnTo>
                  <a:lnTo>
                    <a:pt x="139" y="105"/>
                  </a:lnTo>
                  <a:lnTo>
                    <a:pt x="137" y="101"/>
                  </a:lnTo>
                  <a:lnTo>
                    <a:pt x="133" y="97"/>
                  </a:lnTo>
                  <a:lnTo>
                    <a:pt x="131" y="91"/>
                  </a:lnTo>
                  <a:lnTo>
                    <a:pt x="127" y="88"/>
                  </a:lnTo>
                  <a:lnTo>
                    <a:pt x="127" y="84"/>
                  </a:lnTo>
                  <a:lnTo>
                    <a:pt x="122" y="80"/>
                  </a:lnTo>
                  <a:lnTo>
                    <a:pt x="120" y="76"/>
                  </a:lnTo>
                  <a:lnTo>
                    <a:pt x="116" y="74"/>
                  </a:lnTo>
                  <a:lnTo>
                    <a:pt x="114" y="69"/>
                  </a:lnTo>
                  <a:lnTo>
                    <a:pt x="110" y="65"/>
                  </a:lnTo>
                  <a:lnTo>
                    <a:pt x="106" y="63"/>
                  </a:lnTo>
                  <a:lnTo>
                    <a:pt x="104" y="61"/>
                  </a:lnTo>
                  <a:lnTo>
                    <a:pt x="101" y="57"/>
                  </a:lnTo>
                  <a:lnTo>
                    <a:pt x="99" y="53"/>
                  </a:lnTo>
                  <a:lnTo>
                    <a:pt x="95" y="50"/>
                  </a:lnTo>
                  <a:lnTo>
                    <a:pt x="93" y="48"/>
                  </a:lnTo>
                  <a:lnTo>
                    <a:pt x="87" y="44"/>
                  </a:lnTo>
                  <a:lnTo>
                    <a:pt x="85" y="42"/>
                  </a:lnTo>
                  <a:lnTo>
                    <a:pt x="82" y="40"/>
                  </a:lnTo>
                  <a:lnTo>
                    <a:pt x="80" y="38"/>
                  </a:lnTo>
                  <a:lnTo>
                    <a:pt x="76" y="34"/>
                  </a:lnTo>
                  <a:lnTo>
                    <a:pt x="72" y="32"/>
                  </a:lnTo>
                  <a:lnTo>
                    <a:pt x="70" y="31"/>
                  </a:lnTo>
                  <a:lnTo>
                    <a:pt x="66" y="29"/>
                  </a:lnTo>
                  <a:lnTo>
                    <a:pt x="64" y="27"/>
                  </a:lnTo>
                  <a:lnTo>
                    <a:pt x="61" y="25"/>
                  </a:lnTo>
                  <a:lnTo>
                    <a:pt x="59" y="25"/>
                  </a:lnTo>
                  <a:lnTo>
                    <a:pt x="55" y="23"/>
                  </a:lnTo>
                  <a:lnTo>
                    <a:pt x="51" y="21"/>
                  </a:lnTo>
                  <a:lnTo>
                    <a:pt x="49" y="17"/>
                  </a:lnTo>
                  <a:lnTo>
                    <a:pt x="47" y="17"/>
                  </a:lnTo>
                  <a:lnTo>
                    <a:pt x="44" y="15"/>
                  </a:lnTo>
                  <a:lnTo>
                    <a:pt x="38" y="13"/>
                  </a:lnTo>
                  <a:lnTo>
                    <a:pt x="34" y="10"/>
                  </a:lnTo>
                  <a:lnTo>
                    <a:pt x="28" y="8"/>
                  </a:lnTo>
                  <a:lnTo>
                    <a:pt x="25" y="8"/>
                  </a:lnTo>
                  <a:lnTo>
                    <a:pt x="19" y="6"/>
                  </a:lnTo>
                  <a:lnTo>
                    <a:pt x="15" y="4"/>
                  </a:lnTo>
                  <a:lnTo>
                    <a:pt x="11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23"/>
            <p:cNvSpPr>
              <a:spLocks/>
            </p:cNvSpPr>
            <p:nvPr/>
          </p:nvSpPr>
          <p:spPr bwMode="auto">
            <a:xfrm>
              <a:off x="7718425" y="3359150"/>
              <a:ext cx="222250" cy="174625"/>
            </a:xfrm>
            <a:custGeom>
              <a:avLst/>
              <a:gdLst/>
              <a:ahLst/>
              <a:cxnLst>
                <a:cxn ang="0">
                  <a:pos x="123" y="19"/>
                </a:cxn>
                <a:cxn ang="0">
                  <a:pos x="142" y="28"/>
                </a:cxn>
                <a:cxn ang="0">
                  <a:pos x="159" y="38"/>
                </a:cxn>
                <a:cxn ang="0">
                  <a:pos x="175" y="47"/>
                </a:cxn>
                <a:cxn ang="0">
                  <a:pos x="188" y="60"/>
                </a:cxn>
                <a:cxn ang="0">
                  <a:pos x="201" y="70"/>
                </a:cxn>
                <a:cxn ang="0">
                  <a:pos x="213" y="83"/>
                </a:cxn>
                <a:cxn ang="0">
                  <a:pos x="222" y="97"/>
                </a:cxn>
                <a:cxn ang="0">
                  <a:pos x="232" y="112"/>
                </a:cxn>
                <a:cxn ang="0">
                  <a:pos x="241" y="121"/>
                </a:cxn>
                <a:cxn ang="0">
                  <a:pos x="249" y="135"/>
                </a:cxn>
                <a:cxn ang="0">
                  <a:pos x="254" y="148"/>
                </a:cxn>
                <a:cxn ang="0">
                  <a:pos x="260" y="159"/>
                </a:cxn>
                <a:cxn ang="0">
                  <a:pos x="264" y="171"/>
                </a:cxn>
                <a:cxn ang="0">
                  <a:pos x="268" y="182"/>
                </a:cxn>
                <a:cxn ang="0">
                  <a:pos x="270" y="190"/>
                </a:cxn>
                <a:cxn ang="0">
                  <a:pos x="273" y="203"/>
                </a:cxn>
                <a:cxn ang="0">
                  <a:pos x="277" y="214"/>
                </a:cxn>
                <a:cxn ang="0">
                  <a:pos x="279" y="220"/>
                </a:cxn>
                <a:cxn ang="0">
                  <a:pos x="273" y="211"/>
                </a:cxn>
                <a:cxn ang="0">
                  <a:pos x="268" y="203"/>
                </a:cxn>
                <a:cxn ang="0">
                  <a:pos x="260" y="190"/>
                </a:cxn>
                <a:cxn ang="0">
                  <a:pos x="251" y="176"/>
                </a:cxn>
                <a:cxn ang="0">
                  <a:pos x="241" y="163"/>
                </a:cxn>
                <a:cxn ang="0">
                  <a:pos x="233" y="154"/>
                </a:cxn>
                <a:cxn ang="0">
                  <a:pos x="228" y="146"/>
                </a:cxn>
                <a:cxn ang="0">
                  <a:pos x="220" y="137"/>
                </a:cxn>
                <a:cxn ang="0">
                  <a:pos x="213" y="129"/>
                </a:cxn>
                <a:cxn ang="0">
                  <a:pos x="207" y="118"/>
                </a:cxn>
                <a:cxn ang="0">
                  <a:pos x="197" y="108"/>
                </a:cxn>
                <a:cxn ang="0">
                  <a:pos x="188" y="100"/>
                </a:cxn>
                <a:cxn ang="0">
                  <a:pos x="180" y="91"/>
                </a:cxn>
                <a:cxn ang="0">
                  <a:pos x="171" y="83"/>
                </a:cxn>
                <a:cxn ang="0">
                  <a:pos x="161" y="74"/>
                </a:cxn>
                <a:cxn ang="0">
                  <a:pos x="152" y="68"/>
                </a:cxn>
                <a:cxn ang="0">
                  <a:pos x="140" y="60"/>
                </a:cxn>
                <a:cxn ang="0">
                  <a:pos x="131" y="53"/>
                </a:cxn>
                <a:cxn ang="0">
                  <a:pos x="119" y="47"/>
                </a:cxn>
                <a:cxn ang="0">
                  <a:pos x="108" y="41"/>
                </a:cxn>
                <a:cxn ang="0">
                  <a:pos x="99" y="36"/>
                </a:cxn>
                <a:cxn ang="0">
                  <a:pos x="89" y="32"/>
                </a:cxn>
                <a:cxn ang="0">
                  <a:pos x="78" y="26"/>
                </a:cxn>
                <a:cxn ang="0">
                  <a:pos x="68" y="24"/>
                </a:cxn>
                <a:cxn ang="0">
                  <a:pos x="57" y="19"/>
                </a:cxn>
                <a:cxn ang="0">
                  <a:pos x="47" y="17"/>
                </a:cxn>
                <a:cxn ang="0">
                  <a:pos x="40" y="13"/>
                </a:cxn>
                <a:cxn ang="0">
                  <a:pos x="30" y="11"/>
                </a:cxn>
                <a:cxn ang="0">
                  <a:pos x="21" y="9"/>
                </a:cxn>
                <a:cxn ang="0">
                  <a:pos x="9" y="5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7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1" y="3"/>
                </a:cxn>
                <a:cxn ang="0">
                  <a:pos x="57" y="5"/>
                </a:cxn>
                <a:cxn ang="0">
                  <a:pos x="70" y="9"/>
                </a:cxn>
                <a:cxn ang="0">
                  <a:pos x="81" y="9"/>
                </a:cxn>
                <a:cxn ang="0">
                  <a:pos x="95" y="13"/>
                </a:cxn>
                <a:cxn ang="0">
                  <a:pos x="104" y="13"/>
                </a:cxn>
                <a:cxn ang="0">
                  <a:pos x="110" y="15"/>
                </a:cxn>
              </a:cxnLst>
              <a:rect l="0" t="0" r="r" b="b"/>
              <a:pathLst>
                <a:path w="279" h="220">
                  <a:moveTo>
                    <a:pt x="110" y="15"/>
                  </a:moveTo>
                  <a:lnTo>
                    <a:pt x="116" y="17"/>
                  </a:lnTo>
                  <a:lnTo>
                    <a:pt x="123" y="19"/>
                  </a:lnTo>
                  <a:lnTo>
                    <a:pt x="129" y="22"/>
                  </a:lnTo>
                  <a:lnTo>
                    <a:pt x="137" y="24"/>
                  </a:lnTo>
                  <a:lnTo>
                    <a:pt x="142" y="28"/>
                  </a:lnTo>
                  <a:lnTo>
                    <a:pt x="148" y="32"/>
                  </a:lnTo>
                  <a:lnTo>
                    <a:pt x="152" y="34"/>
                  </a:lnTo>
                  <a:lnTo>
                    <a:pt x="159" y="38"/>
                  </a:lnTo>
                  <a:lnTo>
                    <a:pt x="163" y="41"/>
                  </a:lnTo>
                  <a:lnTo>
                    <a:pt x="169" y="45"/>
                  </a:lnTo>
                  <a:lnTo>
                    <a:pt x="175" y="47"/>
                  </a:lnTo>
                  <a:lnTo>
                    <a:pt x="180" y="51"/>
                  </a:lnTo>
                  <a:lnTo>
                    <a:pt x="184" y="55"/>
                  </a:lnTo>
                  <a:lnTo>
                    <a:pt x="188" y="60"/>
                  </a:lnTo>
                  <a:lnTo>
                    <a:pt x="194" y="62"/>
                  </a:lnTo>
                  <a:lnTo>
                    <a:pt x="197" y="68"/>
                  </a:lnTo>
                  <a:lnTo>
                    <a:pt x="201" y="70"/>
                  </a:lnTo>
                  <a:lnTo>
                    <a:pt x="207" y="74"/>
                  </a:lnTo>
                  <a:lnTo>
                    <a:pt x="209" y="80"/>
                  </a:lnTo>
                  <a:lnTo>
                    <a:pt x="213" y="83"/>
                  </a:lnTo>
                  <a:lnTo>
                    <a:pt x="216" y="87"/>
                  </a:lnTo>
                  <a:lnTo>
                    <a:pt x="220" y="93"/>
                  </a:lnTo>
                  <a:lnTo>
                    <a:pt x="222" y="97"/>
                  </a:lnTo>
                  <a:lnTo>
                    <a:pt x="228" y="100"/>
                  </a:lnTo>
                  <a:lnTo>
                    <a:pt x="228" y="106"/>
                  </a:lnTo>
                  <a:lnTo>
                    <a:pt x="232" y="112"/>
                  </a:lnTo>
                  <a:lnTo>
                    <a:pt x="235" y="114"/>
                  </a:lnTo>
                  <a:lnTo>
                    <a:pt x="237" y="118"/>
                  </a:lnTo>
                  <a:lnTo>
                    <a:pt x="241" y="121"/>
                  </a:lnTo>
                  <a:lnTo>
                    <a:pt x="245" y="127"/>
                  </a:lnTo>
                  <a:lnTo>
                    <a:pt x="247" y="131"/>
                  </a:lnTo>
                  <a:lnTo>
                    <a:pt x="249" y="135"/>
                  </a:lnTo>
                  <a:lnTo>
                    <a:pt x="251" y="138"/>
                  </a:lnTo>
                  <a:lnTo>
                    <a:pt x="253" y="142"/>
                  </a:lnTo>
                  <a:lnTo>
                    <a:pt x="254" y="148"/>
                  </a:lnTo>
                  <a:lnTo>
                    <a:pt x="256" y="152"/>
                  </a:lnTo>
                  <a:lnTo>
                    <a:pt x="256" y="156"/>
                  </a:lnTo>
                  <a:lnTo>
                    <a:pt x="260" y="159"/>
                  </a:lnTo>
                  <a:lnTo>
                    <a:pt x="260" y="163"/>
                  </a:lnTo>
                  <a:lnTo>
                    <a:pt x="262" y="167"/>
                  </a:lnTo>
                  <a:lnTo>
                    <a:pt x="264" y="171"/>
                  </a:lnTo>
                  <a:lnTo>
                    <a:pt x="266" y="175"/>
                  </a:lnTo>
                  <a:lnTo>
                    <a:pt x="266" y="176"/>
                  </a:lnTo>
                  <a:lnTo>
                    <a:pt x="268" y="182"/>
                  </a:lnTo>
                  <a:lnTo>
                    <a:pt x="268" y="184"/>
                  </a:lnTo>
                  <a:lnTo>
                    <a:pt x="270" y="188"/>
                  </a:lnTo>
                  <a:lnTo>
                    <a:pt x="270" y="190"/>
                  </a:lnTo>
                  <a:lnTo>
                    <a:pt x="272" y="194"/>
                  </a:lnTo>
                  <a:lnTo>
                    <a:pt x="272" y="199"/>
                  </a:lnTo>
                  <a:lnTo>
                    <a:pt x="273" y="203"/>
                  </a:lnTo>
                  <a:lnTo>
                    <a:pt x="275" y="209"/>
                  </a:lnTo>
                  <a:lnTo>
                    <a:pt x="275" y="211"/>
                  </a:lnTo>
                  <a:lnTo>
                    <a:pt x="277" y="214"/>
                  </a:lnTo>
                  <a:lnTo>
                    <a:pt x="277" y="216"/>
                  </a:lnTo>
                  <a:lnTo>
                    <a:pt x="277" y="218"/>
                  </a:lnTo>
                  <a:lnTo>
                    <a:pt x="279" y="220"/>
                  </a:lnTo>
                  <a:lnTo>
                    <a:pt x="277" y="216"/>
                  </a:lnTo>
                  <a:lnTo>
                    <a:pt x="275" y="214"/>
                  </a:lnTo>
                  <a:lnTo>
                    <a:pt x="273" y="211"/>
                  </a:lnTo>
                  <a:lnTo>
                    <a:pt x="272" y="209"/>
                  </a:lnTo>
                  <a:lnTo>
                    <a:pt x="270" y="207"/>
                  </a:lnTo>
                  <a:lnTo>
                    <a:pt x="268" y="203"/>
                  </a:lnTo>
                  <a:lnTo>
                    <a:pt x="266" y="199"/>
                  </a:lnTo>
                  <a:lnTo>
                    <a:pt x="262" y="195"/>
                  </a:lnTo>
                  <a:lnTo>
                    <a:pt x="260" y="190"/>
                  </a:lnTo>
                  <a:lnTo>
                    <a:pt x="256" y="186"/>
                  </a:lnTo>
                  <a:lnTo>
                    <a:pt x="254" y="182"/>
                  </a:lnTo>
                  <a:lnTo>
                    <a:pt x="251" y="176"/>
                  </a:lnTo>
                  <a:lnTo>
                    <a:pt x="247" y="171"/>
                  </a:lnTo>
                  <a:lnTo>
                    <a:pt x="245" y="167"/>
                  </a:lnTo>
                  <a:lnTo>
                    <a:pt x="241" y="163"/>
                  </a:lnTo>
                  <a:lnTo>
                    <a:pt x="239" y="159"/>
                  </a:lnTo>
                  <a:lnTo>
                    <a:pt x="235" y="157"/>
                  </a:lnTo>
                  <a:lnTo>
                    <a:pt x="233" y="154"/>
                  </a:lnTo>
                  <a:lnTo>
                    <a:pt x="232" y="152"/>
                  </a:lnTo>
                  <a:lnTo>
                    <a:pt x="230" y="148"/>
                  </a:lnTo>
                  <a:lnTo>
                    <a:pt x="228" y="146"/>
                  </a:lnTo>
                  <a:lnTo>
                    <a:pt x="228" y="142"/>
                  </a:lnTo>
                  <a:lnTo>
                    <a:pt x="222" y="140"/>
                  </a:lnTo>
                  <a:lnTo>
                    <a:pt x="220" y="137"/>
                  </a:lnTo>
                  <a:lnTo>
                    <a:pt x="218" y="133"/>
                  </a:lnTo>
                  <a:lnTo>
                    <a:pt x="216" y="131"/>
                  </a:lnTo>
                  <a:lnTo>
                    <a:pt x="213" y="129"/>
                  </a:lnTo>
                  <a:lnTo>
                    <a:pt x="211" y="125"/>
                  </a:lnTo>
                  <a:lnTo>
                    <a:pt x="209" y="121"/>
                  </a:lnTo>
                  <a:lnTo>
                    <a:pt x="207" y="118"/>
                  </a:lnTo>
                  <a:lnTo>
                    <a:pt x="201" y="116"/>
                  </a:lnTo>
                  <a:lnTo>
                    <a:pt x="199" y="112"/>
                  </a:lnTo>
                  <a:lnTo>
                    <a:pt x="197" y="108"/>
                  </a:lnTo>
                  <a:lnTo>
                    <a:pt x="195" y="106"/>
                  </a:lnTo>
                  <a:lnTo>
                    <a:pt x="192" y="102"/>
                  </a:lnTo>
                  <a:lnTo>
                    <a:pt x="188" y="100"/>
                  </a:lnTo>
                  <a:lnTo>
                    <a:pt x="186" y="97"/>
                  </a:lnTo>
                  <a:lnTo>
                    <a:pt x="182" y="95"/>
                  </a:lnTo>
                  <a:lnTo>
                    <a:pt x="180" y="91"/>
                  </a:lnTo>
                  <a:lnTo>
                    <a:pt x="176" y="87"/>
                  </a:lnTo>
                  <a:lnTo>
                    <a:pt x="175" y="85"/>
                  </a:lnTo>
                  <a:lnTo>
                    <a:pt x="171" y="83"/>
                  </a:lnTo>
                  <a:lnTo>
                    <a:pt x="167" y="80"/>
                  </a:lnTo>
                  <a:lnTo>
                    <a:pt x="165" y="78"/>
                  </a:lnTo>
                  <a:lnTo>
                    <a:pt x="161" y="74"/>
                  </a:lnTo>
                  <a:lnTo>
                    <a:pt x="159" y="72"/>
                  </a:lnTo>
                  <a:lnTo>
                    <a:pt x="156" y="70"/>
                  </a:lnTo>
                  <a:lnTo>
                    <a:pt x="152" y="68"/>
                  </a:lnTo>
                  <a:lnTo>
                    <a:pt x="148" y="66"/>
                  </a:lnTo>
                  <a:lnTo>
                    <a:pt x="144" y="62"/>
                  </a:lnTo>
                  <a:lnTo>
                    <a:pt x="140" y="60"/>
                  </a:lnTo>
                  <a:lnTo>
                    <a:pt x="138" y="59"/>
                  </a:lnTo>
                  <a:lnTo>
                    <a:pt x="135" y="55"/>
                  </a:lnTo>
                  <a:lnTo>
                    <a:pt x="131" y="53"/>
                  </a:lnTo>
                  <a:lnTo>
                    <a:pt x="127" y="51"/>
                  </a:lnTo>
                  <a:lnTo>
                    <a:pt x="123" y="49"/>
                  </a:lnTo>
                  <a:lnTo>
                    <a:pt x="119" y="47"/>
                  </a:lnTo>
                  <a:lnTo>
                    <a:pt x="116" y="45"/>
                  </a:lnTo>
                  <a:lnTo>
                    <a:pt x="112" y="43"/>
                  </a:lnTo>
                  <a:lnTo>
                    <a:pt x="108" y="41"/>
                  </a:lnTo>
                  <a:lnTo>
                    <a:pt x="106" y="40"/>
                  </a:lnTo>
                  <a:lnTo>
                    <a:pt x="102" y="38"/>
                  </a:lnTo>
                  <a:lnTo>
                    <a:pt x="99" y="36"/>
                  </a:lnTo>
                  <a:lnTo>
                    <a:pt x="95" y="34"/>
                  </a:lnTo>
                  <a:lnTo>
                    <a:pt x="91" y="34"/>
                  </a:lnTo>
                  <a:lnTo>
                    <a:pt x="89" y="32"/>
                  </a:lnTo>
                  <a:lnTo>
                    <a:pt x="85" y="30"/>
                  </a:lnTo>
                  <a:lnTo>
                    <a:pt x="80" y="30"/>
                  </a:lnTo>
                  <a:lnTo>
                    <a:pt x="78" y="26"/>
                  </a:lnTo>
                  <a:lnTo>
                    <a:pt x="74" y="26"/>
                  </a:lnTo>
                  <a:lnTo>
                    <a:pt x="70" y="24"/>
                  </a:lnTo>
                  <a:lnTo>
                    <a:pt x="68" y="24"/>
                  </a:lnTo>
                  <a:lnTo>
                    <a:pt x="62" y="22"/>
                  </a:lnTo>
                  <a:lnTo>
                    <a:pt x="61" y="21"/>
                  </a:lnTo>
                  <a:lnTo>
                    <a:pt x="57" y="19"/>
                  </a:lnTo>
                  <a:lnTo>
                    <a:pt x="55" y="19"/>
                  </a:lnTo>
                  <a:lnTo>
                    <a:pt x="51" y="19"/>
                  </a:lnTo>
                  <a:lnTo>
                    <a:pt x="47" y="17"/>
                  </a:lnTo>
                  <a:lnTo>
                    <a:pt x="43" y="15"/>
                  </a:lnTo>
                  <a:lnTo>
                    <a:pt x="41" y="15"/>
                  </a:lnTo>
                  <a:lnTo>
                    <a:pt x="40" y="13"/>
                  </a:lnTo>
                  <a:lnTo>
                    <a:pt x="38" y="13"/>
                  </a:lnTo>
                  <a:lnTo>
                    <a:pt x="34" y="13"/>
                  </a:lnTo>
                  <a:lnTo>
                    <a:pt x="30" y="11"/>
                  </a:lnTo>
                  <a:lnTo>
                    <a:pt x="28" y="11"/>
                  </a:lnTo>
                  <a:lnTo>
                    <a:pt x="26" y="11"/>
                  </a:lnTo>
                  <a:lnTo>
                    <a:pt x="21" y="9"/>
                  </a:lnTo>
                  <a:lnTo>
                    <a:pt x="17" y="7"/>
                  </a:lnTo>
                  <a:lnTo>
                    <a:pt x="13" y="5"/>
                  </a:lnTo>
                  <a:lnTo>
                    <a:pt x="9" y="5"/>
                  </a:lnTo>
                  <a:lnTo>
                    <a:pt x="5" y="3"/>
                  </a:lnTo>
                  <a:lnTo>
                    <a:pt x="3" y="3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8" y="2"/>
                  </a:lnTo>
                  <a:lnTo>
                    <a:pt x="32" y="2"/>
                  </a:lnTo>
                  <a:lnTo>
                    <a:pt x="38" y="2"/>
                  </a:lnTo>
                  <a:lnTo>
                    <a:pt x="41" y="3"/>
                  </a:lnTo>
                  <a:lnTo>
                    <a:pt x="45" y="3"/>
                  </a:lnTo>
                  <a:lnTo>
                    <a:pt x="51" y="5"/>
                  </a:lnTo>
                  <a:lnTo>
                    <a:pt x="57" y="5"/>
                  </a:lnTo>
                  <a:lnTo>
                    <a:pt x="61" y="7"/>
                  </a:lnTo>
                  <a:lnTo>
                    <a:pt x="64" y="7"/>
                  </a:lnTo>
                  <a:lnTo>
                    <a:pt x="70" y="9"/>
                  </a:lnTo>
                  <a:lnTo>
                    <a:pt x="74" y="9"/>
                  </a:lnTo>
                  <a:lnTo>
                    <a:pt x="80" y="9"/>
                  </a:lnTo>
                  <a:lnTo>
                    <a:pt x="81" y="9"/>
                  </a:lnTo>
                  <a:lnTo>
                    <a:pt x="87" y="11"/>
                  </a:lnTo>
                  <a:lnTo>
                    <a:pt x="91" y="11"/>
                  </a:lnTo>
                  <a:lnTo>
                    <a:pt x="95" y="13"/>
                  </a:lnTo>
                  <a:lnTo>
                    <a:pt x="99" y="13"/>
                  </a:lnTo>
                  <a:lnTo>
                    <a:pt x="100" y="13"/>
                  </a:lnTo>
                  <a:lnTo>
                    <a:pt x="104" y="13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5"/>
                  </a:lnTo>
                  <a:lnTo>
                    <a:pt x="110" y="1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24"/>
            <p:cNvSpPr>
              <a:spLocks/>
            </p:cNvSpPr>
            <p:nvPr/>
          </p:nvSpPr>
          <p:spPr bwMode="auto">
            <a:xfrm>
              <a:off x="7405688" y="3367088"/>
              <a:ext cx="161925" cy="273050"/>
            </a:xfrm>
            <a:custGeom>
              <a:avLst/>
              <a:gdLst/>
              <a:ahLst/>
              <a:cxnLst>
                <a:cxn ang="0">
                  <a:pos x="116" y="44"/>
                </a:cxn>
                <a:cxn ang="0">
                  <a:pos x="93" y="65"/>
                </a:cxn>
                <a:cxn ang="0">
                  <a:pos x="72" y="86"/>
                </a:cxn>
                <a:cxn ang="0">
                  <a:pos x="55" y="105"/>
                </a:cxn>
                <a:cxn ang="0">
                  <a:pos x="42" y="126"/>
                </a:cxn>
                <a:cxn ang="0">
                  <a:pos x="31" y="147"/>
                </a:cxn>
                <a:cxn ang="0">
                  <a:pos x="21" y="166"/>
                </a:cxn>
                <a:cxn ang="0">
                  <a:pos x="13" y="186"/>
                </a:cxn>
                <a:cxn ang="0">
                  <a:pos x="8" y="205"/>
                </a:cxn>
                <a:cxn ang="0">
                  <a:pos x="4" y="224"/>
                </a:cxn>
                <a:cxn ang="0">
                  <a:pos x="4" y="245"/>
                </a:cxn>
                <a:cxn ang="0">
                  <a:pos x="0" y="261"/>
                </a:cxn>
                <a:cxn ang="0">
                  <a:pos x="0" y="276"/>
                </a:cxn>
                <a:cxn ang="0">
                  <a:pos x="2" y="293"/>
                </a:cxn>
                <a:cxn ang="0">
                  <a:pos x="4" y="304"/>
                </a:cxn>
                <a:cxn ang="0">
                  <a:pos x="4" y="318"/>
                </a:cxn>
                <a:cxn ang="0">
                  <a:pos x="8" y="327"/>
                </a:cxn>
                <a:cxn ang="0">
                  <a:pos x="12" y="337"/>
                </a:cxn>
                <a:cxn ang="0">
                  <a:pos x="15" y="344"/>
                </a:cxn>
                <a:cxn ang="0">
                  <a:pos x="19" y="340"/>
                </a:cxn>
                <a:cxn ang="0">
                  <a:pos x="19" y="333"/>
                </a:cxn>
                <a:cxn ang="0">
                  <a:pos x="21" y="318"/>
                </a:cxn>
                <a:cxn ang="0">
                  <a:pos x="23" y="306"/>
                </a:cxn>
                <a:cxn ang="0">
                  <a:pos x="23" y="297"/>
                </a:cxn>
                <a:cxn ang="0">
                  <a:pos x="25" y="285"/>
                </a:cxn>
                <a:cxn ang="0">
                  <a:pos x="29" y="274"/>
                </a:cxn>
                <a:cxn ang="0">
                  <a:pos x="31" y="262"/>
                </a:cxn>
                <a:cxn ang="0">
                  <a:pos x="32" y="251"/>
                </a:cxn>
                <a:cxn ang="0">
                  <a:pos x="34" y="238"/>
                </a:cxn>
                <a:cxn ang="0">
                  <a:pos x="36" y="226"/>
                </a:cxn>
                <a:cxn ang="0">
                  <a:pos x="38" y="213"/>
                </a:cxn>
                <a:cxn ang="0">
                  <a:pos x="44" y="202"/>
                </a:cxn>
                <a:cxn ang="0">
                  <a:pos x="48" y="190"/>
                </a:cxn>
                <a:cxn ang="0">
                  <a:pos x="50" y="179"/>
                </a:cxn>
                <a:cxn ang="0">
                  <a:pos x="55" y="166"/>
                </a:cxn>
                <a:cxn ang="0">
                  <a:pos x="59" y="156"/>
                </a:cxn>
                <a:cxn ang="0">
                  <a:pos x="63" y="147"/>
                </a:cxn>
                <a:cxn ang="0">
                  <a:pos x="69" y="137"/>
                </a:cxn>
                <a:cxn ang="0">
                  <a:pos x="74" y="128"/>
                </a:cxn>
                <a:cxn ang="0">
                  <a:pos x="82" y="120"/>
                </a:cxn>
                <a:cxn ang="0">
                  <a:pos x="90" y="109"/>
                </a:cxn>
                <a:cxn ang="0">
                  <a:pos x="95" y="99"/>
                </a:cxn>
                <a:cxn ang="0">
                  <a:pos x="105" y="91"/>
                </a:cxn>
                <a:cxn ang="0">
                  <a:pos x="114" y="82"/>
                </a:cxn>
                <a:cxn ang="0">
                  <a:pos x="122" y="72"/>
                </a:cxn>
                <a:cxn ang="0">
                  <a:pos x="129" y="63"/>
                </a:cxn>
                <a:cxn ang="0">
                  <a:pos x="141" y="57"/>
                </a:cxn>
                <a:cxn ang="0">
                  <a:pos x="150" y="48"/>
                </a:cxn>
                <a:cxn ang="0">
                  <a:pos x="158" y="40"/>
                </a:cxn>
                <a:cxn ang="0">
                  <a:pos x="173" y="27"/>
                </a:cxn>
                <a:cxn ang="0">
                  <a:pos x="188" y="15"/>
                </a:cxn>
                <a:cxn ang="0">
                  <a:pos x="198" y="6"/>
                </a:cxn>
                <a:cxn ang="0">
                  <a:pos x="204" y="2"/>
                </a:cxn>
                <a:cxn ang="0">
                  <a:pos x="198" y="4"/>
                </a:cxn>
                <a:cxn ang="0">
                  <a:pos x="185" y="10"/>
                </a:cxn>
                <a:cxn ang="0">
                  <a:pos x="175" y="15"/>
                </a:cxn>
                <a:cxn ang="0">
                  <a:pos x="166" y="17"/>
                </a:cxn>
                <a:cxn ang="0">
                  <a:pos x="158" y="23"/>
                </a:cxn>
                <a:cxn ang="0">
                  <a:pos x="150" y="25"/>
                </a:cxn>
                <a:cxn ang="0">
                  <a:pos x="137" y="31"/>
                </a:cxn>
                <a:cxn ang="0">
                  <a:pos x="133" y="34"/>
                </a:cxn>
              </a:cxnLst>
              <a:rect l="0" t="0" r="r" b="b"/>
              <a:pathLst>
                <a:path w="204" h="344">
                  <a:moveTo>
                    <a:pt x="133" y="34"/>
                  </a:moveTo>
                  <a:lnTo>
                    <a:pt x="124" y="40"/>
                  </a:lnTo>
                  <a:lnTo>
                    <a:pt x="116" y="44"/>
                  </a:lnTo>
                  <a:lnTo>
                    <a:pt x="107" y="51"/>
                  </a:lnTo>
                  <a:lnTo>
                    <a:pt x="101" y="59"/>
                  </a:lnTo>
                  <a:lnTo>
                    <a:pt x="93" y="65"/>
                  </a:lnTo>
                  <a:lnTo>
                    <a:pt x="86" y="72"/>
                  </a:lnTo>
                  <a:lnTo>
                    <a:pt x="80" y="78"/>
                  </a:lnTo>
                  <a:lnTo>
                    <a:pt x="72" y="86"/>
                  </a:lnTo>
                  <a:lnTo>
                    <a:pt x="67" y="91"/>
                  </a:lnTo>
                  <a:lnTo>
                    <a:pt x="61" y="97"/>
                  </a:lnTo>
                  <a:lnTo>
                    <a:pt x="55" y="105"/>
                  </a:lnTo>
                  <a:lnTo>
                    <a:pt x="51" y="112"/>
                  </a:lnTo>
                  <a:lnTo>
                    <a:pt x="48" y="120"/>
                  </a:lnTo>
                  <a:lnTo>
                    <a:pt x="42" y="126"/>
                  </a:lnTo>
                  <a:lnTo>
                    <a:pt x="38" y="131"/>
                  </a:lnTo>
                  <a:lnTo>
                    <a:pt x="34" y="141"/>
                  </a:lnTo>
                  <a:lnTo>
                    <a:pt x="31" y="147"/>
                  </a:lnTo>
                  <a:lnTo>
                    <a:pt x="29" y="154"/>
                  </a:lnTo>
                  <a:lnTo>
                    <a:pt x="23" y="160"/>
                  </a:lnTo>
                  <a:lnTo>
                    <a:pt x="21" y="166"/>
                  </a:lnTo>
                  <a:lnTo>
                    <a:pt x="19" y="173"/>
                  </a:lnTo>
                  <a:lnTo>
                    <a:pt x="15" y="179"/>
                  </a:lnTo>
                  <a:lnTo>
                    <a:pt x="13" y="186"/>
                  </a:lnTo>
                  <a:lnTo>
                    <a:pt x="12" y="194"/>
                  </a:lnTo>
                  <a:lnTo>
                    <a:pt x="10" y="200"/>
                  </a:lnTo>
                  <a:lnTo>
                    <a:pt x="8" y="205"/>
                  </a:lnTo>
                  <a:lnTo>
                    <a:pt x="8" y="213"/>
                  </a:lnTo>
                  <a:lnTo>
                    <a:pt x="4" y="219"/>
                  </a:lnTo>
                  <a:lnTo>
                    <a:pt x="4" y="224"/>
                  </a:lnTo>
                  <a:lnTo>
                    <a:pt x="4" y="232"/>
                  </a:lnTo>
                  <a:lnTo>
                    <a:pt x="4" y="238"/>
                  </a:lnTo>
                  <a:lnTo>
                    <a:pt x="4" y="245"/>
                  </a:lnTo>
                  <a:lnTo>
                    <a:pt x="2" y="249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0" y="266"/>
                  </a:lnTo>
                  <a:lnTo>
                    <a:pt x="0" y="270"/>
                  </a:lnTo>
                  <a:lnTo>
                    <a:pt x="0" y="276"/>
                  </a:lnTo>
                  <a:lnTo>
                    <a:pt x="0" y="281"/>
                  </a:lnTo>
                  <a:lnTo>
                    <a:pt x="2" y="287"/>
                  </a:lnTo>
                  <a:lnTo>
                    <a:pt x="2" y="293"/>
                  </a:lnTo>
                  <a:lnTo>
                    <a:pt x="2" y="297"/>
                  </a:lnTo>
                  <a:lnTo>
                    <a:pt x="4" y="300"/>
                  </a:lnTo>
                  <a:lnTo>
                    <a:pt x="4" y="304"/>
                  </a:lnTo>
                  <a:lnTo>
                    <a:pt x="4" y="308"/>
                  </a:lnTo>
                  <a:lnTo>
                    <a:pt x="4" y="314"/>
                  </a:lnTo>
                  <a:lnTo>
                    <a:pt x="4" y="318"/>
                  </a:lnTo>
                  <a:lnTo>
                    <a:pt x="8" y="319"/>
                  </a:lnTo>
                  <a:lnTo>
                    <a:pt x="8" y="323"/>
                  </a:lnTo>
                  <a:lnTo>
                    <a:pt x="8" y="327"/>
                  </a:lnTo>
                  <a:lnTo>
                    <a:pt x="10" y="329"/>
                  </a:lnTo>
                  <a:lnTo>
                    <a:pt x="10" y="333"/>
                  </a:lnTo>
                  <a:lnTo>
                    <a:pt x="12" y="337"/>
                  </a:lnTo>
                  <a:lnTo>
                    <a:pt x="13" y="340"/>
                  </a:lnTo>
                  <a:lnTo>
                    <a:pt x="15" y="342"/>
                  </a:lnTo>
                  <a:lnTo>
                    <a:pt x="15" y="344"/>
                  </a:lnTo>
                  <a:lnTo>
                    <a:pt x="17" y="344"/>
                  </a:lnTo>
                  <a:lnTo>
                    <a:pt x="19" y="342"/>
                  </a:lnTo>
                  <a:lnTo>
                    <a:pt x="19" y="340"/>
                  </a:lnTo>
                  <a:lnTo>
                    <a:pt x="19" y="338"/>
                  </a:lnTo>
                  <a:lnTo>
                    <a:pt x="19" y="337"/>
                  </a:lnTo>
                  <a:lnTo>
                    <a:pt x="19" y="333"/>
                  </a:lnTo>
                  <a:lnTo>
                    <a:pt x="21" y="329"/>
                  </a:lnTo>
                  <a:lnTo>
                    <a:pt x="21" y="323"/>
                  </a:lnTo>
                  <a:lnTo>
                    <a:pt x="21" y="318"/>
                  </a:lnTo>
                  <a:lnTo>
                    <a:pt x="23" y="314"/>
                  </a:lnTo>
                  <a:lnTo>
                    <a:pt x="23" y="308"/>
                  </a:lnTo>
                  <a:lnTo>
                    <a:pt x="23" y="306"/>
                  </a:lnTo>
                  <a:lnTo>
                    <a:pt x="23" y="302"/>
                  </a:lnTo>
                  <a:lnTo>
                    <a:pt x="23" y="299"/>
                  </a:lnTo>
                  <a:lnTo>
                    <a:pt x="23" y="297"/>
                  </a:lnTo>
                  <a:lnTo>
                    <a:pt x="25" y="293"/>
                  </a:lnTo>
                  <a:lnTo>
                    <a:pt x="25" y="289"/>
                  </a:lnTo>
                  <a:lnTo>
                    <a:pt x="25" y="285"/>
                  </a:lnTo>
                  <a:lnTo>
                    <a:pt x="25" y="281"/>
                  </a:lnTo>
                  <a:lnTo>
                    <a:pt x="29" y="280"/>
                  </a:lnTo>
                  <a:lnTo>
                    <a:pt x="29" y="274"/>
                  </a:lnTo>
                  <a:lnTo>
                    <a:pt x="29" y="270"/>
                  </a:lnTo>
                  <a:lnTo>
                    <a:pt x="31" y="266"/>
                  </a:lnTo>
                  <a:lnTo>
                    <a:pt x="31" y="262"/>
                  </a:lnTo>
                  <a:lnTo>
                    <a:pt x="31" y="261"/>
                  </a:lnTo>
                  <a:lnTo>
                    <a:pt x="32" y="255"/>
                  </a:lnTo>
                  <a:lnTo>
                    <a:pt x="32" y="251"/>
                  </a:lnTo>
                  <a:lnTo>
                    <a:pt x="32" y="247"/>
                  </a:lnTo>
                  <a:lnTo>
                    <a:pt x="34" y="243"/>
                  </a:lnTo>
                  <a:lnTo>
                    <a:pt x="34" y="238"/>
                  </a:lnTo>
                  <a:lnTo>
                    <a:pt x="34" y="234"/>
                  </a:lnTo>
                  <a:lnTo>
                    <a:pt x="36" y="230"/>
                  </a:lnTo>
                  <a:lnTo>
                    <a:pt x="36" y="226"/>
                  </a:lnTo>
                  <a:lnTo>
                    <a:pt x="38" y="223"/>
                  </a:lnTo>
                  <a:lnTo>
                    <a:pt x="38" y="217"/>
                  </a:lnTo>
                  <a:lnTo>
                    <a:pt x="38" y="213"/>
                  </a:lnTo>
                  <a:lnTo>
                    <a:pt x="40" y="211"/>
                  </a:lnTo>
                  <a:lnTo>
                    <a:pt x="42" y="205"/>
                  </a:lnTo>
                  <a:lnTo>
                    <a:pt x="44" y="202"/>
                  </a:lnTo>
                  <a:lnTo>
                    <a:pt x="44" y="198"/>
                  </a:lnTo>
                  <a:lnTo>
                    <a:pt x="46" y="194"/>
                  </a:lnTo>
                  <a:lnTo>
                    <a:pt x="48" y="190"/>
                  </a:lnTo>
                  <a:lnTo>
                    <a:pt x="48" y="186"/>
                  </a:lnTo>
                  <a:lnTo>
                    <a:pt x="50" y="181"/>
                  </a:lnTo>
                  <a:lnTo>
                    <a:pt x="50" y="179"/>
                  </a:lnTo>
                  <a:lnTo>
                    <a:pt x="51" y="173"/>
                  </a:lnTo>
                  <a:lnTo>
                    <a:pt x="51" y="171"/>
                  </a:lnTo>
                  <a:lnTo>
                    <a:pt x="55" y="166"/>
                  </a:lnTo>
                  <a:lnTo>
                    <a:pt x="55" y="164"/>
                  </a:lnTo>
                  <a:lnTo>
                    <a:pt x="57" y="160"/>
                  </a:lnTo>
                  <a:lnTo>
                    <a:pt x="59" y="156"/>
                  </a:lnTo>
                  <a:lnTo>
                    <a:pt x="59" y="152"/>
                  </a:lnTo>
                  <a:lnTo>
                    <a:pt x="61" y="148"/>
                  </a:lnTo>
                  <a:lnTo>
                    <a:pt x="63" y="147"/>
                  </a:lnTo>
                  <a:lnTo>
                    <a:pt x="67" y="143"/>
                  </a:lnTo>
                  <a:lnTo>
                    <a:pt x="67" y="141"/>
                  </a:lnTo>
                  <a:lnTo>
                    <a:pt x="69" y="137"/>
                  </a:lnTo>
                  <a:lnTo>
                    <a:pt x="71" y="133"/>
                  </a:lnTo>
                  <a:lnTo>
                    <a:pt x="72" y="131"/>
                  </a:lnTo>
                  <a:lnTo>
                    <a:pt x="74" y="128"/>
                  </a:lnTo>
                  <a:lnTo>
                    <a:pt x="76" y="124"/>
                  </a:lnTo>
                  <a:lnTo>
                    <a:pt x="80" y="122"/>
                  </a:lnTo>
                  <a:lnTo>
                    <a:pt x="82" y="120"/>
                  </a:lnTo>
                  <a:lnTo>
                    <a:pt x="84" y="116"/>
                  </a:lnTo>
                  <a:lnTo>
                    <a:pt x="86" y="112"/>
                  </a:lnTo>
                  <a:lnTo>
                    <a:pt x="90" y="109"/>
                  </a:lnTo>
                  <a:lnTo>
                    <a:pt x="90" y="107"/>
                  </a:lnTo>
                  <a:lnTo>
                    <a:pt x="93" y="103"/>
                  </a:lnTo>
                  <a:lnTo>
                    <a:pt x="95" y="99"/>
                  </a:lnTo>
                  <a:lnTo>
                    <a:pt x="99" y="97"/>
                  </a:lnTo>
                  <a:lnTo>
                    <a:pt x="101" y="95"/>
                  </a:lnTo>
                  <a:lnTo>
                    <a:pt x="105" y="91"/>
                  </a:lnTo>
                  <a:lnTo>
                    <a:pt x="107" y="88"/>
                  </a:lnTo>
                  <a:lnTo>
                    <a:pt x="110" y="86"/>
                  </a:lnTo>
                  <a:lnTo>
                    <a:pt x="114" y="82"/>
                  </a:lnTo>
                  <a:lnTo>
                    <a:pt x="116" y="78"/>
                  </a:lnTo>
                  <a:lnTo>
                    <a:pt x="118" y="76"/>
                  </a:lnTo>
                  <a:lnTo>
                    <a:pt x="122" y="72"/>
                  </a:lnTo>
                  <a:lnTo>
                    <a:pt x="126" y="71"/>
                  </a:lnTo>
                  <a:lnTo>
                    <a:pt x="128" y="69"/>
                  </a:lnTo>
                  <a:lnTo>
                    <a:pt x="129" y="63"/>
                  </a:lnTo>
                  <a:lnTo>
                    <a:pt x="133" y="61"/>
                  </a:lnTo>
                  <a:lnTo>
                    <a:pt x="137" y="59"/>
                  </a:lnTo>
                  <a:lnTo>
                    <a:pt x="141" y="57"/>
                  </a:lnTo>
                  <a:lnTo>
                    <a:pt x="143" y="53"/>
                  </a:lnTo>
                  <a:lnTo>
                    <a:pt x="145" y="51"/>
                  </a:lnTo>
                  <a:lnTo>
                    <a:pt x="150" y="48"/>
                  </a:lnTo>
                  <a:lnTo>
                    <a:pt x="152" y="44"/>
                  </a:lnTo>
                  <a:lnTo>
                    <a:pt x="154" y="42"/>
                  </a:lnTo>
                  <a:lnTo>
                    <a:pt x="158" y="40"/>
                  </a:lnTo>
                  <a:lnTo>
                    <a:pt x="164" y="36"/>
                  </a:lnTo>
                  <a:lnTo>
                    <a:pt x="169" y="31"/>
                  </a:lnTo>
                  <a:lnTo>
                    <a:pt x="173" y="27"/>
                  </a:lnTo>
                  <a:lnTo>
                    <a:pt x="179" y="23"/>
                  </a:lnTo>
                  <a:lnTo>
                    <a:pt x="185" y="17"/>
                  </a:lnTo>
                  <a:lnTo>
                    <a:pt x="188" y="15"/>
                  </a:lnTo>
                  <a:lnTo>
                    <a:pt x="190" y="10"/>
                  </a:lnTo>
                  <a:lnTo>
                    <a:pt x="196" y="10"/>
                  </a:lnTo>
                  <a:lnTo>
                    <a:pt x="198" y="6"/>
                  </a:lnTo>
                  <a:lnTo>
                    <a:pt x="200" y="4"/>
                  </a:lnTo>
                  <a:lnTo>
                    <a:pt x="202" y="2"/>
                  </a:lnTo>
                  <a:lnTo>
                    <a:pt x="204" y="2"/>
                  </a:lnTo>
                  <a:lnTo>
                    <a:pt x="204" y="0"/>
                  </a:lnTo>
                  <a:lnTo>
                    <a:pt x="202" y="2"/>
                  </a:lnTo>
                  <a:lnTo>
                    <a:pt x="198" y="4"/>
                  </a:lnTo>
                  <a:lnTo>
                    <a:pt x="192" y="6"/>
                  </a:lnTo>
                  <a:lnTo>
                    <a:pt x="188" y="8"/>
                  </a:lnTo>
                  <a:lnTo>
                    <a:pt x="185" y="10"/>
                  </a:lnTo>
                  <a:lnTo>
                    <a:pt x="179" y="10"/>
                  </a:lnTo>
                  <a:lnTo>
                    <a:pt x="177" y="13"/>
                  </a:lnTo>
                  <a:lnTo>
                    <a:pt x="175" y="15"/>
                  </a:lnTo>
                  <a:lnTo>
                    <a:pt x="171" y="15"/>
                  </a:lnTo>
                  <a:lnTo>
                    <a:pt x="169" y="17"/>
                  </a:lnTo>
                  <a:lnTo>
                    <a:pt x="166" y="17"/>
                  </a:lnTo>
                  <a:lnTo>
                    <a:pt x="164" y="21"/>
                  </a:lnTo>
                  <a:lnTo>
                    <a:pt x="160" y="21"/>
                  </a:lnTo>
                  <a:lnTo>
                    <a:pt x="158" y="23"/>
                  </a:lnTo>
                  <a:lnTo>
                    <a:pt x="154" y="23"/>
                  </a:lnTo>
                  <a:lnTo>
                    <a:pt x="152" y="25"/>
                  </a:lnTo>
                  <a:lnTo>
                    <a:pt x="150" y="25"/>
                  </a:lnTo>
                  <a:lnTo>
                    <a:pt x="145" y="27"/>
                  </a:lnTo>
                  <a:lnTo>
                    <a:pt x="141" y="31"/>
                  </a:lnTo>
                  <a:lnTo>
                    <a:pt x="137" y="31"/>
                  </a:lnTo>
                  <a:lnTo>
                    <a:pt x="135" y="32"/>
                  </a:lnTo>
                  <a:lnTo>
                    <a:pt x="133" y="34"/>
                  </a:lnTo>
                  <a:lnTo>
                    <a:pt x="133" y="3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25"/>
            <p:cNvSpPr>
              <a:spLocks/>
            </p:cNvSpPr>
            <p:nvPr/>
          </p:nvSpPr>
          <p:spPr bwMode="auto">
            <a:xfrm>
              <a:off x="7526338" y="3832225"/>
              <a:ext cx="323850" cy="587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44" y="42"/>
                </a:cxn>
                <a:cxn ang="0">
                  <a:pos x="71" y="54"/>
                </a:cxn>
                <a:cxn ang="0">
                  <a:pos x="95" y="61"/>
                </a:cxn>
                <a:cxn ang="0">
                  <a:pos x="120" y="67"/>
                </a:cxn>
                <a:cxn ang="0">
                  <a:pos x="143" y="71"/>
                </a:cxn>
                <a:cxn ang="0">
                  <a:pos x="166" y="73"/>
                </a:cxn>
                <a:cxn ang="0">
                  <a:pos x="188" y="74"/>
                </a:cxn>
                <a:cxn ang="0">
                  <a:pos x="207" y="73"/>
                </a:cxn>
                <a:cxn ang="0">
                  <a:pos x="226" y="73"/>
                </a:cxn>
                <a:cxn ang="0">
                  <a:pos x="244" y="71"/>
                </a:cxn>
                <a:cxn ang="0">
                  <a:pos x="261" y="67"/>
                </a:cxn>
                <a:cxn ang="0">
                  <a:pos x="272" y="65"/>
                </a:cxn>
                <a:cxn ang="0">
                  <a:pos x="283" y="61"/>
                </a:cxn>
                <a:cxn ang="0">
                  <a:pos x="299" y="61"/>
                </a:cxn>
                <a:cxn ang="0">
                  <a:pos x="310" y="57"/>
                </a:cxn>
                <a:cxn ang="0">
                  <a:pos x="323" y="52"/>
                </a:cxn>
                <a:cxn ang="0">
                  <a:pos x="342" y="42"/>
                </a:cxn>
                <a:cxn ang="0">
                  <a:pos x="360" y="33"/>
                </a:cxn>
                <a:cxn ang="0">
                  <a:pos x="377" y="21"/>
                </a:cxn>
                <a:cxn ang="0">
                  <a:pos x="390" y="10"/>
                </a:cxn>
                <a:cxn ang="0">
                  <a:pos x="401" y="4"/>
                </a:cxn>
                <a:cxn ang="0">
                  <a:pos x="405" y="0"/>
                </a:cxn>
                <a:cxn ang="0">
                  <a:pos x="396" y="4"/>
                </a:cxn>
                <a:cxn ang="0">
                  <a:pos x="380" y="10"/>
                </a:cxn>
                <a:cxn ang="0">
                  <a:pos x="363" y="14"/>
                </a:cxn>
                <a:cxn ang="0">
                  <a:pos x="350" y="19"/>
                </a:cxn>
                <a:cxn ang="0">
                  <a:pos x="337" y="21"/>
                </a:cxn>
                <a:cxn ang="0">
                  <a:pos x="322" y="25"/>
                </a:cxn>
                <a:cxn ang="0">
                  <a:pos x="304" y="27"/>
                </a:cxn>
                <a:cxn ang="0">
                  <a:pos x="285" y="33"/>
                </a:cxn>
                <a:cxn ang="0">
                  <a:pos x="268" y="35"/>
                </a:cxn>
                <a:cxn ang="0">
                  <a:pos x="247" y="38"/>
                </a:cxn>
                <a:cxn ang="0">
                  <a:pos x="228" y="38"/>
                </a:cxn>
                <a:cxn ang="0">
                  <a:pos x="206" y="42"/>
                </a:cxn>
                <a:cxn ang="0">
                  <a:pos x="183" y="42"/>
                </a:cxn>
                <a:cxn ang="0">
                  <a:pos x="164" y="42"/>
                </a:cxn>
                <a:cxn ang="0">
                  <a:pos x="143" y="42"/>
                </a:cxn>
                <a:cxn ang="0">
                  <a:pos x="126" y="40"/>
                </a:cxn>
                <a:cxn ang="0">
                  <a:pos x="107" y="38"/>
                </a:cxn>
                <a:cxn ang="0">
                  <a:pos x="88" y="36"/>
                </a:cxn>
                <a:cxn ang="0">
                  <a:pos x="72" y="35"/>
                </a:cxn>
                <a:cxn ang="0">
                  <a:pos x="57" y="33"/>
                </a:cxn>
                <a:cxn ang="0">
                  <a:pos x="44" y="29"/>
                </a:cxn>
                <a:cxn ang="0">
                  <a:pos x="33" y="27"/>
                </a:cxn>
                <a:cxn ang="0">
                  <a:pos x="19" y="25"/>
                </a:cxn>
                <a:cxn ang="0">
                  <a:pos x="6" y="21"/>
                </a:cxn>
                <a:cxn ang="0">
                  <a:pos x="0" y="21"/>
                </a:cxn>
              </a:cxnLst>
              <a:rect l="0" t="0" r="r" b="b"/>
              <a:pathLst>
                <a:path w="407" h="74">
                  <a:moveTo>
                    <a:pt x="0" y="21"/>
                  </a:moveTo>
                  <a:lnTo>
                    <a:pt x="6" y="23"/>
                  </a:lnTo>
                  <a:lnTo>
                    <a:pt x="12" y="27"/>
                  </a:lnTo>
                  <a:lnTo>
                    <a:pt x="19" y="31"/>
                  </a:lnTo>
                  <a:lnTo>
                    <a:pt x="25" y="35"/>
                  </a:lnTo>
                  <a:lnTo>
                    <a:pt x="33" y="38"/>
                  </a:lnTo>
                  <a:lnTo>
                    <a:pt x="38" y="40"/>
                  </a:lnTo>
                  <a:lnTo>
                    <a:pt x="44" y="42"/>
                  </a:lnTo>
                  <a:lnTo>
                    <a:pt x="52" y="46"/>
                  </a:lnTo>
                  <a:lnTo>
                    <a:pt x="57" y="48"/>
                  </a:lnTo>
                  <a:lnTo>
                    <a:pt x="63" y="50"/>
                  </a:lnTo>
                  <a:lnTo>
                    <a:pt x="71" y="54"/>
                  </a:lnTo>
                  <a:lnTo>
                    <a:pt x="76" y="55"/>
                  </a:lnTo>
                  <a:lnTo>
                    <a:pt x="84" y="57"/>
                  </a:lnTo>
                  <a:lnTo>
                    <a:pt x="90" y="59"/>
                  </a:lnTo>
                  <a:lnTo>
                    <a:pt x="95" y="61"/>
                  </a:lnTo>
                  <a:lnTo>
                    <a:pt x="103" y="63"/>
                  </a:lnTo>
                  <a:lnTo>
                    <a:pt x="109" y="63"/>
                  </a:lnTo>
                  <a:lnTo>
                    <a:pt x="114" y="65"/>
                  </a:lnTo>
                  <a:lnTo>
                    <a:pt x="120" y="67"/>
                  </a:lnTo>
                  <a:lnTo>
                    <a:pt x="126" y="69"/>
                  </a:lnTo>
                  <a:lnTo>
                    <a:pt x="131" y="69"/>
                  </a:lnTo>
                  <a:lnTo>
                    <a:pt x="139" y="71"/>
                  </a:lnTo>
                  <a:lnTo>
                    <a:pt x="143" y="71"/>
                  </a:lnTo>
                  <a:lnTo>
                    <a:pt x="149" y="73"/>
                  </a:lnTo>
                  <a:lnTo>
                    <a:pt x="156" y="73"/>
                  </a:lnTo>
                  <a:lnTo>
                    <a:pt x="162" y="73"/>
                  </a:lnTo>
                  <a:lnTo>
                    <a:pt x="166" y="73"/>
                  </a:lnTo>
                  <a:lnTo>
                    <a:pt x="173" y="73"/>
                  </a:lnTo>
                  <a:lnTo>
                    <a:pt x="177" y="73"/>
                  </a:lnTo>
                  <a:lnTo>
                    <a:pt x="183" y="74"/>
                  </a:lnTo>
                  <a:lnTo>
                    <a:pt x="188" y="74"/>
                  </a:lnTo>
                  <a:lnTo>
                    <a:pt x="194" y="74"/>
                  </a:lnTo>
                  <a:lnTo>
                    <a:pt x="198" y="74"/>
                  </a:lnTo>
                  <a:lnTo>
                    <a:pt x="202" y="73"/>
                  </a:lnTo>
                  <a:lnTo>
                    <a:pt x="207" y="73"/>
                  </a:lnTo>
                  <a:lnTo>
                    <a:pt x="213" y="73"/>
                  </a:lnTo>
                  <a:lnTo>
                    <a:pt x="217" y="73"/>
                  </a:lnTo>
                  <a:lnTo>
                    <a:pt x="223" y="73"/>
                  </a:lnTo>
                  <a:lnTo>
                    <a:pt x="226" y="73"/>
                  </a:lnTo>
                  <a:lnTo>
                    <a:pt x="230" y="73"/>
                  </a:lnTo>
                  <a:lnTo>
                    <a:pt x="236" y="71"/>
                  </a:lnTo>
                  <a:lnTo>
                    <a:pt x="240" y="71"/>
                  </a:lnTo>
                  <a:lnTo>
                    <a:pt x="244" y="71"/>
                  </a:lnTo>
                  <a:lnTo>
                    <a:pt x="247" y="69"/>
                  </a:lnTo>
                  <a:lnTo>
                    <a:pt x="251" y="69"/>
                  </a:lnTo>
                  <a:lnTo>
                    <a:pt x="255" y="69"/>
                  </a:lnTo>
                  <a:lnTo>
                    <a:pt x="261" y="67"/>
                  </a:lnTo>
                  <a:lnTo>
                    <a:pt x="264" y="67"/>
                  </a:lnTo>
                  <a:lnTo>
                    <a:pt x="266" y="65"/>
                  </a:lnTo>
                  <a:lnTo>
                    <a:pt x="270" y="65"/>
                  </a:lnTo>
                  <a:lnTo>
                    <a:pt x="272" y="65"/>
                  </a:lnTo>
                  <a:lnTo>
                    <a:pt x="276" y="63"/>
                  </a:lnTo>
                  <a:lnTo>
                    <a:pt x="280" y="63"/>
                  </a:lnTo>
                  <a:lnTo>
                    <a:pt x="282" y="63"/>
                  </a:lnTo>
                  <a:lnTo>
                    <a:pt x="283" y="61"/>
                  </a:lnTo>
                  <a:lnTo>
                    <a:pt x="287" y="61"/>
                  </a:lnTo>
                  <a:lnTo>
                    <a:pt x="293" y="61"/>
                  </a:lnTo>
                  <a:lnTo>
                    <a:pt x="297" y="61"/>
                  </a:lnTo>
                  <a:lnTo>
                    <a:pt x="299" y="61"/>
                  </a:lnTo>
                  <a:lnTo>
                    <a:pt x="303" y="61"/>
                  </a:lnTo>
                  <a:lnTo>
                    <a:pt x="304" y="59"/>
                  </a:lnTo>
                  <a:lnTo>
                    <a:pt x="306" y="59"/>
                  </a:lnTo>
                  <a:lnTo>
                    <a:pt x="310" y="57"/>
                  </a:lnTo>
                  <a:lnTo>
                    <a:pt x="314" y="57"/>
                  </a:lnTo>
                  <a:lnTo>
                    <a:pt x="316" y="55"/>
                  </a:lnTo>
                  <a:lnTo>
                    <a:pt x="322" y="55"/>
                  </a:lnTo>
                  <a:lnTo>
                    <a:pt x="323" y="52"/>
                  </a:lnTo>
                  <a:lnTo>
                    <a:pt x="329" y="50"/>
                  </a:lnTo>
                  <a:lnTo>
                    <a:pt x="333" y="48"/>
                  </a:lnTo>
                  <a:lnTo>
                    <a:pt x="337" y="44"/>
                  </a:lnTo>
                  <a:lnTo>
                    <a:pt x="342" y="42"/>
                  </a:lnTo>
                  <a:lnTo>
                    <a:pt x="346" y="40"/>
                  </a:lnTo>
                  <a:lnTo>
                    <a:pt x="350" y="38"/>
                  </a:lnTo>
                  <a:lnTo>
                    <a:pt x="356" y="35"/>
                  </a:lnTo>
                  <a:lnTo>
                    <a:pt x="360" y="33"/>
                  </a:lnTo>
                  <a:lnTo>
                    <a:pt x="365" y="29"/>
                  </a:lnTo>
                  <a:lnTo>
                    <a:pt x="369" y="27"/>
                  </a:lnTo>
                  <a:lnTo>
                    <a:pt x="373" y="23"/>
                  </a:lnTo>
                  <a:lnTo>
                    <a:pt x="377" y="21"/>
                  </a:lnTo>
                  <a:lnTo>
                    <a:pt x="380" y="19"/>
                  </a:lnTo>
                  <a:lnTo>
                    <a:pt x="384" y="14"/>
                  </a:lnTo>
                  <a:lnTo>
                    <a:pt x="388" y="14"/>
                  </a:lnTo>
                  <a:lnTo>
                    <a:pt x="390" y="10"/>
                  </a:lnTo>
                  <a:lnTo>
                    <a:pt x="394" y="10"/>
                  </a:lnTo>
                  <a:lnTo>
                    <a:pt x="398" y="8"/>
                  </a:lnTo>
                  <a:lnTo>
                    <a:pt x="399" y="4"/>
                  </a:lnTo>
                  <a:lnTo>
                    <a:pt x="401" y="4"/>
                  </a:lnTo>
                  <a:lnTo>
                    <a:pt x="403" y="2"/>
                  </a:lnTo>
                  <a:lnTo>
                    <a:pt x="407" y="0"/>
                  </a:lnTo>
                  <a:lnTo>
                    <a:pt x="407" y="0"/>
                  </a:lnTo>
                  <a:lnTo>
                    <a:pt x="405" y="0"/>
                  </a:lnTo>
                  <a:lnTo>
                    <a:pt x="403" y="2"/>
                  </a:lnTo>
                  <a:lnTo>
                    <a:pt x="401" y="2"/>
                  </a:lnTo>
                  <a:lnTo>
                    <a:pt x="399" y="2"/>
                  </a:lnTo>
                  <a:lnTo>
                    <a:pt x="396" y="4"/>
                  </a:lnTo>
                  <a:lnTo>
                    <a:pt x="394" y="4"/>
                  </a:lnTo>
                  <a:lnTo>
                    <a:pt x="390" y="6"/>
                  </a:lnTo>
                  <a:lnTo>
                    <a:pt x="384" y="8"/>
                  </a:lnTo>
                  <a:lnTo>
                    <a:pt x="380" y="10"/>
                  </a:lnTo>
                  <a:lnTo>
                    <a:pt x="377" y="10"/>
                  </a:lnTo>
                  <a:lnTo>
                    <a:pt x="371" y="12"/>
                  </a:lnTo>
                  <a:lnTo>
                    <a:pt x="367" y="14"/>
                  </a:lnTo>
                  <a:lnTo>
                    <a:pt x="363" y="14"/>
                  </a:lnTo>
                  <a:lnTo>
                    <a:pt x="360" y="16"/>
                  </a:lnTo>
                  <a:lnTo>
                    <a:pt x="356" y="16"/>
                  </a:lnTo>
                  <a:lnTo>
                    <a:pt x="354" y="19"/>
                  </a:lnTo>
                  <a:lnTo>
                    <a:pt x="350" y="19"/>
                  </a:lnTo>
                  <a:lnTo>
                    <a:pt x="346" y="19"/>
                  </a:lnTo>
                  <a:lnTo>
                    <a:pt x="342" y="21"/>
                  </a:lnTo>
                  <a:lnTo>
                    <a:pt x="341" y="21"/>
                  </a:lnTo>
                  <a:lnTo>
                    <a:pt x="337" y="21"/>
                  </a:lnTo>
                  <a:lnTo>
                    <a:pt x="333" y="23"/>
                  </a:lnTo>
                  <a:lnTo>
                    <a:pt x="329" y="23"/>
                  </a:lnTo>
                  <a:lnTo>
                    <a:pt x="327" y="25"/>
                  </a:lnTo>
                  <a:lnTo>
                    <a:pt x="322" y="25"/>
                  </a:lnTo>
                  <a:lnTo>
                    <a:pt x="316" y="25"/>
                  </a:lnTo>
                  <a:lnTo>
                    <a:pt x="312" y="27"/>
                  </a:lnTo>
                  <a:lnTo>
                    <a:pt x="310" y="27"/>
                  </a:lnTo>
                  <a:lnTo>
                    <a:pt x="304" y="27"/>
                  </a:lnTo>
                  <a:lnTo>
                    <a:pt x="301" y="29"/>
                  </a:lnTo>
                  <a:lnTo>
                    <a:pt x="297" y="29"/>
                  </a:lnTo>
                  <a:lnTo>
                    <a:pt x="293" y="31"/>
                  </a:lnTo>
                  <a:lnTo>
                    <a:pt x="285" y="33"/>
                  </a:lnTo>
                  <a:lnTo>
                    <a:pt x="282" y="33"/>
                  </a:lnTo>
                  <a:lnTo>
                    <a:pt x="278" y="33"/>
                  </a:lnTo>
                  <a:lnTo>
                    <a:pt x="272" y="33"/>
                  </a:lnTo>
                  <a:lnTo>
                    <a:pt x="268" y="35"/>
                  </a:lnTo>
                  <a:lnTo>
                    <a:pt x="263" y="36"/>
                  </a:lnTo>
                  <a:lnTo>
                    <a:pt x="259" y="36"/>
                  </a:lnTo>
                  <a:lnTo>
                    <a:pt x="253" y="36"/>
                  </a:lnTo>
                  <a:lnTo>
                    <a:pt x="247" y="38"/>
                  </a:lnTo>
                  <a:lnTo>
                    <a:pt x="244" y="38"/>
                  </a:lnTo>
                  <a:lnTo>
                    <a:pt x="238" y="38"/>
                  </a:lnTo>
                  <a:lnTo>
                    <a:pt x="234" y="38"/>
                  </a:lnTo>
                  <a:lnTo>
                    <a:pt x="228" y="38"/>
                  </a:lnTo>
                  <a:lnTo>
                    <a:pt x="223" y="40"/>
                  </a:lnTo>
                  <a:lnTo>
                    <a:pt x="217" y="40"/>
                  </a:lnTo>
                  <a:lnTo>
                    <a:pt x="213" y="42"/>
                  </a:lnTo>
                  <a:lnTo>
                    <a:pt x="206" y="42"/>
                  </a:lnTo>
                  <a:lnTo>
                    <a:pt x="200" y="42"/>
                  </a:lnTo>
                  <a:lnTo>
                    <a:pt x="194" y="42"/>
                  </a:lnTo>
                  <a:lnTo>
                    <a:pt x="190" y="42"/>
                  </a:lnTo>
                  <a:lnTo>
                    <a:pt x="183" y="42"/>
                  </a:lnTo>
                  <a:lnTo>
                    <a:pt x="179" y="42"/>
                  </a:lnTo>
                  <a:lnTo>
                    <a:pt x="173" y="42"/>
                  </a:lnTo>
                  <a:lnTo>
                    <a:pt x="168" y="42"/>
                  </a:lnTo>
                  <a:lnTo>
                    <a:pt x="164" y="42"/>
                  </a:lnTo>
                  <a:lnTo>
                    <a:pt x="160" y="42"/>
                  </a:lnTo>
                  <a:lnTo>
                    <a:pt x="154" y="42"/>
                  </a:lnTo>
                  <a:lnTo>
                    <a:pt x="149" y="42"/>
                  </a:lnTo>
                  <a:lnTo>
                    <a:pt x="143" y="42"/>
                  </a:lnTo>
                  <a:lnTo>
                    <a:pt x="139" y="42"/>
                  </a:lnTo>
                  <a:lnTo>
                    <a:pt x="133" y="42"/>
                  </a:lnTo>
                  <a:lnTo>
                    <a:pt x="130" y="42"/>
                  </a:lnTo>
                  <a:lnTo>
                    <a:pt x="126" y="40"/>
                  </a:lnTo>
                  <a:lnTo>
                    <a:pt x="120" y="40"/>
                  </a:lnTo>
                  <a:lnTo>
                    <a:pt x="114" y="38"/>
                  </a:lnTo>
                  <a:lnTo>
                    <a:pt x="111" y="38"/>
                  </a:lnTo>
                  <a:lnTo>
                    <a:pt x="107" y="38"/>
                  </a:lnTo>
                  <a:lnTo>
                    <a:pt x="101" y="38"/>
                  </a:lnTo>
                  <a:lnTo>
                    <a:pt x="97" y="38"/>
                  </a:lnTo>
                  <a:lnTo>
                    <a:pt x="93" y="38"/>
                  </a:lnTo>
                  <a:lnTo>
                    <a:pt x="88" y="36"/>
                  </a:lnTo>
                  <a:lnTo>
                    <a:pt x="84" y="36"/>
                  </a:lnTo>
                  <a:lnTo>
                    <a:pt x="80" y="36"/>
                  </a:lnTo>
                  <a:lnTo>
                    <a:pt x="76" y="36"/>
                  </a:lnTo>
                  <a:lnTo>
                    <a:pt x="72" y="35"/>
                  </a:lnTo>
                  <a:lnTo>
                    <a:pt x="69" y="33"/>
                  </a:lnTo>
                  <a:lnTo>
                    <a:pt x="63" y="33"/>
                  </a:lnTo>
                  <a:lnTo>
                    <a:pt x="61" y="33"/>
                  </a:lnTo>
                  <a:lnTo>
                    <a:pt x="57" y="33"/>
                  </a:lnTo>
                  <a:lnTo>
                    <a:pt x="53" y="33"/>
                  </a:lnTo>
                  <a:lnTo>
                    <a:pt x="52" y="31"/>
                  </a:lnTo>
                  <a:lnTo>
                    <a:pt x="48" y="29"/>
                  </a:lnTo>
                  <a:lnTo>
                    <a:pt x="44" y="29"/>
                  </a:lnTo>
                  <a:lnTo>
                    <a:pt x="40" y="29"/>
                  </a:lnTo>
                  <a:lnTo>
                    <a:pt x="38" y="27"/>
                  </a:lnTo>
                  <a:lnTo>
                    <a:pt x="36" y="27"/>
                  </a:lnTo>
                  <a:lnTo>
                    <a:pt x="33" y="27"/>
                  </a:lnTo>
                  <a:lnTo>
                    <a:pt x="29" y="27"/>
                  </a:lnTo>
                  <a:lnTo>
                    <a:pt x="27" y="25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5" y="23"/>
                  </a:lnTo>
                  <a:lnTo>
                    <a:pt x="12" y="23"/>
                  </a:lnTo>
                  <a:lnTo>
                    <a:pt x="8" y="21"/>
                  </a:lnTo>
                  <a:lnTo>
                    <a:pt x="6" y="21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32"/>
            <p:cNvSpPr>
              <a:spLocks/>
            </p:cNvSpPr>
            <p:nvPr/>
          </p:nvSpPr>
          <p:spPr bwMode="auto">
            <a:xfrm>
              <a:off x="7299325" y="2249488"/>
              <a:ext cx="446087" cy="17462"/>
            </a:xfrm>
            <a:custGeom>
              <a:avLst/>
              <a:gdLst/>
              <a:ahLst/>
              <a:cxnLst>
                <a:cxn ang="0">
                  <a:pos x="110" y="4"/>
                </a:cxn>
                <a:cxn ang="0">
                  <a:pos x="129" y="2"/>
                </a:cxn>
                <a:cxn ang="0">
                  <a:pos x="150" y="0"/>
                </a:cxn>
                <a:cxn ang="0">
                  <a:pos x="175" y="0"/>
                </a:cxn>
                <a:cxn ang="0">
                  <a:pos x="204" y="0"/>
                </a:cxn>
                <a:cxn ang="0">
                  <a:pos x="232" y="0"/>
                </a:cxn>
                <a:cxn ang="0">
                  <a:pos x="264" y="0"/>
                </a:cxn>
                <a:cxn ang="0">
                  <a:pos x="297" y="2"/>
                </a:cxn>
                <a:cxn ang="0">
                  <a:pos x="329" y="4"/>
                </a:cxn>
                <a:cxn ang="0">
                  <a:pos x="361" y="4"/>
                </a:cxn>
                <a:cxn ang="0">
                  <a:pos x="394" y="6"/>
                </a:cxn>
                <a:cxn ang="0">
                  <a:pos x="426" y="8"/>
                </a:cxn>
                <a:cxn ang="0">
                  <a:pos x="453" y="8"/>
                </a:cxn>
                <a:cxn ang="0">
                  <a:pos x="479" y="10"/>
                </a:cxn>
                <a:cxn ang="0">
                  <a:pos x="504" y="12"/>
                </a:cxn>
                <a:cxn ang="0">
                  <a:pos x="523" y="13"/>
                </a:cxn>
                <a:cxn ang="0">
                  <a:pos x="540" y="15"/>
                </a:cxn>
                <a:cxn ang="0">
                  <a:pos x="551" y="17"/>
                </a:cxn>
                <a:cxn ang="0">
                  <a:pos x="561" y="17"/>
                </a:cxn>
                <a:cxn ang="0">
                  <a:pos x="559" y="19"/>
                </a:cxn>
                <a:cxn ang="0">
                  <a:pos x="551" y="21"/>
                </a:cxn>
                <a:cxn ang="0">
                  <a:pos x="536" y="21"/>
                </a:cxn>
                <a:cxn ang="0">
                  <a:pos x="515" y="21"/>
                </a:cxn>
                <a:cxn ang="0">
                  <a:pos x="493" y="21"/>
                </a:cxn>
                <a:cxn ang="0">
                  <a:pos x="464" y="21"/>
                </a:cxn>
                <a:cxn ang="0">
                  <a:pos x="434" y="21"/>
                </a:cxn>
                <a:cxn ang="0">
                  <a:pos x="399" y="23"/>
                </a:cxn>
                <a:cxn ang="0">
                  <a:pos x="363" y="23"/>
                </a:cxn>
                <a:cxn ang="0">
                  <a:pos x="327" y="23"/>
                </a:cxn>
                <a:cxn ang="0">
                  <a:pos x="289" y="23"/>
                </a:cxn>
                <a:cxn ang="0">
                  <a:pos x="253" y="23"/>
                </a:cxn>
                <a:cxn ang="0">
                  <a:pos x="215" y="23"/>
                </a:cxn>
                <a:cxn ang="0">
                  <a:pos x="179" y="23"/>
                </a:cxn>
                <a:cxn ang="0">
                  <a:pos x="143" y="21"/>
                </a:cxn>
                <a:cxn ang="0">
                  <a:pos x="110" y="21"/>
                </a:cxn>
                <a:cxn ang="0">
                  <a:pos x="82" y="21"/>
                </a:cxn>
                <a:cxn ang="0">
                  <a:pos x="57" y="21"/>
                </a:cxn>
                <a:cxn ang="0">
                  <a:pos x="34" y="19"/>
                </a:cxn>
                <a:cxn ang="0">
                  <a:pos x="17" y="19"/>
                </a:cxn>
                <a:cxn ang="0">
                  <a:pos x="6" y="17"/>
                </a:cxn>
                <a:cxn ang="0">
                  <a:pos x="0" y="17"/>
                </a:cxn>
                <a:cxn ang="0">
                  <a:pos x="6" y="13"/>
                </a:cxn>
                <a:cxn ang="0">
                  <a:pos x="19" y="10"/>
                </a:cxn>
                <a:cxn ang="0">
                  <a:pos x="33" y="8"/>
                </a:cxn>
                <a:cxn ang="0">
                  <a:pos x="44" y="6"/>
                </a:cxn>
                <a:cxn ang="0">
                  <a:pos x="57" y="4"/>
                </a:cxn>
                <a:cxn ang="0">
                  <a:pos x="69" y="4"/>
                </a:cxn>
                <a:cxn ang="0">
                  <a:pos x="78" y="4"/>
                </a:cxn>
                <a:cxn ang="0">
                  <a:pos x="88" y="4"/>
                </a:cxn>
                <a:cxn ang="0">
                  <a:pos x="97" y="4"/>
                </a:cxn>
                <a:cxn ang="0">
                  <a:pos x="101" y="4"/>
                </a:cxn>
              </a:cxnLst>
              <a:rect l="0" t="0" r="r" b="b"/>
              <a:pathLst>
                <a:path w="563" h="23">
                  <a:moveTo>
                    <a:pt x="101" y="4"/>
                  </a:moveTo>
                  <a:lnTo>
                    <a:pt x="107" y="4"/>
                  </a:lnTo>
                  <a:lnTo>
                    <a:pt x="110" y="4"/>
                  </a:lnTo>
                  <a:lnTo>
                    <a:pt x="116" y="2"/>
                  </a:lnTo>
                  <a:lnTo>
                    <a:pt x="122" y="2"/>
                  </a:lnTo>
                  <a:lnTo>
                    <a:pt x="129" y="2"/>
                  </a:lnTo>
                  <a:lnTo>
                    <a:pt x="135" y="0"/>
                  </a:lnTo>
                  <a:lnTo>
                    <a:pt x="143" y="0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67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4" y="0"/>
                  </a:lnTo>
                  <a:lnTo>
                    <a:pt x="204" y="0"/>
                  </a:lnTo>
                  <a:lnTo>
                    <a:pt x="213" y="0"/>
                  </a:lnTo>
                  <a:lnTo>
                    <a:pt x="225" y="0"/>
                  </a:lnTo>
                  <a:lnTo>
                    <a:pt x="232" y="0"/>
                  </a:lnTo>
                  <a:lnTo>
                    <a:pt x="244" y="0"/>
                  </a:lnTo>
                  <a:lnTo>
                    <a:pt x="253" y="0"/>
                  </a:lnTo>
                  <a:lnTo>
                    <a:pt x="264" y="0"/>
                  </a:lnTo>
                  <a:lnTo>
                    <a:pt x="276" y="0"/>
                  </a:lnTo>
                  <a:lnTo>
                    <a:pt x="285" y="2"/>
                  </a:lnTo>
                  <a:lnTo>
                    <a:pt x="297" y="2"/>
                  </a:lnTo>
                  <a:lnTo>
                    <a:pt x="306" y="4"/>
                  </a:lnTo>
                  <a:lnTo>
                    <a:pt x="320" y="4"/>
                  </a:lnTo>
                  <a:lnTo>
                    <a:pt x="329" y="4"/>
                  </a:lnTo>
                  <a:lnTo>
                    <a:pt x="340" y="4"/>
                  </a:lnTo>
                  <a:lnTo>
                    <a:pt x="350" y="4"/>
                  </a:lnTo>
                  <a:lnTo>
                    <a:pt x="361" y="4"/>
                  </a:lnTo>
                  <a:lnTo>
                    <a:pt x="373" y="6"/>
                  </a:lnTo>
                  <a:lnTo>
                    <a:pt x="382" y="6"/>
                  </a:lnTo>
                  <a:lnTo>
                    <a:pt x="394" y="6"/>
                  </a:lnTo>
                  <a:lnTo>
                    <a:pt x="403" y="6"/>
                  </a:lnTo>
                  <a:lnTo>
                    <a:pt x="415" y="6"/>
                  </a:lnTo>
                  <a:lnTo>
                    <a:pt x="426" y="8"/>
                  </a:lnTo>
                  <a:lnTo>
                    <a:pt x="434" y="8"/>
                  </a:lnTo>
                  <a:lnTo>
                    <a:pt x="443" y="8"/>
                  </a:lnTo>
                  <a:lnTo>
                    <a:pt x="453" y="8"/>
                  </a:lnTo>
                  <a:lnTo>
                    <a:pt x="462" y="10"/>
                  </a:lnTo>
                  <a:lnTo>
                    <a:pt x="470" y="10"/>
                  </a:lnTo>
                  <a:lnTo>
                    <a:pt x="479" y="10"/>
                  </a:lnTo>
                  <a:lnTo>
                    <a:pt x="487" y="10"/>
                  </a:lnTo>
                  <a:lnTo>
                    <a:pt x="496" y="10"/>
                  </a:lnTo>
                  <a:lnTo>
                    <a:pt x="504" y="12"/>
                  </a:lnTo>
                  <a:lnTo>
                    <a:pt x="512" y="12"/>
                  </a:lnTo>
                  <a:lnTo>
                    <a:pt x="517" y="13"/>
                  </a:lnTo>
                  <a:lnTo>
                    <a:pt x="523" y="13"/>
                  </a:lnTo>
                  <a:lnTo>
                    <a:pt x="531" y="13"/>
                  </a:lnTo>
                  <a:lnTo>
                    <a:pt x="536" y="13"/>
                  </a:lnTo>
                  <a:lnTo>
                    <a:pt x="540" y="15"/>
                  </a:lnTo>
                  <a:lnTo>
                    <a:pt x="546" y="15"/>
                  </a:lnTo>
                  <a:lnTo>
                    <a:pt x="550" y="17"/>
                  </a:lnTo>
                  <a:lnTo>
                    <a:pt x="551" y="17"/>
                  </a:lnTo>
                  <a:lnTo>
                    <a:pt x="557" y="17"/>
                  </a:lnTo>
                  <a:lnTo>
                    <a:pt x="559" y="17"/>
                  </a:lnTo>
                  <a:lnTo>
                    <a:pt x="561" y="17"/>
                  </a:lnTo>
                  <a:lnTo>
                    <a:pt x="563" y="19"/>
                  </a:lnTo>
                  <a:lnTo>
                    <a:pt x="561" y="19"/>
                  </a:lnTo>
                  <a:lnTo>
                    <a:pt x="559" y="19"/>
                  </a:lnTo>
                  <a:lnTo>
                    <a:pt x="557" y="19"/>
                  </a:lnTo>
                  <a:lnTo>
                    <a:pt x="555" y="21"/>
                  </a:lnTo>
                  <a:lnTo>
                    <a:pt x="551" y="21"/>
                  </a:lnTo>
                  <a:lnTo>
                    <a:pt x="548" y="21"/>
                  </a:lnTo>
                  <a:lnTo>
                    <a:pt x="542" y="21"/>
                  </a:lnTo>
                  <a:lnTo>
                    <a:pt x="536" y="21"/>
                  </a:lnTo>
                  <a:lnTo>
                    <a:pt x="531" y="21"/>
                  </a:lnTo>
                  <a:lnTo>
                    <a:pt x="523" y="21"/>
                  </a:lnTo>
                  <a:lnTo>
                    <a:pt x="515" y="21"/>
                  </a:lnTo>
                  <a:lnTo>
                    <a:pt x="508" y="21"/>
                  </a:lnTo>
                  <a:lnTo>
                    <a:pt x="500" y="21"/>
                  </a:lnTo>
                  <a:lnTo>
                    <a:pt x="493" y="21"/>
                  </a:lnTo>
                  <a:lnTo>
                    <a:pt x="483" y="21"/>
                  </a:lnTo>
                  <a:lnTo>
                    <a:pt x="475" y="21"/>
                  </a:lnTo>
                  <a:lnTo>
                    <a:pt x="464" y="21"/>
                  </a:lnTo>
                  <a:lnTo>
                    <a:pt x="453" y="21"/>
                  </a:lnTo>
                  <a:lnTo>
                    <a:pt x="443" y="21"/>
                  </a:lnTo>
                  <a:lnTo>
                    <a:pt x="434" y="21"/>
                  </a:lnTo>
                  <a:lnTo>
                    <a:pt x="422" y="23"/>
                  </a:lnTo>
                  <a:lnTo>
                    <a:pt x="413" y="23"/>
                  </a:lnTo>
                  <a:lnTo>
                    <a:pt x="399" y="23"/>
                  </a:lnTo>
                  <a:lnTo>
                    <a:pt x="388" y="23"/>
                  </a:lnTo>
                  <a:lnTo>
                    <a:pt x="377" y="23"/>
                  </a:lnTo>
                  <a:lnTo>
                    <a:pt x="363" y="23"/>
                  </a:lnTo>
                  <a:lnTo>
                    <a:pt x="350" y="23"/>
                  </a:lnTo>
                  <a:lnTo>
                    <a:pt x="339" y="23"/>
                  </a:lnTo>
                  <a:lnTo>
                    <a:pt x="327" y="23"/>
                  </a:lnTo>
                  <a:lnTo>
                    <a:pt x="314" y="23"/>
                  </a:lnTo>
                  <a:lnTo>
                    <a:pt x="302" y="23"/>
                  </a:lnTo>
                  <a:lnTo>
                    <a:pt x="289" y="23"/>
                  </a:lnTo>
                  <a:lnTo>
                    <a:pt x="278" y="23"/>
                  </a:lnTo>
                  <a:lnTo>
                    <a:pt x="264" y="23"/>
                  </a:lnTo>
                  <a:lnTo>
                    <a:pt x="253" y="23"/>
                  </a:lnTo>
                  <a:lnTo>
                    <a:pt x="240" y="23"/>
                  </a:lnTo>
                  <a:lnTo>
                    <a:pt x="226" y="23"/>
                  </a:lnTo>
                  <a:lnTo>
                    <a:pt x="215" y="23"/>
                  </a:lnTo>
                  <a:lnTo>
                    <a:pt x="202" y="23"/>
                  </a:lnTo>
                  <a:lnTo>
                    <a:pt x="190" y="23"/>
                  </a:lnTo>
                  <a:lnTo>
                    <a:pt x="179" y="23"/>
                  </a:lnTo>
                  <a:lnTo>
                    <a:pt x="167" y="21"/>
                  </a:lnTo>
                  <a:lnTo>
                    <a:pt x="154" y="21"/>
                  </a:lnTo>
                  <a:lnTo>
                    <a:pt x="143" y="21"/>
                  </a:lnTo>
                  <a:lnTo>
                    <a:pt x="133" y="21"/>
                  </a:lnTo>
                  <a:lnTo>
                    <a:pt x="122" y="21"/>
                  </a:lnTo>
                  <a:lnTo>
                    <a:pt x="110" y="21"/>
                  </a:lnTo>
                  <a:lnTo>
                    <a:pt x="101" y="21"/>
                  </a:lnTo>
                  <a:lnTo>
                    <a:pt x="91" y="21"/>
                  </a:lnTo>
                  <a:lnTo>
                    <a:pt x="82" y="21"/>
                  </a:lnTo>
                  <a:lnTo>
                    <a:pt x="72" y="21"/>
                  </a:lnTo>
                  <a:lnTo>
                    <a:pt x="65" y="21"/>
                  </a:lnTo>
                  <a:lnTo>
                    <a:pt x="57" y="21"/>
                  </a:lnTo>
                  <a:lnTo>
                    <a:pt x="48" y="21"/>
                  </a:lnTo>
                  <a:lnTo>
                    <a:pt x="42" y="19"/>
                  </a:lnTo>
                  <a:lnTo>
                    <a:pt x="34" y="19"/>
                  </a:lnTo>
                  <a:lnTo>
                    <a:pt x="29" y="19"/>
                  </a:lnTo>
                  <a:lnTo>
                    <a:pt x="23" y="19"/>
                  </a:lnTo>
                  <a:lnTo>
                    <a:pt x="17" y="19"/>
                  </a:lnTo>
                  <a:lnTo>
                    <a:pt x="13" y="17"/>
                  </a:lnTo>
                  <a:lnTo>
                    <a:pt x="10" y="17"/>
                  </a:lnTo>
                  <a:lnTo>
                    <a:pt x="6" y="17"/>
                  </a:lnTo>
                  <a:lnTo>
                    <a:pt x="2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2" y="13"/>
                  </a:lnTo>
                  <a:lnTo>
                    <a:pt x="6" y="13"/>
                  </a:lnTo>
                  <a:lnTo>
                    <a:pt x="12" y="10"/>
                  </a:lnTo>
                  <a:lnTo>
                    <a:pt x="15" y="10"/>
                  </a:lnTo>
                  <a:lnTo>
                    <a:pt x="19" y="10"/>
                  </a:lnTo>
                  <a:lnTo>
                    <a:pt x="25" y="8"/>
                  </a:lnTo>
                  <a:lnTo>
                    <a:pt x="29" y="8"/>
                  </a:lnTo>
                  <a:lnTo>
                    <a:pt x="33" y="8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50" y="6"/>
                  </a:lnTo>
                  <a:lnTo>
                    <a:pt x="53" y="6"/>
                  </a:lnTo>
                  <a:lnTo>
                    <a:pt x="57" y="4"/>
                  </a:lnTo>
                  <a:lnTo>
                    <a:pt x="61" y="4"/>
                  </a:lnTo>
                  <a:lnTo>
                    <a:pt x="65" y="4"/>
                  </a:lnTo>
                  <a:lnTo>
                    <a:pt x="69" y="4"/>
                  </a:lnTo>
                  <a:lnTo>
                    <a:pt x="72" y="4"/>
                  </a:lnTo>
                  <a:lnTo>
                    <a:pt x="76" y="4"/>
                  </a:lnTo>
                  <a:lnTo>
                    <a:pt x="78" y="4"/>
                  </a:lnTo>
                  <a:lnTo>
                    <a:pt x="82" y="4"/>
                  </a:lnTo>
                  <a:lnTo>
                    <a:pt x="84" y="4"/>
                  </a:lnTo>
                  <a:lnTo>
                    <a:pt x="88" y="4"/>
                  </a:lnTo>
                  <a:lnTo>
                    <a:pt x="90" y="4"/>
                  </a:lnTo>
                  <a:lnTo>
                    <a:pt x="93" y="4"/>
                  </a:lnTo>
                  <a:lnTo>
                    <a:pt x="97" y="4"/>
                  </a:lnTo>
                  <a:lnTo>
                    <a:pt x="99" y="4"/>
                  </a:lnTo>
                  <a:lnTo>
                    <a:pt x="101" y="4"/>
                  </a:lnTo>
                  <a:lnTo>
                    <a:pt x="101" y="4"/>
                  </a:lnTo>
                  <a:lnTo>
                    <a:pt x="101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Freeform 33"/>
            <p:cNvSpPr>
              <a:spLocks/>
            </p:cNvSpPr>
            <p:nvPr/>
          </p:nvSpPr>
          <p:spPr bwMode="auto">
            <a:xfrm>
              <a:off x="7313613" y="3513138"/>
              <a:ext cx="63500" cy="287337"/>
            </a:xfrm>
            <a:custGeom>
              <a:avLst/>
              <a:gdLst/>
              <a:ahLst/>
              <a:cxnLst>
                <a:cxn ang="0">
                  <a:pos x="6" y="102"/>
                </a:cxn>
                <a:cxn ang="0">
                  <a:pos x="2" y="127"/>
                </a:cxn>
                <a:cxn ang="0">
                  <a:pos x="2" y="152"/>
                </a:cxn>
                <a:cxn ang="0">
                  <a:pos x="6" y="178"/>
                </a:cxn>
                <a:cxn ang="0">
                  <a:pos x="10" y="201"/>
                </a:cxn>
                <a:cxn ang="0">
                  <a:pos x="15" y="226"/>
                </a:cxn>
                <a:cxn ang="0">
                  <a:pos x="23" y="248"/>
                </a:cxn>
                <a:cxn ang="0">
                  <a:pos x="33" y="269"/>
                </a:cxn>
                <a:cxn ang="0">
                  <a:pos x="42" y="288"/>
                </a:cxn>
                <a:cxn ang="0">
                  <a:pos x="50" y="307"/>
                </a:cxn>
                <a:cxn ang="0">
                  <a:pos x="57" y="323"/>
                </a:cxn>
                <a:cxn ang="0">
                  <a:pos x="67" y="338"/>
                </a:cxn>
                <a:cxn ang="0">
                  <a:pos x="72" y="347"/>
                </a:cxn>
                <a:cxn ang="0">
                  <a:pos x="80" y="361"/>
                </a:cxn>
                <a:cxn ang="0">
                  <a:pos x="78" y="359"/>
                </a:cxn>
                <a:cxn ang="0">
                  <a:pos x="71" y="345"/>
                </a:cxn>
                <a:cxn ang="0">
                  <a:pos x="65" y="330"/>
                </a:cxn>
                <a:cxn ang="0">
                  <a:pos x="63" y="319"/>
                </a:cxn>
                <a:cxn ang="0">
                  <a:pos x="57" y="305"/>
                </a:cxn>
                <a:cxn ang="0">
                  <a:pos x="53" y="292"/>
                </a:cxn>
                <a:cxn ang="0">
                  <a:pos x="50" y="277"/>
                </a:cxn>
                <a:cxn ang="0">
                  <a:pos x="46" y="262"/>
                </a:cxn>
                <a:cxn ang="0">
                  <a:pos x="42" y="248"/>
                </a:cxn>
                <a:cxn ang="0">
                  <a:pos x="40" y="231"/>
                </a:cxn>
                <a:cxn ang="0">
                  <a:pos x="34" y="218"/>
                </a:cxn>
                <a:cxn ang="0">
                  <a:pos x="33" y="203"/>
                </a:cxn>
                <a:cxn ang="0">
                  <a:pos x="29" y="191"/>
                </a:cxn>
                <a:cxn ang="0">
                  <a:pos x="29" y="180"/>
                </a:cxn>
                <a:cxn ang="0">
                  <a:pos x="27" y="169"/>
                </a:cxn>
                <a:cxn ang="0">
                  <a:pos x="25" y="155"/>
                </a:cxn>
                <a:cxn ang="0">
                  <a:pos x="25" y="144"/>
                </a:cxn>
                <a:cxn ang="0">
                  <a:pos x="25" y="129"/>
                </a:cxn>
                <a:cxn ang="0">
                  <a:pos x="27" y="114"/>
                </a:cxn>
                <a:cxn ang="0">
                  <a:pos x="29" y="98"/>
                </a:cxn>
                <a:cxn ang="0">
                  <a:pos x="29" y="83"/>
                </a:cxn>
                <a:cxn ang="0">
                  <a:pos x="31" y="70"/>
                </a:cxn>
                <a:cxn ang="0">
                  <a:pos x="33" y="53"/>
                </a:cxn>
                <a:cxn ang="0">
                  <a:pos x="34" y="41"/>
                </a:cxn>
                <a:cxn ang="0">
                  <a:pos x="34" y="28"/>
                </a:cxn>
                <a:cxn ang="0">
                  <a:pos x="38" y="15"/>
                </a:cxn>
                <a:cxn ang="0">
                  <a:pos x="36" y="1"/>
                </a:cxn>
                <a:cxn ang="0">
                  <a:pos x="29" y="9"/>
                </a:cxn>
                <a:cxn ang="0">
                  <a:pos x="23" y="20"/>
                </a:cxn>
                <a:cxn ang="0">
                  <a:pos x="19" y="34"/>
                </a:cxn>
                <a:cxn ang="0">
                  <a:pos x="17" y="49"/>
                </a:cxn>
                <a:cxn ang="0">
                  <a:pos x="14" y="62"/>
                </a:cxn>
                <a:cxn ang="0">
                  <a:pos x="12" y="74"/>
                </a:cxn>
                <a:cxn ang="0">
                  <a:pos x="10" y="85"/>
                </a:cxn>
              </a:cxnLst>
              <a:rect l="0" t="0" r="r" b="b"/>
              <a:pathLst>
                <a:path w="80" h="362">
                  <a:moveTo>
                    <a:pt x="10" y="85"/>
                  </a:moveTo>
                  <a:lnTo>
                    <a:pt x="8" y="91"/>
                  </a:lnTo>
                  <a:lnTo>
                    <a:pt x="8" y="96"/>
                  </a:lnTo>
                  <a:lnTo>
                    <a:pt x="6" y="102"/>
                  </a:lnTo>
                  <a:lnTo>
                    <a:pt x="6" y="110"/>
                  </a:lnTo>
                  <a:lnTo>
                    <a:pt x="4" y="115"/>
                  </a:lnTo>
                  <a:lnTo>
                    <a:pt x="2" y="121"/>
                  </a:lnTo>
                  <a:lnTo>
                    <a:pt x="2" y="127"/>
                  </a:lnTo>
                  <a:lnTo>
                    <a:pt x="2" y="133"/>
                  </a:lnTo>
                  <a:lnTo>
                    <a:pt x="0" y="138"/>
                  </a:lnTo>
                  <a:lnTo>
                    <a:pt x="0" y="146"/>
                  </a:lnTo>
                  <a:lnTo>
                    <a:pt x="2" y="152"/>
                  </a:lnTo>
                  <a:lnTo>
                    <a:pt x="2" y="157"/>
                  </a:lnTo>
                  <a:lnTo>
                    <a:pt x="2" y="165"/>
                  </a:lnTo>
                  <a:lnTo>
                    <a:pt x="4" y="171"/>
                  </a:lnTo>
                  <a:lnTo>
                    <a:pt x="6" y="178"/>
                  </a:lnTo>
                  <a:lnTo>
                    <a:pt x="6" y="184"/>
                  </a:lnTo>
                  <a:lnTo>
                    <a:pt x="8" y="190"/>
                  </a:lnTo>
                  <a:lnTo>
                    <a:pt x="8" y="195"/>
                  </a:lnTo>
                  <a:lnTo>
                    <a:pt x="10" y="201"/>
                  </a:lnTo>
                  <a:lnTo>
                    <a:pt x="12" y="207"/>
                  </a:lnTo>
                  <a:lnTo>
                    <a:pt x="12" y="214"/>
                  </a:lnTo>
                  <a:lnTo>
                    <a:pt x="14" y="218"/>
                  </a:lnTo>
                  <a:lnTo>
                    <a:pt x="15" y="226"/>
                  </a:lnTo>
                  <a:lnTo>
                    <a:pt x="17" y="231"/>
                  </a:lnTo>
                  <a:lnTo>
                    <a:pt x="19" y="237"/>
                  </a:lnTo>
                  <a:lnTo>
                    <a:pt x="21" y="241"/>
                  </a:lnTo>
                  <a:lnTo>
                    <a:pt x="23" y="248"/>
                  </a:lnTo>
                  <a:lnTo>
                    <a:pt x="25" y="254"/>
                  </a:lnTo>
                  <a:lnTo>
                    <a:pt x="29" y="258"/>
                  </a:lnTo>
                  <a:lnTo>
                    <a:pt x="31" y="264"/>
                  </a:lnTo>
                  <a:lnTo>
                    <a:pt x="33" y="269"/>
                  </a:lnTo>
                  <a:lnTo>
                    <a:pt x="34" y="275"/>
                  </a:lnTo>
                  <a:lnTo>
                    <a:pt x="36" y="279"/>
                  </a:lnTo>
                  <a:lnTo>
                    <a:pt x="40" y="285"/>
                  </a:lnTo>
                  <a:lnTo>
                    <a:pt x="42" y="288"/>
                  </a:lnTo>
                  <a:lnTo>
                    <a:pt x="44" y="294"/>
                  </a:lnTo>
                  <a:lnTo>
                    <a:pt x="46" y="300"/>
                  </a:lnTo>
                  <a:lnTo>
                    <a:pt x="48" y="304"/>
                  </a:lnTo>
                  <a:lnTo>
                    <a:pt x="50" y="307"/>
                  </a:lnTo>
                  <a:lnTo>
                    <a:pt x="52" y="311"/>
                  </a:lnTo>
                  <a:lnTo>
                    <a:pt x="53" y="315"/>
                  </a:lnTo>
                  <a:lnTo>
                    <a:pt x="57" y="321"/>
                  </a:lnTo>
                  <a:lnTo>
                    <a:pt x="57" y="323"/>
                  </a:lnTo>
                  <a:lnTo>
                    <a:pt x="61" y="328"/>
                  </a:lnTo>
                  <a:lnTo>
                    <a:pt x="63" y="330"/>
                  </a:lnTo>
                  <a:lnTo>
                    <a:pt x="65" y="334"/>
                  </a:lnTo>
                  <a:lnTo>
                    <a:pt x="67" y="338"/>
                  </a:lnTo>
                  <a:lnTo>
                    <a:pt x="67" y="342"/>
                  </a:lnTo>
                  <a:lnTo>
                    <a:pt x="69" y="343"/>
                  </a:lnTo>
                  <a:lnTo>
                    <a:pt x="71" y="345"/>
                  </a:lnTo>
                  <a:lnTo>
                    <a:pt x="72" y="347"/>
                  </a:lnTo>
                  <a:lnTo>
                    <a:pt x="74" y="351"/>
                  </a:lnTo>
                  <a:lnTo>
                    <a:pt x="76" y="355"/>
                  </a:lnTo>
                  <a:lnTo>
                    <a:pt x="78" y="359"/>
                  </a:lnTo>
                  <a:lnTo>
                    <a:pt x="80" y="361"/>
                  </a:lnTo>
                  <a:lnTo>
                    <a:pt x="80" y="362"/>
                  </a:lnTo>
                  <a:lnTo>
                    <a:pt x="80" y="362"/>
                  </a:lnTo>
                  <a:lnTo>
                    <a:pt x="78" y="361"/>
                  </a:lnTo>
                  <a:lnTo>
                    <a:pt x="78" y="359"/>
                  </a:lnTo>
                  <a:lnTo>
                    <a:pt x="76" y="357"/>
                  </a:lnTo>
                  <a:lnTo>
                    <a:pt x="74" y="355"/>
                  </a:lnTo>
                  <a:lnTo>
                    <a:pt x="72" y="349"/>
                  </a:lnTo>
                  <a:lnTo>
                    <a:pt x="71" y="345"/>
                  </a:lnTo>
                  <a:lnTo>
                    <a:pt x="69" y="342"/>
                  </a:lnTo>
                  <a:lnTo>
                    <a:pt x="67" y="336"/>
                  </a:lnTo>
                  <a:lnTo>
                    <a:pt x="67" y="334"/>
                  </a:lnTo>
                  <a:lnTo>
                    <a:pt x="65" y="330"/>
                  </a:lnTo>
                  <a:lnTo>
                    <a:pt x="65" y="328"/>
                  </a:lnTo>
                  <a:lnTo>
                    <a:pt x="63" y="324"/>
                  </a:lnTo>
                  <a:lnTo>
                    <a:pt x="63" y="323"/>
                  </a:lnTo>
                  <a:lnTo>
                    <a:pt x="63" y="319"/>
                  </a:lnTo>
                  <a:lnTo>
                    <a:pt x="61" y="315"/>
                  </a:lnTo>
                  <a:lnTo>
                    <a:pt x="59" y="313"/>
                  </a:lnTo>
                  <a:lnTo>
                    <a:pt x="59" y="309"/>
                  </a:lnTo>
                  <a:lnTo>
                    <a:pt x="57" y="305"/>
                  </a:lnTo>
                  <a:lnTo>
                    <a:pt x="57" y="302"/>
                  </a:lnTo>
                  <a:lnTo>
                    <a:pt x="57" y="300"/>
                  </a:lnTo>
                  <a:lnTo>
                    <a:pt x="53" y="294"/>
                  </a:lnTo>
                  <a:lnTo>
                    <a:pt x="53" y="292"/>
                  </a:lnTo>
                  <a:lnTo>
                    <a:pt x="52" y="288"/>
                  </a:lnTo>
                  <a:lnTo>
                    <a:pt x="52" y="285"/>
                  </a:lnTo>
                  <a:lnTo>
                    <a:pt x="52" y="281"/>
                  </a:lnTo>
                  <a:lnTo>
                    <a:pt x="50" y="277"/>
                  </a:lnTo>
                  <a:lnTo>
                    <a:pt x="48" y="273"/>
                  </a:lnTo>
                  <a:lnTo>
                    <a:pt x="48" y="271"/>
                  </a:lnTo>
                  <a:lnTo>
                    <a:pt x="46" y="266"/>
                  </a:lnTo>
                  <a:lnTo>
                    <a:pt x="46" y="262"/>
                  </a:lnTo>
                  <a:lnTo>
                    <a:pt x="44" y="258"/>
                  </a:lnTo>
                  <a:lnTo>
                    <a:pt x="44" y="254"/>
                  </a:lnTo>
                  <a:lnTo>
                    <a:pt x="42" y="250"/>
                  </a:lnTo>
                  <a:lnTo>
                    <a:pt x="42" y="248"/>
                  </a:lnTo>
                  <a:lnTo>
                    <a:pt x="40" y="243"/>
                  </a:lnTo>
                  <a:lnTo>
                    <a:pt x="40" y="239"/>
                  </a:lnTo>
                  <a:lnTo>
                    <a:pt x="40" y="235"/>
                  </a:lnTo>
                  <a:lnTo>
                    <a:pt x="40" y="231"/>
                  </a:lnTo>
                  <a:lnTo>
                    <a:pt x="38" y="228"/>
                  </a:lnTo>
                  <a:lnTo>
                    <a:pt x="36" y="226"/>
                  </a:lnTo>
                  <a:lnTo>
                    <a:pt x="34" y="220"/>
                  </a:lnTo>
                  <a:lnTo>
                    <a:pt x="34" y="218"/>
                  </a:lnTo>
                  <a:lnTo>
                    <a:pt x="33" y="214"/>
                  </a:lnTo>
                  <a:lnTo>
                    <a:pt x="33" y="209"/>
                  </a:lnTo>
                  <a:lnTo>
                    <a:pt x="33" y="207"/>
                  </a:lnTo>
                  <a:lnTo>
                    <a:pt x="33" y="203"/>
                  </a:lnTo>
                  <a:lnTo>
                    <a:pt x="31" y="199"/>
                  </a:lnTo>
                  <a:lnTo>
                    <a:pt x="31" y="197"/>
                  </a:lnTo>
                  <a:lnTo>
                    <a:pt x="31" y="193"/>
                  </a:lnTo>
                  <a:lnTo>
                    <a:pt x="29" y="191"/>
                  </a:lnTo>
                  <a:lnTo>
                    <a:pt x="29" y="188"/>
                  </a:lnTo>
                  <a:lnTo>
                    <a:pt x="29" y="184"/>
                  </a:lnTo>
                  <a:lnTo>
                    <a:pt x="29" y="182"/>
                  </a:lnTo>
                  <a:lnTo>
                    <a:pt x="29" y="180"/>
                  </a:lnTo>
                  <a:lnTo>
                    <a:pt x="29" y="174"/>
                  </a:lnTo>
                  <a:lnTo>
                    <a:pt x="29" y="172"/>
                  </a:lnTo>
                  <a:lnTo>
                    <a:pt x="27" y="171"/>
                  </a:lnTo>
                  <a:lnTo>
                    <a:pt x="27" y="169"/>
                  </a:lnTo>
                  <a:lnTo>
                    <a:pt x="25" y="165"/>
                  </a:lnTo>
                  <a:lnTo>
                    <a:pt x="25" y="163"/>
                  </a:lnTo>
                  <a:lnTo>
                    <a:pt x="25" y="159"/>
                  </a:lnTo>
                  <a:lnTo>
                    <a:pt x="25" y="155"/>
                  </a:lnTo>
                  <a:lnTo>
                    <a:pt x="25" y="152"/>
                  </a:lnTo>
                  <a:lnTo>
                    <a:pt x="25" y="152"/>
                  </a:lnTo>
                  <a:lnTo>
                    <a:pt x="25" y="146"/>
                  </a:lnTo>
                  <a:lnTo>
                    <a:pt x="25" y="144"/>
                  </a:lnTo>
                  <a:lnTo>
                    <a:pt x="25" y="138"/>
                  </a:lnTo>
                  <a:lnTo>
                    <a:pt x="25" y="136"/>
                  </a:lnTo>
                  <a:lnTo>
                    <a:pt x="25" y="133"/>
                  </a:lnTo>
                  <a:lnTo>
                    <a:pt x="25" y="129"/>
                  </a:lnTo>
                  <a:lnTo>
                    <a:pt x="27" y="125"/>
                  </a:lnTo>
                  <a:lnTo>
                    <a:pt x="27" y="121"/>
                  </a:lnTo>
                  <a:lnTo>
                    <a:pt x="27" y="117"/>
                  </a:lnTo>
                  <a:lnTo>
                    <a:pt x="27" y="114"/>
                  </a:lnTo>
                  <a:lnTo>
                    <a:pt x="27" y="110"/>
                  </a:lnTo>
                  <a:lnTo>
                    <a:pt x="29" y="108"/>
                  </a:lnTo>
                  <a:lnTo>
                    <a:pt x="29" y="102"/>
                  </a:lnTo>
                  <a:lnTo>
                    <a:pt x="29" y="98"/>
                  </a:lnTo>
                  <a:lnTo>
                    <a:pt x="29" y="95"/>
                  </a:lnTo>
                  <a:lnTo>
                    <a:pt x="29" y="91"/>
                  </a:lnTo>
                  <a:lnTo>
                    <a:pt x="29" y="87"/>
                  </a:lnTo>
                  <a:lnTo>
                    <a:pt x="29" y="83"/>
                  </a:lnTo>
                  <a:lnTo>
                    <a:pt x="31" y="79"/>
                  </a:lnTo>
                  <a:lnTo>
                    <a:pt x="31" y="76"/>
                  </a:lnTo>
                  <a:lnTo>
                    <a:pt x="31" y="74"/>
                  </a:lnTo>
                  <a:lnTo>
                    <a:pt x="31" y="70"/>
                  </a:lnTo>
                  <a:lnTo>
                    <a:pt x="33" y="64"/>
                  </a:lnTo>
                  <a:lnTo>
                    <a:pt x="33" y="62"/>
                  </a:lnTo>
                  <a:lnTo>
                    <a:pt x="33" y="57"/>
                  </a:lnTo>
                  <a:lnTo>
                    <a:pt x="33" y="53"/>
                  </a:lnTo>
                  <a:lnTo>
                    <a:pt x="33" y="51"/>
                  </a:lnTo>
                  <a:lnTo>
                    <a:pt x="33" y="47"/>
                  </a:lnTo>
                  <a:lnTo>
                    <a:pt x="33" y="43"/>
                  </a:lnTo>
                  <a:lnTo>
                    <a:pt x="34" y="41"/>
                  </a:lnTo>
                  <a:lnTo>
                    <a:pt x="34" y="39"/>
                  </a:lnTo>
                  <a:lnTo>
                    <a:pt x="34" y="36"/>
                  </a:lnTo>
                  <a:lnTo>
                    <a:pt x="34" y="32"/>
                  </a:lnTo>
                  <a:lnTo>
                    <a:pt x="34" y="28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6" y="19"/>
                  </a:lnTo>
                  <a:lnTo>
                    <a:pt x="38" y="15"/>
                  </a:lnTo>
                  <a:lnTo>
                    <a:pt x="36" y="9"/>
                  </a:lnTo>
                  <a:lnTo>
                    <a:pt x="36" y="7"/>
                  </a:lnTo>
                  <a:lnTo>
                    <a:pt x="36" y="5"/>
                  </a:lnTo>
                  <a:lnTo>
                    <a:pt x="36" y="1"/>
                  </a:lnTo>
                  <a:lnTo>
                    <a:pt x="34" y="0"/>
                  </a:lnTo>
                  <a:lnTo>
                    <a:pt x="33" y="1"/>
                  </a:lnTo>
                  <a:lnTo>
                    <a:pt x="31" y="5"/>
                  </a:lnTo>
                  <a:lnTo>
                    <a:pt x="29" y="9"/>
                  </a:lnTo>
                  <a:lnTo>
                    <a:pt x="27" y="11"/>
                  </a:lnTo>
                  <a:lnTo>
                    <a:pt x="25" y="15"/>
                  </a:lnTo>
                  <a:lnTo>
                    <a:pt x="25" y="17"/>
                  </a:lnTo>
                  <a:lnTo>
                    <a:pt x="23" y="20"/>
                  </a:lnTo>
                  <a:lnTo>
                    <a:pt x="23" y="22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19" y="34"/>
                  </a:lnTo>
                  <a:lnTo>
                    <a:pt x="17" y="38"/>
                  </a:lnTo>
                  <a:lnTo>
                    <a:pt x="17" y="41"/>
                  </a:lnTo>
                  <a:lnTo>
                    <a:pt x="17" y="45"/>
                  </a:lnTo>
                  <a:lnTo>
                    <a:pt x="17" y="49"/>
                  </a:lnTo>
                  <a:lnTo>
                    <a:pt x="15" y="51"/>
                  </a:lnTo>
                  <a:lnTo>
                    <a:pt x="15" y="55"/>
                  </a:lnTo>
                  <a:lnTo>
                    <a:pt x="14" y="58"/>
                  </a:lnTo>
                  <a:lnTo>
                    <a:pt x="14" y="62"/>
                  </a:lnTo>
                  <a:lnTo>
                    <a:pt x="12" y="64"/>
                  </a:lnTo>
                  <a:lnTo>
                    <a:pt x="12" y="68"/>
                  </a:lnTo>
                  <a:lnTo>
                    <a:pt x="12" y="70"/>
                  </a:lnTo>
                  <a:lnTo>
                    <a:pt x="12" y="74"/>
                  </a:lnTo>
                  <a:lnTo>
                    <a:pt x="12" y="77"/>
                  </a:lnTo>
                  <a:lnTo>
                    <a:pt x="10" y="81"/>
                  </a:lnTo>
                  <a:lnTo>
                    <a:pt x="10" y="85"/>
                  </a:lnTo>
                  <a:lnTo>
                    <a:pt x="10" y="85"/>
                  </a:lnTo>
                  <a:lnTo>
                    <a:pt x="10" y="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Freeform 34"/>
            <p:cNvSpPr>
              <a:spLocks/>
            </p:cNvSpPr>
            <p:nvPr/>
          </p:nvSpPr>
          <p:spPr bwMode="auto">
            <a:xfrm>
              <a:off x="7539038" y="3246438"/>
              <a:ext cx="295275" cy="55562"/>
            </a:xfrm>
            <a:custGeom>
              <a:avLst/>
              <a:gdLst/>
              <a:ahLst/>
              <a:cxnLst>
                <a:cxn ang="0">
                  <a:pos x="46" y="19"/>
                </a:cxn>
                <a:cxn ang="0">
                  <a:pos x="73" y="12"/>
                </a:cxn>
                <a:cxn ang="0">
                  <a:pos x="101" y="4"/>
                </a:cxn>
                <a:cxn ang="0">
                  <a:pos x="126" y="2"/>
                </a:cxn>
                <a:cxn ang="0">
                  <a:pos x="151" y="0"/>
                </a:cxn>
                <a:cxn ang="0">
                  <a:pos x="175" y="0"/>
                </a:cxn>
                <a:cxn ang="0">
                  <a:pos x="200" y="2"/>
                </a:cxn>
                <a:cxn ang="0">
                  <a:pos x="221" y="4"/>
                </a:cxn>
                <a:cxn ang="0">
                  <a:pos x="244" y="10"/>
                </a:cxn>
                <a:cxn ang="0">
                  <a:pos x="265" y="15"/>
                </a:cxn>
                <a:cxn ang="0">
                  <a:pos x="282" y="21"/>
                </a:cxn>
                <a:cxn ang="0">
                  <a:pos x="299" y="29"/>
                </a:cxn>
                <a:cxn ang="0">
                  <a:pos x="314" y="34"/>
                </a:cxn>
                <a:cxn ang="0">
                  <a:pos x="327" y="40"/>
                </a:cxn>
                <a:cxn ang="0">
                  <a:pos x="341" y="48"/>
                </a:cxn>
                <a:cxn ang="0">
                  <a:pos x="350" y="53"/>
                </a:cxn>
                <a:cxn ang="0">
                  <a:pos x="360" y="59"/>
                </a:cxn>
                <a:cxn ang="0">
                  <a:pos x="367" y="65"/>
                </a:cxn>
                <a:cxn ang="0">
                  <a:pos x="373" y="70"/>
                </a:cxn>
                <a:cxn ang="0">
                  <a:pos x="364" y="67"/>
                </a:cxn>
                <a:cxn ang="0">
                  <a:pos x="352" y="63"/>
                </a:cxn>
                <a:cxn ang="0">
                  <a:pos x="339" y="59"/>
                </a:cxn>
                <a:cxn ang="0">
                  <a:pos x="331" y="57"/>
                </a:cxn>
                <a:cxn ang="0">
                  <a:pos x="322" y="53"/>
                </a:cxn>
                <a:cxn ang="0">
                  <a:pos x="312" y="51"/>
                </a:cxn>
                <a:cxn ang="0">
                  <a:pos x="301" y="50"/>
                </a:cxn>
                <a:cxn ang="0">
                  <a:pos x="291" y="48"/>
                </a:cxn>
                <a:cxn ang="0">
                  <a:pos x="282" y="44"/>
                </a:cxn>
                <a:cxn ang="0">
                  <a:pos x="270" y="40"/>
                </a:cxn>
                <a:cxn ang="0">
                  <a:pos x="259" y="38"/>
                </a:cxn>
                <a:cxn ang="0">
                  <a:pos x="248" y="36"/>
                </a:cxn>
                <a:cxn ang="0">
                  <a:pos x="236" y="34"/>
                </a:cxn>
                <a:cxn ang="0">
                  <a:pos x="225" y="32"/>
                </a:cxn>
                <a:cxn ang="0">
                  <a:pos x="213" y="31"/>
                </a:cxn>
                <a:cxn ang="0">
                  <a:pos x="202" y="29"/>
                </a:cxn>
                <a:cxn ang="0">
                  <a:pos x="192" y="27"/>
                </a:cxn>
                <a:cxn ang="0">
                  <a:pos x="181" y="25"/>
                </a:cxn>
                <a:cxn ang="0">
                  <a:pos x="173" y="25"/>
                </a:cxn>
                <a:cxn ang="0">
                  <a:pos x="162" y="23"/>
                </a:cxn>
                <a:cxn ang="0">
                  <a:pos x="151" y="23"/>
                </a:cxn>
                <a:cxn ang="0">
                  <a:pos x="141" y="23"/>
                </a:cxn>
                <a:cxn ang="0">
                  <a:pos x="130" y="23"/>
                </a:cxn>
                <a:cxn ang="0">
                  <a:pos x="120" y="25"/>
                </a:cxn>
                <a:cxn ang="0">
                  <a:pos x="109" y="25"/>
                </a:cxn>
                <a:cxn ang="0">
                  <a:pos x="97" y="27"/>
                </a:cxn>
                <a:cxn ang="0">
                  <a:pos x="86" y="29"/>
                </a:cxn>
                <a:cxn ang="0">
                  <a:pos x="76" y="31"/>
                </a:cxn>
                <a:cxn ang="0">
                  <a:pos x="65" y="32"/>
                </a:cxn>
                <a:cxn ang="0">
                  <a:pos x="56" y="34"/>
                </a:cxn>
                <a:cxn ang="0">
                  <a:pos x="46" y="36"/>
                </a:cxn>
                <a:cxn ang="0">
                  <a:pos x="37" y="38"/>
                </a:cxn>
                <a:cxn ang="0">
                  <a:pos x="29" y="38"/>
                </a:cxn>
                <a:cxn ang="0">
                  <a:pos x="18" y="42"/>
                </a:cxn>
                <a:cxn ang="0">
                  <a:pos x="6" y="44"/>
                </a:cxn>
                <a:cxn ang="0">
                  <a:pos x="0" y="48"/>
                </a:cxn>
              </a:cxnLst>
              <a:rect l="0" t="0" r="r" b="b"/>
              <a:pathLst>
                <a:path w="373" h="70">
                  <a:moveTo>
                    <a:pt x="29" y="29"/>
                  </a:moveTo>
                  <a:lnTo>
                    <a:pt x="37" y="23"/>
                  </a:lnTo>
                  <a:lnTo>
                    <a:pt x="46" y="19"/>
                  </a:lnTo>
                  <a:lnTo>
                    <a:pt x="56" y="15"/>
                  </a:lnTo>
                  <a:lnTo>
                    <a:pt x="65" y="13"/>
                  </a:lnTo>
                  <a:lnTo>
                    <a:pt x="73" y="12"/>
                  </a:lnTo>
                  <a:lnTo>
                    <a:pt x="82" y="10"/>
                  </a:lnTo>
                  <a:lnTo>
                    <a:pt x="92" y="6"/>
                  </a:lnTo>
                  <a:lnTo>
                    <a:pt x="101" y="4"/>
                  </a:lnTo>
                  <a:lnTo>
                    <a:pt x="109" y="4"/>
                  </a:lnTo>
                  <a:lnTo>
                    <a:pt x="116" y="2"/>
                  </a:lnTo>
                  <a:lnTo>
                    <a:pt x="126" y="2"/>
                  </a:lnTo>
                  <a:lnTo>
                    <a:pt x="134" y="0"/>
                  </a:lnTo>
                  <a:lnTo>
                    <a:pt x="143" y="0"/>
                  </a:lnTo>
                  <a:lnTo>
                    <a:pt x="151" y="0"/>
                  </a:lnTo>
                  <a:lnTo>
                    <a:pt x="160" y="0"/>
                  </a:lnTo>
                  <a:lnTo>
                    <a:pt x="168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1" y="0"/>
                  </a:lnTo>
                  <a:lnTo>
                    <a:pt x="200" y="2"/>
                  </a:lnTo>
                  <a:lnTo>
                    <a:pt x="206" y="2"/>
                  </a:lnTo>
                  <a:lnTo>
                    <a:pt x="213" y="4"/>
                  </a:lnTo>
                  <a:lnTo>
                    <a:pt x="221" y="4"/>
                  </a:lnTo>
                  <a:lnTo>
                    <a:pt x="230" y="6"/>
                  </a:lnTo>
                  <a:lnTo>
                    <a:pt x="236" y="8"/>
                  </a:lnTo>
                  <a:lnTo>
                    <a:pt x="244" y="10"/>
                  </a:lnTo>
                  <a:lnTo>
                    <a:pt x="249" y="12"/>
                  </a:lnTo>
                  <a:lnTo>
                    <a:pt x="257" y="13"/>
                  </a:lnTo>
                  <a:lnTo>
                    <a:pt x="265" y="15"/>
                  </a:lnTo>
                  <a:lnTo>
                    <a:pt x="270" y="17"/>
                  </a:lnTo>
                  <a:lnTo>
                    <a:pt x="274" y="19"/>
                  </a:lnTo>
                  <a:lnTo>
                    <a:pt x="282" y="21"/>
                  </a:lnTo>
                  <a:lnTo>
                    <a:pt x="288" y="23"/>
                  </a:lnTo>
                  <a:lnTo>
                    <a:pt x="293" y="25"/>
                  </a:lnTo>
                  <a:lnTo>
                    <a:pt x="299" y="29"/>
                  </a:lnTo>
                  <a:lnTo>
                    <a:pt x="305" y="31"/>
                  </a:lnTo>
                  <a:lnTo>
                    <a:pt x="308" y="32"/>
                  </a:lnTo>
                  <a:lnTo>
                    <a:pt x="314" y="34"/>
                  </a:lnTo>
                  <a:lnTo>
                    <a:pt x="318" y="36"/>
                  </a:lnTo>
                  <a:lnTo>
                    <a:pt x="324" y="38"/>
                  </a:lnTo>
                  <a:lnTo>
                    <a:pt x="327" y="40"/>
                  </a:lnTo>
                  <a:lnTo>
                    <a:pt x="333" y="42"/>
                  </a:lnTo>
                  <a:lnTo>
                    <a:pt x="335" y="44"/>
                  </a:lnTo>
                  <a:lnTo>
                    <a:pt x="341" y="48"/>
                  </a:lnTo>
                  <a:lnTo>
                    <a:pt x="343" y="50"/>
                  </a:lnTo>
                  <a:lnTo>
                    <a:pt x="346" y="51"/>
                  </a:lnTo>
                  <a:lnTo>
                    <a:pt x="350" y="53"/>
                  </a:lnTo>
                  <a:lnTo>
                    <a:pt x="354" y="57"/>
                  </a:lnTo>
                  <a:lnTo>
                    <a:pt x="356" y="57"/>
                  </a:lnTo>
                  <a:lnTo>
                    <a:pt x="360" y="59"/>
                  </a:lnTo>
                  <a:lnTo>
                    <a:pt x="362" y="61"/>
                  </a:lnTo>
                  <a:lnTo>
                    <a:pt x="364" y="63"/>
                  </a:lnTo>
                  <a:lnTo>
                    <a:pt x="367" y="65"/>
                  </a:lnTo>
                  <a:lnTo>
                    <a:pt x="369" y="69"/>
                  </a:lnTo>
                  <a:lnTo>
                    <a:pt x="373" y="70"/>
                  </a:lnTo>
                  <a:lnTo>
                    <a:pt x="373" y="70"/>
                  </a:lnTo>
                  <a:lnTo>
                    <a:pt x="369" y="70"/>
                  </a:lnTo>
                  <a:lnTo>
                    <a:pt x="367" y="69"/>
                  </a:lnTo>
                  <a:lnTo>
                    <a:pt x="364" y="67"/>
                  </a:lnTo>
                  <a:lnTo>
                    <a:pt x="360" y="67"/>
                  </a:lnTo>
                  <a:lnTo>
                    <a:pt x="356" y="65"/>
                  </a:lnTo>
                  <a:lnTo>
                    <a:pt x="352" y="63"/>
                  </a:lnTo>
                  <a:lnTo>
                    <a:pt x="346" y="63"/>
                  </a:lnTo>
                  <a:lnTo>
                    <a:pt x="343" y="61"/>
                  </a:lnTo>
                  <a:lnTo>
                    <a:pt x="339" y="59"/>
                  </a:lnTo>
                  <a:lnTo>
                    <a:pt x="337" y="59"/>
                  </a:lnTo>
                  <a:lnTo>
                    <a:pt x="333" y="57"/>
                  </a:lnTo>
                  <a:lnTo>
                    <a:pt x="331" y="57"/>
                  </a:lnTo>
                  <a:lnTo>
                    <a:pt x="327" y="57"/>
                  </a:lnTo>
                  <a:lnTo>
                    <a:pt x="326" y="55"/>
                  </a:lnTo>
                  <a:lnTo>
                    <a:pt x="322" y="53"/>
                  </a:lnTo>
                  <a:lnTo>
                    <a:pt x="320" y="53"/>
                  </a:lnTo>
                  <a:lnTo>
                    <a:pt x="316" y="51"/>
                  </a:lnTo>
                  <a:lnTo>
                    <a:pt x="312" y="51"/>
                  </a:lnTo>
                  <a:lnTo>
                    <a:pt x="308" y="51"/>
                  </a:lnTo>
                  <a:lnTo>
                    <a:pt x="307" y="50"/>
                  </a:lnTo>
                  <a:lnTo>
                    <a:pt x="301" y="50"/>
                  </a:lnTo>
                  <a:lnTo>
                    <a:pt x="299" y="50"/>
                  </a:lnTo>
                  <a:lnTo>
                    <a:pt x="295" y="48"/>
                  </a:lnTo>
                  <a:lnTo>
                    <a:pt x="291" y="48"/>
                  </a:lnTo>
                  <a:lnTo>
                    <a:pt x="288" y="46"/>
                  </a:lnTo>
                  <a:lnTo>
                    <a:pt x="284" y="44"/>
                  </a:lnTo>
                  <a:lnTo>
                    <a:pt x="282" y="44"/>
                  </a:lnTo>
                  <a:lnTo>
                    <a:pt x="278" y="42"/>
                  </a:lnTo>
                  <a:lnTo>
                    <a:pt x="272" y="42"/>
                  </a:lnTo>
                  <a:lnTo>
                    <a:pt x="270" y="40"/>
                  </a:lnTo>
                  <a:lnTo>
                    <a:pt x="267" y="40"/>
                  </a:lnTo>
                  <a:lnTo>
                    <a:pt x="263" y="40"/>
                  </a:lnTo>
                  <a:lnTo>
                    <a:pt x="259" y="38"/>
                  </a:lnTo>
                  <a:lnTo>
                    <a:pt x="255" y="38"/>
                  </a:lnTo>
                  <a:lnTo>
                    <a:pt x="251" y="38"/>
                  </a:lnTo>
                  <a:lnTo>
                    <a:pt x="248" y="36"/>
                  </a:lnTo>
                  <a:lnTo>
                    <a:pt x="244" y="36"/>
                  </a:lnTo>
                  <a:lnTo>
                    <a:pt x="240" y="36"/>
                  </a:lnTo>
                  <a:lnTo>
                    <a:pt x="236" y="34"/>
                  </a:lnTo>
                  <a:lnTo>
                    <a:pt x="232" y="34"/>
                  </a:lnTo>
                  <a:lnTo>
                    <a:pt x="229" y="34"/>
                  </a:lnTo>
                  <a:lnTo>
                    <a:pt x="225" y="32"/>
                  </a:lnTo>
                  <a:lnTo>
                    <a:pt x="221" y="31"/>
                  </a:lnTo>
                  <a:lnTo>
                    <a:pt x="217" y="31"/>
                  </a:lnTo>
                  <a:lnTo>
                    <a:pt x="213" y="31"/>
                  </a:lnTo>
                  <a:lnTo>
                    <a:pt x="210" y="29"/>
                  </a:lnTo>
                  <a:lnTo>
                    <a:pt x="206" y="29"/>
                  </a:lnTo>
                  <a:lnTo>
                    <a:pt x="202" y="29"/>
                  </a:lnTo>
                  <a:lnTo>
                    <a:pt x="198" y="29"/>
                  </a:lnTo>
                  <a:lnTo>
                    <a:pt x="196" y="27"/>
                  </a:lnTo>
                  <a:lnTo>
                    <a:pt x="192" y="27"/>
                  </a:lnTo>
                  <a:lnTo>
                    <a:pt x="189" y="27"/>
                  </a:lnTo>
                  <a:lnTo>
                    <a:pt x="185" y="25"/>
                  </a:lnTo>
                  <a:lnTo>
                    <a:pt x="181" y="25"/>
                  </a:lnTo>
                  <a:lnTo>
                    <a:pt x="179" y="25"/>
                  </a:lnTo>
                  <a:lnTo>
                    <a:pt x="177" y="25"/>
                  </a:lnTo>
                  <a:lnTo>
                    <a:pt x="173" y="25"/>
                  </a:lnTo>
                  <a:lnTo>
                    <a:pt x="168" y="23"/>
                  </a:lnTo>
                  <a:lnTo>
                    <a:pt x="166" y="23"/>
                  </a:lnTo>
                  <a:lnTo>
                    <a:pt x="162" y="23"/>
                  </a:lnTo>
                  <a:lnTo>
                    <a:pt x="158" y="23"/>
                  </a:lnTo>
                  <a:lnTo>
                    <a:pt x="156" y="23"/>
                  </a:lnTo>
                  <a:lnTo>
                    <a:pt x="151" y="23"/>
                  </a:lnTo>
                  <a:lnTo>
                    <a:pt x="149" y="23"/>
                  </a:lnTo>
                  <a:lnTo>
                    <a:pt x="145" y="23"/>
                  </a:lnTo>
                  <a:lnTo>
                    <a:pt x="141" y="23"/>
                  </a:lnTo>
                  <a:lnTo>
                    <a:pt x="139" y="23"/>
                  </a:lnTo>
                  <a:lnTo>
                    <a:pt x="134" y="23"/>
                  </a:lnTo>
                  <a:lnTo>
                    <a:pt x="130" y="23"/>
                  </a:lnTo>
                  <a:lnTo>
                    <a:pt x="128" y="23"/>
                  </a:lnTo>
                  <a:lnTo>
                    <a:pt x="124" y="25"/>
                  </a:lnTo>
                  <a:lnTo>
                    <a:pt x="120" y="25"/>
                  </a:lnTo>
                  <a:lnTo>
                    <a:pt x="116" y="25"/>
                  </a:lnTo>
                  <a:lnTo>
                    <a:pt x="113" y="25"/>
                  </a:lnTo>
                  <a:lnTo>
                    <a:pt x="109" y="25"/>
                  </a:lnTo>
                  <a:lnTo>
                    <a:pt x="105" y="27"/>
                  </a:lnTo>
                  <a:lnTo>
                    <a:pt x="101" y="27"/>
                  </a:lnTo>
                  <a:lnTo>
                    <a:pt x="97" y="27"/>
                  </a:lnTo>
                  <a:lnTo>
                    <a:pt x="94" y="29"/>
                  </a:lnTo>
                  <a:lnTo>
                    <a:pt x="92" y="29"/>
                  </a:lnTo>
                  <a:lnTo>
                    <a:pt x="86" y="29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6" y="31"/>
                  </a:lnTo>
                  <a:lnTo>
                    <a:pt x="73" y="31"/>
                  </a:lnTo>
                  <a:lnTo>
                    <a:pt x="69" y="31"/>
                  </a:lnTo>
                  <a:lnTo>
                    <a:pt x="65" y="32"/>
                  </a:lnTo>
                  <a:lnTo>
                    <a:pt x="61" y="34"/>
                  </a:lnTo>
                  <a:lnTo>
                    <a:pt x="59" y="34"/>
                  </a:lnTo>
                  <a:lnTo>
                    <a:pt x="56" y="34"/>
                  </a:lnTo>
                  <a:lnTo>
                    <a:pt x="54" y="34"/>
                  </a:lnTo>
                  <a:lnTo>
                    <a:pt x="48" y="34"/>
                  </a:lnTo>
                  <a:lnTo>
                    <a:pt x="46" y="36"/>
                  </a:lnTo>
                  <a:lnTo>
                    <a:pt x="42" y="36"/>
                  </a:lnTo>
                  <a:lnTo>
                    <a:pt x="40" y="36"/>
                  </a:lnTo>
                  <a:lnTo>
                    <a:pt x="37" y="38"/>
                  </a:lnTo>
                  <a:lnTo>
                    <a:pt x="35" y="38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5" y="38"/>
                  </a:lnTo>
                  <a:lnTo>
                    <a:pt x="21" y="40"/>
                  </a:lnTo>
                  <a:lnTo>
                    <a:pt x="18" y="42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6" y="44"/>
                  </a:lnTo>
                  <a:lnTo>
                    <a:pt x="4" y="44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29" y="29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35"/>
            <p:cNvSpPr>
              <a:spLocks/>
            </p:cNvSpPr>
            <p:nvPr/>
          </p:nvSpPr>
          <p:spPr bwMode="auto">
            <a:xfrm>
              <a:off x="7897813" y="3681413"/>
              <a:ext cx="136525" cy="219075"/>
            </a:xfrm>
            <a:custGeom>
              <a:avLst/>
              <a:gdLst/>
              <a:ahLst/>
              <a:cxnLst>
                <a:cxn ang="0">
                  <a:pos x="171" y="6"/>
                </a:cxn>
                <a:cxn ang="0">
                  <a:pos x="169" y="16"/>
                </a:cxn>
                <a:cxn ang="0">
                  <a:pos x="169" y="25"/>
                </a:cxn>
                <a:cxn ang="0">
                  <a:pos x="165" y="31"/>
                </a:cxn>
                <a:cxn ang="0">
                  <a:pos x="165" y="42"/>
                </a:cxn>
                <a:cxn ang="0">
                  <a:pos x="163" y="50"/>
                </a:cxn>
                <a:cxn ang="0">
                  <a:pos x="161" y="61"/>
                </a:cxn>
                <a:cxn ang="0">
                  <a:pos x="160" y="73"/>
                </a:cxn>
                <a:cxn ang="0">
                  <a:pos x="156" y="82"/>
                </a:cxn>
                <a:cxn ang="0">
                  <a:pos x="152" y="95"/>
                </a:cxn>
                <a:cxn ang="0">
                  <a:pos x="150" y="107"/>
                </a:cxn>
                <a:cxn ang="0">
                  <a:pos x="146" y="116"/>
                </a:cxn>
                <a:cxn ang="0">
                  <a:pos x="144" y="130"/>
                </a:cxn>
                <a:cxn ang="0">
                  <a:pos x="139" y="141"/>
                </a:cxn>
                <a:cxn ang="0">
                  <a:pos x="133" y="150"/>
                </a:cxn>
                <a:cxn ang="0">
                  <a:pos x="127" y="160"/>
                </a:cxn>
                <a:cxn ang="0">
                  <a:pos x="123" y="171"/>
                </a:cxn>
                <a:cxn ang="0">
                  <a:pos x="116" y="181"/>
                </a:cxn>
                <a:cxn ang="0">
                  <a:pos x="104" y="194"/>
                </a:cxn>
                <a:cxn ang="0">
                  <a:pos x="91" y="211"/>
                </a:cxn>
                <a:cxn ang="0">
                  <a:pos x="76" y="225"/>
                </a:cxn>
                <a:cxn ang="0">
                  <a:pos x="61" y="236"/>
                </a:cxn>
                <a:cxn ang="0">
                  <a:pos x="47" y="247"/>
                </a:cxn>
                <a:cxn ang="0">
                  <a:pos x="34" y="255"/>
                </a:cxn>
                <a:cxn ang="0">
                  <a:pos x="23" y="264"/>
                </a:cxn>
                <a:cxn ang="0">
                  <a:pos x="13" y="270"/>
                </a:cxn>
                <a:cxn ang="0">
                  <a:pos x="2" y="274"/>
                </a:cxn>
                <a:cxn ang="0">
                  <a:pos x="2" y="274"/>
                </a:cxn>
                <a:cxn ang="0">
                  <a:pos x="7" y="266"/>
                </a:cxn>
                <a:cxn ang="0">
                  <a:pos x="19" y="255"/>
                </a:cxn>
                <a:cxn ang="0">
                  <a:pos x="32" y="244"/>
                </a:cxn>
                <a:cxn ang="0">
                  <a:pos x="46" y="228"/>
                </a:cxn>
                <a:cxn ang="0">
                  <a:pos x="57" y="217"/>
                </a:cxn>
                <a:cxn ang="0">
                  <a:pos x="65" y="206"/>
                </a:cxn>
                <a:cxn ang="0">
                  <a:pos x="80" y="190"/>
                </a:cxn>
                <a:cxn ang="0">
                  <a:pos x="93" y="177"/>
                </a:cxn>
                <a:cxn ang="0">
                  <a:pos x="103" y="164"/>
                </a:cxn>
                <a:cxn ang="0">
                  <a:pos x="108" y="154"/>
                </a:cxn>
                <a:cxn ang="0">
                  <a:pos x="112" y="147"/>
                </a:cxn>
                <a:cxn ang="0">
                  <a:pos x="116" y="135"/>
                </a:cxn>
                <a:cxn ang="0">
                  <a:pos x="123" y="120"/>
                </a:cxn>
                <a:cxn ang="0">
                  <a:pos x="125" y="111"/>
                </a:cxn>
                <a:cxn ang="0">
                  <a:pos x="129" y="101"/>
                </a:cxn>
                <a:cxn ang="0">
                  <a:pos x="133" y="92"/>
                </a:cxn>
                <a:cxn ang="0">
                  <a:pos x="139" y="82"/>
                </a:cxn>
                <a:cxn ang="0">
                  <a:pos x="142" y="73"/>
                </a:cxn>
                <a:cxn ang="0">
                  <a:pos x="146" y="61"/>
                </a:cxn>
                <a:cxn ang="0">
                  <a:pos x="150" y="52"/>
                </a:cxn>
                <a:cxn ang="0">
                  <a:pos x="152" y="42"/>
                </a:cxn>
                <a:cxn ang="0">
                  <a:pos x="156" y="33"/>
                </a:cxn>
                <a:cxn ang="0">
                  <a:pos x="160" y="25"/>
                </a:cxn>
                <a:cxn ang="0">
                  <a:pos x="163" y="16"/>
                </a:cxn>
                <a:cxn ang="0">
                  <a:pos x="169" y="6"/>
                </a:cxn>
                <a:cxn ang="0">
                  <a:pos x="173" y="0"/>
                </a:cxn>
              </a:cxnLst>
              <a:rect l="0" t="0" r="r" b="b"/>
              <a:pathLst>
                <a:path w="173" h="276">
                  <a:moveTo>
                    <a:pt x="173" y="0"/>
                  </a:moveTo>
                  <a:lnTo>
                    <a:pt x="171" y="2"/>
                  </a:lnTo>
                  <a:lnTo>
                    <a:pt x="171" y="6"/>
                  </a:lnTo>
                  <a:lnTo>
                    <a:pt x="169" y="8"/>
                  </a:lnTo>
                  <a:lnTo>
                    <a:pt x="169" y="12"/>
                  </a:lnTo>
                  <a:lnTo>
                    <a:pt x="169" y="16"/>
                  </a:lnTo>
                  <a:lnTo>
                    <a:pt x="169" y="19"/>
                  </a:lnTo>
                  <a:lnTo>
                    <a:pt x="169" y="21"/>
                  </a:lnTo>
                  <a:lnTo>
                    <a:pt x="169" y="25"/>
                  </a:lnTo>
                  <a:lnTo>
                    <a:pt x="167" y="27"/>
                  </a:lnTo>
                  <a:lnTo>
                    <a:pt x="167" y="29"/>
                  </a:lnTo>
                  <a:lnTo>
                    <a:pt x="165" y="31"/>
                  </a:lnTo>
                  <a:lnTo>
                    <a:pt x="165" y="36"/>
                  </a:lnTo>
                  <a:lnTo>
                    <a:pt x="165" y="38"/>
                  </a:lnTo>
                  <a:lnTo>
                    <a:pt x="165" y="42"/>
                  </a:lnTo>
                  <a:lnTo>
                    <a:pt x="163" y="44"/>
                  </a:lnTo>
                  <a:lnTo>
                    <a:pt x="163" y="48"/>
                  </a:lnTo>
                  <a:lnTo>
                    <a:pt x="163" y="50"/>
                  </a:lnTo>
                  <a:lnTo>
                    <a:pt x="163" y="55"/>
                  </a:lnTo>
                  <a:lnTo>
                    <a:pt x="161" y="57"/>
                  </a:lnTo>
                  <a:lnTo>
                    <a:pt x="161" y="61"/>
                  </a:lnTo>
                  <a:lnTo>
                    <a:pt x="161" y="65"/>
                  </a:lnTo>
                  <a:lnTo>
                    <a:pt x="161" y="69"/>
                  </a:lnTo>
                  <a:lnTo>
                    <a:pt x="160" y="73"/>
                  </a:lnTo>
                  <a:lnTo>
                    <a:pt x="160" y="76"/>
                  </a:lnTo>
                  <a:lnTo>
                    <a:pt x="158" y="78"/>
                  </a:lnTo>
                  <a:lnTo>
                    <a:pt x="156" y="82"/>
                  </a:lnTo>
                  <a:lnTo>
                    <a:pt x="156" y="88"/>
                  </a:lnTo>
                  <a:lnTo>
                    <a:pt x="156" y="90"/>
                  </a:lnTo>
                  <a:lnTo>
                    <a:pt x="152" y="95"/>
                  </a:lnTo>
                  <a:lnTo>
                    <a:pt x="152" y="97"/>
                  </a:lnTo>
                  <a:lnTo>
                    <a:pt x="150" y="101"/>
                  </a:lnTo>
                  <a:lnTo>
                    <a:pt x="150" y="107"/>
                  </a:lnTo>
                  <a:lnTo>
                    <a:pt x="150" y="109"/>
                  </a:lnTo>
                  <a:lnTo>
                    <a:pt x="148" y="112"/>
                  </a:lnTo>
                  <a:lnTo>
                    <a:pt x="146" y="116"/>
                  </a:lnTo>
                  <a:lnTo>
                    <a:pt x="146" y="122"/>
                  </a:lnTo>
                  <a:lnTo>
                    <a:pt x="144" y="124"/>
                  </a:lnTo>
                  <a:lnTo>
                    <a:pt x="144" y="130"/>
                  </a:lnTo>
                  <a:lnTo>
                    <a:pt x="141" y="131"/>
                  </a:lnTo>
                  <a:lnTo>
                    <a:pt x="141" y="135"/>
                  </a:lnTo>
                  <a:lnTo>
                    <a:pt x="139" y="141"/>
                  </a:lnTo>
                  <a:lnTo>
                    <a:pt x="137" y="143"/>
                  </a:lnTo>
                  <a:lnTo>
                    <a:pt x="135" y="147"/>
                  </a:lnTo>
                  <a:lnTo>
                    <a:pt x="133" y="150"/>
                  </a:lnTo>
                  <a:lnTo>
                    <a:pt x="133" y="154"/>
                  </a:lnTo>
                  <a:lnTo>
                    <a:pt x="129" y="158"/>
                  </a:lnTo>
                  <a:lnTo>
                    <a:pt x="127" y="160"/>
                  </a:lnTo>
                  <a:lnTo>
                    <a:pt x="127" y="164"/>
                  </a:lnTo>
                  <a:lnTo>
                    <a:pt x="125" y="168"/>
                  </a:lnTo>
                  <a:lnTo>
                    <a:pt x="123" y="171"/>
                  </a:lnTo>
                  <a:lnTo>
                    <a:pt x="122" y="175"/>
                  </a:lnTo>
                  <a:lnTo>
                    <a:pt x="118" y="179"/>
                  </a:lnTo>
                  <a:lnTo>
                    <a:pt x="116" y="181"/>
                  </a:lnTo>
                  <a:lnTo>
                    <a:pt x="114" y="185"/>
                  </a:lnTo>
                  <a:lnTo>
                    <a:pt x="110" y="188"/>
                  </a:lnTo>
                  <a:lnTo>
                    <a:pt x="104" y="194"/>
                  </a:lnTo>
                  <a:lnTo>
                    <a:pt x="99" y="200"/>
                  </a:lnTo>
                  <a:lnTo>
                    <a:pt x="95" y="206"/>
                  </a:lnTo>
                  <a:lnTo>
                    <a:pt x="91" y="211"/>
                  </a:lnTo>
                  <a:lnTo>
                    <a:pt x="85" y="215"/>
                  </a:lnTo>
                  <a:lnTo>
                    <a:pt x="80" y="219"/>
                  </a:lnTo>
                  <a:lnTo>
                    <a:pt x="76" y="225"/>
                  </a:lnTo>
                  <a:lnTo>
                    <a:pt x="70" y="228"/>
                  </a:lnTo>
                  <a:lnTo>
                    <a:pt x="65" y="232"/>
                  </a:lnTo>
                  <a:lnTo>
                    <a:pt x="61" y="236"/>
                  </a:lnTo>
                  <a:lnTo>
                    <a:pt x="57" y="240"/>
                  </a:lnTo>
                  <a:lnTo>
                    <a:pt x="53" y="245"/>
                  </a:lnTo>
                  <a:lnTo>
                    <a:pt x="47" y="247"/>
                  </a:lnTo>
                  <a:lnTo>
                    <a:pt x="42" y="251"/>
                  </a:lnTo>
                  <a:lnTo>
                    <a:pt x="40" y="253"/>
                  </a:lnTo>
                  <a:lnTo>
                    <a:pt x="34" y="255"/>
                  </a:lnTo>
                  <a:lnTo>
                    <a:pt x="30" y="259"/>
                  </a:lnTo>
                  <a:lnTo>
                    <a:pt x="27" y="261"/>
                  </a:lnTo>
                  <a:lnTo>
                    <a:pt x="23" y="264"/>
                  </a:lnTo>
                  <a:lnTo>
                    <a:pt x="19" y="264"/>
                  </a:lnTo>
                  <a:lnTo>
                    <a:pt x="17" y="266"/>
                  </a:lnTo>
                  <a:lnTo>
                    <a:pt x="13" y="270"/>
                  </a:lnTo>
                  <a:lnTo>
                    <a:pt x="9" y="270"/>
                  </a:lnTo>
                  <a:lnTo>
                    <a:pt x="6" y="274"/>
                  </a:lnTo>
                  <a:lnTo>
                    <a:pt x="2" y="274"/>
                  </a:lnTo>
                  <a:lnTo>
                    <a:pt x="2" y="276"/>
                  </a:lnTo>
                  <a:lnTo>
                    <a:pt x="0" y="276"/>
                  </a:lnTo>
                  <a:lnTo>
                    <a:pt x="2" y="274"/>
                  </a:lnTo>
                  <a:lnTo>
                    <a:pt x="4" y="272"/>
                  </a:lnTo>
                  <a:lnTo>
                    <a:pt x="6" y="270"/>
                  </a:lnTo>
                  <a:lnTo>
                    <a:pt x="7" y="266"/>
                  </a:lnTo>
                  <a:lnTo>
                    <a:pt x="11" y="264"/>
                  </a:lnTo>
                  <a:lnTo>
                    <a:pt x="17" y="261"/>
                  </a:lnTo>
                  <a:lnTo>
                    <a:pt x="19" y="255"/>
                  </a:lnTo>
                  <a:lnTo>
                    <a:pt x="23" y="251"/>
                  </a:lnTo>
                  <a:lnTo>
                    <a:pt x="27" y="247"/>
                  </a:lnTo>
                  <a:lnTo>
                    <a:pt x="32" y="244"/>
                  </a:lnTo>
                  <a:lnTo>
                    <a:pt x="36" y="238"/>
                  </a:lnTo>
                  <a:lnTo>
                    <a:pt x="42" y="232"/>
                  </a:lnTo>
                  <a:lnTo>
                    <a:pt x="46" y="228"/>
                  </a:lnTo>
                  <a:lnTo>
                    <a:pt x="53" y="223"/>
                  </a:lnTo>
                  <a:lnTo>
                    <a:pt x="55" y="219"/>
                  </a:lnTo>
                  <a:lnTo>
                    <a:pt x="57" y="217"/>
                  </a:lnTo>
                  <a:lnTo>
                    <a:pt x="59" y="215"/>
                  </a:lnTo>
                  <a:lnTo>
                    <a:pt x="61" y="211"/>
                  </a:lnTo>
                  <a:lnTo>
                    <a:pt x="65" y="206"/>
                  </a:lnTo>
                  <a:lnTo>
                    <a:pt x="70" y="202"/>
                  </a:lnTo>
                  <a:lnTo>
                    <a:pt x="76" y="196"/>
                  </a:lnTo>
                  <a:lnTo>
                    <a:pt x="80" y="190"/>
                  </a:lnTo>
                  <a:lnTo>
                    <a:pt x="84" y="187"/>
                  </a:lnTo>
                  <a:lnTo>
                    <a:pt x="89" y="181"/>
                  </a:lnTo>
                  <a:lnTo>
                    <a:pt x="93" y="177"/>
                  </a:lnTo>
                  <a:lnTo>
                    <a:pt x="97" y="171"/>
                  </a:lnTo>
                  <a:lnTo>
                    <a:pt x="99" y="168"/>
                  </a:lnTo>
                  <a:lnTo>
                    <a:pt x="103" y="164"/>
                  </a:lnTo>
                  <a:lnTo>
                    <a:pt x="104" y="160"/>
                  </a:lnTo>
                  <a:lnTo>
                    <a:pt x="108" y="158"/>
                  </a:lnTo>
                  <a:lnTo>
                    <a:pt x="108" y="154"/>
                  </a:lnTo>
                  <a:lnTo>
                    <a:pt x="110" y="152"/>
                  </a:lnTo>
                  <a:lnTo>
                    <a:pt x="110" y="150"/>
                  </a:lnTo>
                  <a:lnTo>
                    <a:pt x="112" y="147"/>
                  </a:lnTo>
                  <a:lnTo>
                    <a:pt x="112" y="145"/>
                  </a:lnTo>
                  <a:lnTo>
                    <a:pt x="114" y="141"/>
                  </a:lnTo>
                  <a:lnTo>
                    <a:pt x="116" y="135"/>
                  </a:lnTo>
                  <a:lnTo>
                    <a:pt x="118" y="130"/>
                  </a:lnTo>
                  <a:lnTo>
                    <a:pt x="122" y="124"/>
                  </a:lnTo>
                  <a:lnTo>
                    <a:pt x="123" y="120"/>
                  </a:lnTo>
                  <a:lnTo>
                    <a:pt x="123" y="116"/>
                  </a:lnTo>
                  <a:lnTo>
                    <a:pt x="125" y="112"/>
                  </a:lnTo>
                  <a:lnTo>
                    <a:pt x="125" y="111"/>
                  </a:lnTo>
                  <a:lnTo>
                    <a:pt x="127" y="109"/>
                  </a:lnTo>
                  <a:lnTo>
                    <a:pt x="127" y="105"/>
                  </a:lnTo>
                  <a:lnTo>
                    <a:pt x="129" y="101"/>
                  </a:lnTo>
                  <a:lnTo>
                    <a:pt x="129" y="97"/>
                  </a:lnTo>
                  <a:lnTo>
                    <a:pt x="133" y="95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4"/>
                  </a:lnTo>
                  <a:lnTo>
                    <a:pt x="139" y="82"/>
                  </a:lnTo>
                  <a:lnTo>
                    <a:pt x="139" y="78"/>
                  </a:lnTo>
                  <a:lnTo>
                    <a:pt x="141" y="74"/>
                  </a:lnTo>
                  <a:lnTo>
                    <a:pt x="142" y="73"/>
                  </a:lnTo>
                  <a:lnTo>
                    <a:pt x="144" y="69"/>
                  </a:lnTo>
                  <a:lnTo>
                    <a:pt x="144" y="65"/>
                  </a:lnTo>
                  <a:lnTo>
                    <a:pt x="146" y="61"/>
                  </a:lnTo>
                  <a:lnTo>
                    <a:pt x="146" y="59"/>
                  </a:lnTo>
                  <a:lnTo>
                    <a:pt x="148" y="55"/>
                  </a:lnTo>
                  <a:lnTo>
                    <a:pt x="150" y="52"/>
                  </a:lnTo>
                  <a:lnTo>
                    <a:pt x="150" y="48"/>
                  </a:lnTo>
                  <a:lnTo>
                    <a:pt x="152" y="46"/>
                  </a:lnTo>
                  <a:lnTo>
                    <a:pt x="152" y="42"/>
                  </a:lnTo>
                  <a:lnTo>
                    <a:pt x="156" y="40"/>
                  </a:lnTo>
                  <a:lnTo>
                    <a:pt x="156" y="36"/>
                  </a:lnTo>
                  <a:lnTo>
                    <a:pt x="156" y="33"/>
                  </a:lnTo>
                  <a:lnTo>
                    <a:pt x="158" y="31"/>
                  </a:lnTo>
                  <a:lnTo>
                    <a:pt x="160" y="27"/>
                  </a:lnTo>
                  <a:lnTo>
                    <a:pt x="160" y="25"/>
                  </a:lnTo>
                  <a:lnTo>
                    <a:pt x="161" y="23"/>
                  </a:lnTo>
                  <a:lnTo>
                    <a:pt x="161" y="21"/>
                  </a:lnTo>
                  <a:lnTo>
                    <a:pt x="163" y="16"/>
                  </a:lnTo>
                  <a:lnTo>
                    <a:pt x="165" y="12"/>
                  </a:lnTo>
                  <a:lnTo>
                    <a:pt x="167" y="8"/>
                  </a:lnTo>
                  <a:lnTo>
                    <a:pt x="169" y="6"/>
                  </a:lnTo>
                  <a:lnTo>
                    <a:pt x="171" y="2"/>
                  </a:lnTo>
                  <a:lnTo>
                    <a:pt x="173" y="0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60" name="Groupe 59"/>
          <p:cNvGrpSpPr/>
          <p:nvPr/>
        </p:nvGrpSpPr>
        <p:grpSpPr>
          <a:xfrm>
            <a:off x="7380312" y="5373216"/>
            <a:ext cx="864096" cy="1340768"/>
            <a:chOff x="7164388" y="2205038"/>
            <a:chExt cx="1189037" cy="1814512"/>
          </a:xfrm>
        </p:grpSpPr>
        <p:sp>
          <p:nvSpPr>
            <p:cNvPr id="61" name="AutoShape 4"/>
            <p:cNvSpPr>
              <a:spLocks noChangeAspect="1" noChangeArrowheads="1" noTextEdit="1"/>
            </p:cNvSpPr>
            <p:nvPr/>
          </p:nvSpPr>
          <p:spPr bwMode="auto">
            <a:xfrm>
              <a:off x="7164388" y="2205038"/>
              <a:ext cx="1189037" cy="1814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7180263" y="2205038"/>
              <a:ext cx="947737" cy="80803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" y="72"/>
                </a:cxn>
                <a:cxn ang="0">
                  <a:pos x="8" y="124"/>
                </a:cxn>
                <a:cxn ang="0">
                  <a:pos x="13" y="182"/>
                </a:cxn>
                <a:cxn ang="0">
                  <a:pos x="27" y="245"/>
                </a:cxn>
                <a:cxn ang="0">
                  <a:pos x="40" y="310"/>
                </a:cxn>
                <a:cxn ang="0">
                  <a:pos x="59" y="378"/>
                </a:cxn>
                <a:cxn ang="0">
                  <a:pos x="80" y="447"/>
                </a:cxn>
                <a:cxn ang="0">
                  <a:pos x="103" y="513"/>
                </a:cxn>
                <a:cxn ang="0">
                  <a:pos x="129" y="578"/>
                </a:cxn>
                <a:cxn ang="0">
                  <a:pos x="158" y="635"/>
                </a:cxn>
                <a:cxn ang="0">
                  <a:pos x="188" y="688"/>
                </a:cxn>
                <a:cxn ang="0">
                  <a:pos x="222" y="732"/>
                </a:cxn>
                <a:cxn ang="0">
                  <a:pos x="257" y="770"/>
                </a:cxn>
                <a:cxn ang="0">
                  <a:pos x="295" y="806"/>
                </a:cxn>
                <a:cxn ang="0">
                  <a:pos x="335" y="840"/>
                </a:cxn>
                <a:cxn ang="0">
                  <a:pos x="375" y="872"/>
                </a:cxn>
                <a:cxn ang="0">
                  <a:pos x="414" y="901"/>
                </a:cxn>
                <a:cxn ang="0">
                  <a:pos x="452" y="927"/>
                </a:cxn>
                <a:cxn ang="0">
                  <a:pos x="489" y="950"/>
                </a:cxn>
                <a:cxn ang="0">
                  <a:pos x="523" y="971"/>
                </a:cxn>
                <a:cxn ang="0">
                  <a:pos x="551" y="986"/>
                </a:cxn>
                <a:cxn ang="0">
                  <a:pos x="576" y="1001"/>
                </a:cxn>
                <a:cxn ang="0">
                  <a:pos x="593" y="1011"/>
                </a:cxn>
                <a:cxn ang="0">
                  <a:pos x="606" y="1019"/>
                </a:cxn>
                <a:cxn ang="0">
                  <a:pos x="616" y="1011"/>
                </a:cxn>
                <a:cxn ang="0">
                  <a:pos x="633" y="1001"/>
                </a:cxn>
                <a:cxn ang="0">
                  <a:pos x="660" y="986"/>
                </a:cxn>
                <a:cxn ang="0">
                  <a:pos x="690" y="967"/>
                </a:cxn>
                <a:cxn ang="0">
                  <a:pos x="726" y="944"/>
                </a:cxn>
                <a:cxn ang="0">
                  <a:pos x="766" y="920"/>
                </a:cxn>
                <a:cxn ang="0">
                  <a:pos x="806" y="891"/>
                </a:cxn>
                <a:cxn ang="0">
                  <a:pos x="848" y="861"/>
                </a:cxn>
                <a:cxn ang="0">
                  <a:pos x="888" y="830"/>
                </a:cxn>
                <a:cxn ang="0">
                  <a:pos x="926" y="798"/>
                </a:cxn>
                <a:cxn ang="0">
                  <a:pos x="960" y="766"/>
                </a:cxn>
                <a:cxn ang="0">
                  <a:pos x="989" y="733"/>
                </a:cxn>
                <a:cxn ang="0">
                  <a:pos x="1009" y="701"/>
                </a:cxn>
                <a:cxn ang="0">
                  <a:pos x="1030" y="671"/>
                </a:cxn>
                <a:cxn ang="0">
                  <a:pos x="1047" y="638"/>
                </a:cxn>
                <a:cxn ang="0">
                  <a:pos x="1065" y="608"/>
                </a:cxn>
                <a:cxn ang="0">
                  <a:pos x="1078" y="578"/>
                </a:cxn>
                <a:cxn ang="0">
                  <a:pos x="1089" y="547"/>
                </a:cxn>
                <a:cxn ang="0">
                  <a:pos x="1101" y="519"/>
                </a:cxn>
                <a:cxn ang="0">
                  <a:pos x="1112" y="488"/>
                </a:cxn>
                <a:cxn ang="0">
                  <a:pos x="1120" y="460"/>
                </a:cxn>
                <a:cxn ang="0">
                  <a:pos x="1129" y="431"/>
                </a:cxn>
                <a:cxn ang="0">
                  <a:pos x="1137" y="405"/>
                </a:cxn>
                <a:cxn ang="0">
                  <a:pos x="1143" y="378"/>
                </a:cxn>
                <a:cxn ang="0">
                  <a:pos x="1150" y="353"/>
                </a:cxn>
                <a:cxn ang="0">
                  <a:pos x="1158" y="327"/>
                </a:cxn>
                <a:cxn ang="0">
                  <a:pos x="1163" y="298"/>
                </a:cxn>
                <a:cxn ang="0">
                  <a:pos x="1169" y="264"/>
                </a:cxn>
                <a:cxn ang="0">
                  <a:pos x="1173" y="230"/>
                </a:cxn>
                <a:cxn ang="0">
                  <a:pos x="1177" y="196"/>
                </a:cxn>
                <a:cxn ang="0">
                  <a:pos x="1182" y="163"/>
                </a:cxn>
                <a:cxn ang="0">
                  <a:pos x="1186" y="129"/>
                </a:cxn>
                <a:cxn ang="0">
                  <a:pos x="1188" y="99"/>
                </a:cxn>
                <a:cxn ang="0">
                  <a:pos x="1192" y="72"/>
                </a:cxn>
                <a:cxn ang="0">
                  <a:pos x="1194" y="48"/>
                </a:cxn>
                <a:cxn ang="0">
                  <a:pos x="1194" y="30"/>
                </a:cxn>
                <a:cxn ang="0">
                  <a:pos x="1196" y="15"/>
                </a:cxn>
              </a:cxnLst>
              <a:rect l="0" t="0" r="r" b="b"/>
              <a:pathLst>
                <a:path w="1196" h="1019">
                  <a:moveTo>
                    <a:pt x="2" y="0"/>
                  </a:moveTo>
                  <a:lnTo>
                    <a:pt x="2" y="6"/>
                  </a:lnTo>
                  <a:lnTo>
                    <a:pt x="2" y="13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0" y="53"/>
                  </a:lnTo>
                  <a:lnTo>
                    <a:pt x="2" y="63"/>
                  </a:lnTo>
                  <a:lnTo>
                    <a:pt x="2" y="72"/>
                  </a:lnTo>
                  <a:lnTo>
                    <a:pt x="2" y="82"/>
                  </a:lnTo>
                  <a:lnTo>
                    <a:pt x="2" y="91"/>
                  </a:lnTo>
                  <a:lnTo>
                    <a:pt x="4" y="103"/>
                  </a:lnTo>
                  <a:lnTo>
                    <a:pt x="4" y="112"/>
                  </a:lnTo>
                  <a:lnTo>
                    <a:pt x="8" y="124"/>
                  </a:lnTo>
                  <a:lnTo>
                    <a:pt x="8" y="135"/>
                  </a:lnTo>
                  <a:lnTo>
                    <a:pt x="10" y="146"/>
                  </a:lnTo>
                  <a:lnTo>
                    <a:pt x="11" y="158"/>
                  </a:lnTo>
                  <a:lnTo>
                    <a:pt x="13" y="169"/>
                  </a:lnTo>
                  <a:lnTo>
                    <a:pt x="13" y="182"/>
                  </a:lnTo>
                  <a:lnTo>
                    <a:pt x="17" y="196"/>
                  </a:lnTo>
                  <a:lnTo>
                    <a:pt x="19" y="205"/>
                  </a:lnTo>
                  <a:lnTo>
                    <a:pt x="21" y="219"/>
                  </a:lnTo>
                  <a:lnTo>
                    <a:pt x="23" y="232"/>
                  </a:lnTo>
                  <a:lnTo>
                    <a:pt x="27" y="245"/>
                  </a:lnTo>
                  <a:lnTo>
                    <a:pt x="29" y="257"/>
                  </a:lnTo>
                  <a:lnTo>
                    <a:pt x="30" y="270"/>
                  </a:lnTo>
                  <a:lnTo>
                    <a:pt x="34" y="285"/>
                  </a:lnTo>
                  <a:lnTo>
                    <a:pt x="38" y="298"/>
                  </a:lnTo>
                  <a:lnTo>
                    <a:pt x="40" y="310"/>
                  </a:lnTo>
                  <a:lnTo>
                    <a:pt x="44" y="325"/>
                  </a:lnTo>
                  <a:lnTo>
                    <a:pt x="48" y="338"/>
                  </a:lnTo>
                  <a:lnTo>
                    <a:pt x="51" y="353"/>
                  </a:lnTo>
                  <a:lnTo>
                    <a:pt x="55" y="367"/>
                  </a:lnTo>
                  <a:lnTo>
                    <a:pt x="59" y="378"/>
                  </a:lnTo>
                  <a:lnTo>
                    <a:pt x="63" y="393"/>
                  </a:lnTo>
                  <a:lnTo>
                    <a:pt x="67" y="407"/>
                  </a:lnTo>
                  <a:lnTo>
                    <a:pt x="70" y="420"/>
                  </a:lnTo>
                  <a:lnTo>
                    <a:pt x="74" y="433"/>
                  </a:lnTo>
                  <a:lnTo>
                    <a:pt x="80" y="447"/>
                  </a:lnTo>
                  <a:lnTo>
                    <a:pt x="84" y="460"/>
                  </a:lnTo>
                  <a:lnTo>
                    <a:pt x="89" y="473"/>
                  </a:lnTo>
                  <a:lnTo>
                    <a:pt x="93" y="486"/>
                  </a:lnTo>
                  <a:lnTo>
                    <a:pt x="97" y="500"/>
                  </a:lnTo>
                  <a:lnTo>
                    <a:pt x="103" y="513"/>
                  </a:lnTo>
                  <a:lnTo>
                    <a:pt x="106" y="526"/>
                  </a:lnTo>
                  <a:lnTo>
                    <a:pt x="112" y="540"/>
                  </a:lnTo>
                  <a:lnTo>
                    <a:pt x="118" y="551"/>
                  </a:lnTo>
                  <a:lnTo>
                    <a:pt x="124" y="564"/>
                  </a:lnTo>
                  <a:lnTo>
                    <a:pt x="129" y="578"/>
                  </a:lnTo>
                  <a:lnTo>
                    <a:pt x="135" y="589"/>
                  </a:lnTo>
                  <a:lnTo>
                    <a:pt x="141" y="600"/>
                  </a:lnTo>
                  <a:lnTo>
                    <a:pt x="146" y="612"/>
                  </a:lnTo>
                  <a:lnTo>
                    <a:pt x="150" y="623"/>
                  </a:lnTo>
                  <a:lnTo>
                    <a:pt x="158" y="635"/>
                  </a:lnTo>
                  <a:lnTo>
                    <a:pt x="163" y="646"/>
                  </a:lnTo>
                  <a:lnTo>
                    <a:pt x="169" y="657"/>
                  </a:lnTo>
                  <a:lnTo>
                    <a:pt x="177" y="667"/>
                  </a:lnTo>
                  <a:lnTo>
                    <a:pt x="181" y="676"/>
                  </a:lnTo>
                  <a:lnTo>
                    <a:pt x="188" y="688"/>
                  </a:lnTo>
                  <a:lnTo>
                    <a:pt x="194" y="697"/>
                  </a:lnTo>
                  <a:lnTo>
                    <a:pt x="202" y="705"/>
                  </a:lnTo>
                  <a:lnTo>
                    <a:pt x="209" y="714"/>
                  </a:lnTo>
                  <a:lnTo>
                    <a:pt x="215" y="722"/>
                  </a:lnTo>
                  <a:lnTo>
                    <a:pt x="222" y="732"/>
                  </a:lnTo>
                  <a:lnTo>
                    <a:pt x="228" y="739"/>
                  </a:lnTo>
                  <a:lnTo>
                    <a:pt x="236" y="745"/>
                  </a:lnTo>
                  <a:lnTo>
                    <a:pt x="243" y="754"/>
                  </a:lnTo>
                  <a:lnTo>
                    <a:pt x="249" y="762"/>
                  </a:lnTo>
                  <a:lnTo>
                    <a:pt x="257" y="770"/>
                  </a:lnTo>
                  <a:lnTo>
                    <a:pt x="266" y="775"/>
                  </a:lnTo>
                  <a:lnTo>
                    <a:pt x="272" y="785"/>
                  </a:lnTo>
                  <a:lnTo>
                    <a:pt x="279" y="791"/>
                  </a:lnTo>
                  <a:lnTo>
                    <a:pt x="287" y="798"/>
                  </a:lnTo>
                  <a:lnTo>
                    <a:pt x="295" y="806"/>
                  </a:lnTo>
                  <a:lnTo>
                    <a:pt x="302" y="811"/>
                  </a:lnTo>
                  <a:lnTo>
                    <a:pt x="310" y="821"/>
                  </a:lnTo>
                  <a:lnTo>
                    <a:pt x="319" y="827"/>
                  </a:lnTo>
                  <a:lnTo>
                    <a:pt x="327" y="832"/>
                  </a:lnTo>
                  <a:lnTo>
                    <a:pt x="335" y="840"/>
                  </a:lnTo>
                  <a:lnTo>
                    <a:pt x="342" y="846"/>
                  </a:lnTo>
                  <a:lnTo>
                    <a:pt x="352" y="853"/>
                  </a:lnTo>
                  <a:lnTo>
                    <a:pt x="357" y="859"/>
                  </a:lnTo>
                  <a:lnTo>
                    <a:pt x="367" y="865"/>
                  </a:lnTo>
                  <a:lnTo>
                    <a:pt x="375" y="872"/>
                  </a:lnTo>
                  <a:lnTo>
                    <a:pt x="382" y="878"/>
                  </a:lnTo>
                  <a:lnTo>
                    <a:pt x="392" y="884"/>
                  </a:lnTo>
                  <a:lnTo>
                    <a:pt x="399" y="889"/>
                  </a:lnTo>
                  <a:lnTo>
                    <a:pt x="407" y="895"/>
                  </a:lnTo>
                  <a:lnTo>
                    <a:pt x="414" y="901"/>
                  </a:lnTo>
                  <a:lnTo>
                    <a:pt x="422" y="906"/>
                  </a:lnTo>
                  <a:lnTo>
                    <a:pt x="430" y="912"/>
                  </a:lnTo>
                  <a:lnTo>
                    <a:pt x="437" y="916"/>
                  </a:lnTo>
                  <a:lnTo>
                    <a:pt x="445" y="924"/>
                  </a:lnTo>
                  <a:lnTo>
                    <a:pt x="452" y="927"/>
                  </a:lnTo>
                  <a:lnTo>
                    <a:pt x="460" y="933"/>
                  </a:lnTo>
                  <a:lnTo>
                    <a:pt x="470" y="937"/>
                  </a:lnTo>
                  <a:lnTo>
                    <a:pt x="475" y="943"/>
                  </a:lnTo>
                  <a:lnTo>
                    <a:pt x="483" y="946"/>
                  </a:lnTo>
                  <a:lnTo>
                    <a:pt x="489" y="950"/>
                  </a:lnTo>
                  <a:lnTo>
                    <a:pt x="496" y="954"/>
                  </a:lnTo>
                  <a:lnTo>
                    <a:pt x="504" y="960"/>
                  </a:lnTo>
                  <a:lnTo>
                    <a:pt x="509" y="963"/>
                  </a:lnTo>
                  <a:lnTo>
                    <a:pt x="517" y="967"/>
                  </a:lnTo>
                  <a:lnTo>
                    <a:pt x="523" y="971"/>
                  </a:lnTo>
                  <a:lnTo>
                    <a:pt x="528" y="975"/>
                  </a:lnTo>
                  <a:lnTo>
                    <a:pt x="534" y="979"/>
                  </a:lnTo>
                  <a:lnTo>
                    <a:pt x="542" y="981"/>
                  </a:lnTo>
                  <a:lnTo>
                    <a:pt x="546" y="984"/>
                  </a:lnTo>
                  <a:lnTo>
                    <a:pt x="551" y="986"/>
                  </a:lnTo>
                  <a:lnTo>
                    <a:pt x="557" y="990"/>
                  </a:lnTo>
                  <a:lnTo>
                    <a:pt x="563" y="994"/>
                  </a:lnTo>
                  <a:lnTo>
                    <a:pt x="567" y="996"/>
                  </a:lnTo>
                  <a:lnTo>
                    <a:pt x="570" y="998"/>
                  </a:lnTo>
                  <a:lnTo>
                    <a:pt x="576" y="1001"/>
                  </a:lnTo>
                  <a:lnTo>
                    <a:pt x="580" y="1001"/>
                  </a:lnTo>
                  <a:lnTo>
                    <a:pt x="584" y="1005"/>
                  </a:lnTo>
                  <a:lnTo>
                    <a:pt x="586" y="1007"/>
                  </a:lnTo>
                  <a:lnTo>
                    <a:pt x="591" y="1009"/>
                  </a:lnTo>
                  <a:lnTo>
                    <a:pt x="593" y="1011"/>
                  </a:lnTo>
                  <a:lnTo>
                    <a:pt x="597" y="1013"/>
                  </a:lnTo>
                  <a:lnTo>
                    <a:pt x="601" y="1015"/>
                  </a:lnTo>
                  <a:lnTo>
                    <a:pt x="603" y="1017"/>
                  </a:lnTo>
                  <a:lnTo>
                    <a:pt x="605" y="1019"/>
                  </a:lnTo>
                  <a:lnTo>
                    <a:pt x="606" y="1019"/>
                  </a:lnTo>
                  <a:lnTo>
                    <a:pt x="608" y="1017"/>
                  </a:lnTo>
                  <a:lnTo>
                    <a:pt x="610" y="1015"/>
                  </a:lnTo>
                  <a:lnTo>
                    <a:pt x="610" y="1013"/>
                  </a:lnTo>
                  <a:lnTo>
                    <a:pt x="614" y="1013"/>
                  </a:lnTo>
                  <a:lnTo>
                    <a:pt x="616" y="1011"/>
                  </a:lnTo>
                  <a:lnTo>
                    <a:pt x="620" y="1011"/>
                  </a:lnTo>
                  <a:lnTo>
                    <a:pt x="622" y="1009"/>
                  </a:lnTo>
                  <a:lnTo>
                    <a:pt x="627" y="1005"/>
                  </a:lnTo>
                  <a:lnTo>
                    <a:pt x="629" y="1003"/>
                  </a:lnTo>
                  <a:lnTo>
                    <a:pt x="633" y="1001"/>
                  </a:lnTo>
                  <a:lnTo>
                    <a:pt x="639" y="998"/>
                  </a:lnTo>
                  <a:lnTo>
                    <a:pt x="643" y="996"/>
                  </a:lnTo>
                  <a:lnTo>
                    <a:pt x="648" y="994"/>
                  </a:lnTo>
                  <a:lnTo>
                    <a:pt x="654" y="988"/>
                  </a:lnTo>
                  <a:lnTo>
                    <a:pt x="660" y="986"/>
                  </a:lnTo>
                  <a:lnTo>
                    <a:pt x="665" y="982"/>
                  </a:lnTo>
                  <a:lnTo>
                    <a:pt x="671" y="979"/>
                  </a:lnTo>
                  <a:lnTo>
                    <a:pt x="679" y="975"/>
                  </a:lnTo>
                  <a:lnTo>
                    <a:pt x="684" y="971"/>
                  </a:lnTo>
                  <a:lnTo>
                    <a:pt x="690" y="967"/>
                  </a:lnTo>
                  <a:lnTo>
                    <a:pt x="698" y="963"/>
                  </a:lnTo>
                  <a:lnTo>
                    <a:pt x="705" y="960"/>
                  </a:lnTo>
                  <a:lnTo>
                    <a:pt x="713" y="954"/>
                  </a:lnTo>
                  <a:lnTo>
                    <a:pt x="719" y="948"/>
                  </a:lnTo>
                  <a:lnTo>
                    <a:pt x="726" y="944"/>
                  </a:lnTo>
                  <a:lnTo>
                    <a:pt x="734" y="941"/>
                  </a:lnTo>
                  <a:lnTo>
                    <a:pt x="741" y="935"/>
                  </a:lnTo>
                  <a:lnTo>
                    <a:pt x="749" y="929"/>
                  </a:lnTo>
                  <a:lnTo>
                    <a:pt x="759" y="925"/>
                  </a:lnTo>
                  <a:lnTo>
                    <a:pt x="766" y="920"/>
                  </a:lnTo>
                  <a:lnTo>
                    <a:pt x="774" y="914"/>
                  </a:lnTo>
                  <a:lnTo>
                    <a:pt x="783" y="908"/>
                  </a:lnTo>
                  <a:lnTo>
                    <a:pt x="791" y="903"/>
                  </a:lnTo>
                  <a:lnTo>
                    <a:pt x="798" y="897"/>
                  </a:lnTo>
                  <a:lnTo>
                    <a:pt x="806" y="891"/>
                  </a:lnTo>
                  <a:lnTo>
                    <a:pt x="816" y="884"/>
                  </a:lnTo>
                  <a:lnTo>
                    <a:pt x="823" y="880"/>
                  </a:lnTo>
                  <a:lnTo>
                    <a:pt x="831" y="872"/>
                  </a:lnTo>
                  <a:lnTo>
                    <a:pt x="840" y="867"/>
                  </a:lnTo>
                  <a:lnTo>
                    <a:pt x="848" y="861"/>
                  </a:lnTo>
                  <a:lnTo>
                    <a:pt x="855" y="855"/>
                  </a:lnTo>
                  <a:lnTo>
                    <a:pt x="863" y="848"/>
                  </a:lnTo>
                  <a:lnTo>
                    <a:pt x="873" y="842"/>
                  </a:lnTo>
                  <a:lnTo>
                    <a:pt x="880" y="836"/>
                  </a:lnTo>
                  <a:lnTo>
                    <a:pt x="888" y="830"/>
                  </a:lnTo>
                  <a:lnTo>
                    <a:pt x="895" y="823"/>
                  </a:lnTo>
                  <a:lnTo>
                    <a:pt x="903" y="817"/>
                  </a:lnTo>
                  <a:lnTo>
                    <a:pt x="911" y="810"/>
                  </a:lnTo>
                  <a:lnTo>
                    <a:pt x="918" y="804"/>
                  </a:lnTo>
                  <a:lnTo>
                    <a:pt x="926" y="798"/>
                  </a:lnTo>
                  <a:lnTo>
                    <a:pt x="933" y="791"/>
                  </a:lnTo>
                  <a:lnTo>
                    <a:pt x="939" y="785"/>
                  </a:lnTo>
                  <a:lnTo>
                    <a:pt x="947" y="777"/>
                  </a:lnTo>
                  <a:lnTo>
                    <a:pt x="952" y="772"/>
                  </a:lnTo>
                  <a:lnTo>
                    <a:pt x="960" y="766"/>
                  </a:lnTo>
                  <a:lnTo>
                    <a:pt x="964" y="758"/>
                  </a:lnTo>
                  <a:lnTo>
                    <a:pt x="971" y="752"/>
                  </a:lnTo>
                  <a:lnTo>
                    <a:pt x="977" y="745"/>
                  </a:lnTo>
                  <a:lnTo>
                    <a:pt x="983" y="739"/>
                  </a:lnTo>
                  <a:lnTo>
                    <a:pt x="989" y="733"/>
                  </a:lnTo>
                  <a:lnTo>
                    <a:pt x="994" y="728"/>
                  </a:lnTo>
                  <a:lnTo>
                    <a:pt x="998" y="720"/>
                  </a:lnTo>
                  <a:lnTo>
                    <a:pt x="1002" y="714"/>
                  </a:lnTo>
                  <a:lnTo>
                    <a:pt x="1006" y="707"/>
                  </a:lnTo>
                  <a:lnTo>
                    <a:pt x="1009" y="701"/>
                  </a:lnTo>
                  <a:lnTo>
                    <a:pt x="1015" y="695"/>
                  </a:lnTo>
                  <a:lnTo>
                    <a:pt x="1019" y="688"/>
                  </a:lnTo>
                  <a:lnTo>
                    <a:pt x="1021" y="682"/>
                  </a:lnTo>
                  <a:lnTo>
                    <a:pt x="1027" y="676"/>
                  </a:lnTo>
                  <a:lnTo>
                    <a:pt x="1030" y="671"/>
                  </a:lnTo>
                  <a:lnTo>
                    <a:pt x="1034" y="665"/>
                  </a:lnTo>
                  <a:lnTo>
                    <a:pt x="1038" y="657"/>
                  </a:lnTo>
                  <a:lnTo>
                    <a:pt x="1040" y="652"/>
                  </a:lnTo>
                  <a:lnTo>
                    <a:pt x="1046" y="646"/>
                  </a:lnTo>
                  <a:lnTo>
                    <a:pt x="1047" y="638"/>
                  </a:lnTo>
                  <a:lnTo>
                    <a:pt x="1051" y="633"/>
                  </a:lnTo>
                  <a:lnTo>
                    <a:pt x="1055" y="627"/>
                  </a:lnTo>
                  <a:lnTo>
                    <a:pt x="1057" y="621"/>
                  </a:lnTo>
                  <a:lnTo>
                    <a:pt x="1061" y="614"/>
                  </a:lnTo>
                  <a:lnTo>
                    <a:pt x="1065" y="608"/>
                  </a:lnTo>
                  <a:lnTo>
                    <a:pt x="1066" y="602"/>
                  </a:lnTo>
                  <a:lnTo>
                    <a:pt x="1068" y="597"/>
                  </a:lnTo>
                  <a:lnTo>
                    <a:pt x="1072" y="589"/>
                  </a:lnTo>
                  <a:lnTo>
                    <a:pt x="1074" y="583"/>
                  </a:lnTo>
                  <a:lnTo>
                    <a:pt x="1078" y="578"/>
                  </a:lnTo>
                  <a:lnTo>
                    <a:pt x="1080" y="572"/>
                  </a:lnTo>
                  <a:lnTo>
                    <a:pt x="1082" y="566"/>
                  </a:lnTo>
                  <a:lnTo>
                    <a:pt x="1084" y="559"/>
                  </a:lnTo>
                  <a:lnTo>
                    <a:pt x="1087" y="553"/>
                  </a:lnTo>
                  <a:lnTo>
                    <a:pt x="1089" y="547"/>
                  </a:lnTo>
                  <a:lnTo>
                    <a:pt x="1091" y="542"/>
                  </a:lnTo>
                  <a:lnTo>
                    <a:pt x="1095" y="536"/>
                  </a:lnTo>
                  <a:lnTo>
                    <a:pt x="1097" y="530"/>
                  </a:lnTo>
                  <a:lnTo>
                    <a:pt x="1101" y="524"/>
                  </a:lnTo>
                  <a:lnTo>
                    <a:pt x="1101" y="519"/>
                  </a:lnTo>
                  <a:lnTo>
                    <a:pt x="1103" y="511"/>
                  </a:lnTo>
                  <a:lnTo>
                    <a:pt x="1105" y="507"/>
                  </a:lnTo>
                  <a:lnTo>
                    <a:pt x="1108" y="500"/>
                  </a:lnTo>
                  <a:lnTo>
                    <a:pt x="1108" y="494"/>
                  </a:lnTo>
                  <a:lnTo>
                    <a:pt x="1112" y="488"/>
                  </a:lnTo>
                  <a:lnTo>
                    <a:pt x="1114" y="483"/>
                  </a:lnTo>
                  <a:lnTo>
                    <a:pt x="1116" y="477"/>
                  </a:lnTo>
                  <a:lnTo>
                    <a:pt x="1116" y="471"/>
                  </a:lnTo>
                  <a:lnTo>
                    <a:pt x="1118" y="466"/>
                  </a:lnTo>
                  <a:lnTo>
                    <a:pt x="1120" y="460"/>
                  </a:lnTo>
                  <a:lnTo>
                    <a:pt x="1122" y="456"/>
                  </a:lnTo>
                  <a:lnTo>
                    <a:pt x="1124" y="448"/>
                  </a:lnTo>
                  <a:lnTo>
                    <a:pt x="1125" y="443"/>
                  </a:lnTo>
                  <a:lnTo>
                    <a:pt x="1125" y="437"/>
                  </a:lnTo>
                  <a:lnTo>
                    <a:pt x="1129" y="431"/>
                  </a:lnTo>
                  <a:lnTo>
                    <a:pt x="1131" y="426"/>
                  </a:lnTo>
                  <a:lnTo>
                    <a:pt x="1133" y="422"/>
                  </a:lnTo>
                  <a:lnTo>
                    <a:pt x="1133" y="414"/>
                  </a:lnTo>
                  <a:lnTo>
                    <a:pt x="1135" y="410"/>
                  </a:lnTo>
                  <a:lnTo>
                    <a:pt x="1137" y="405"/>
                  </a:lnTo>
                  <a:lnTo>
                    <a:pt x="1137" y="401"/>
                  </a:lnTo>
                  <a:lnTo>
                    <a:pt x="1139" y="395"/>
                  </a:lnTo>
                  <a:lnTo>
                    <a:pt x="1141" y="390"/>
                  </a:lnTo>
                  <a:lnTo>
                    <a:pt x="1141" y="384"/>
                  </a:lnTo>
                  <a:lnTo>
                    <a:pt x="1143" y="378"/>
                  </a:lnTo>
                  <a:lnTo>
                    <a:pt x="1144" y="374"/>
                  </a:lnTo>
                  <a:lnTo>
                    <a:pt x="1146" y="369"/>
                  </a:lnTo>
                  <a:lnTo>
                    <a:pt x="1148" y="363"/>
                  </a:lnTo>
                  <a:lnTo>
                    <a:pt x="1150" y="357"/>
                  </a:lnTo>
                  <a:lnTo>
                    <a:pt x="1150" y="353"/>
                  </a:lnTo>
                  <a:lnTo>
                    <a:pt x="1152" y="350"/>
                  </a:lnTo>
                  <a:lnTo>
                    <a:pt x="1154" y="344"/>
                  </a:lnTo>
                  <a:lnTo>
                    <a:pt x="1154" y="338"/>
                  </a:lnTo>
                  <a:lnTo>
                    <a:pt x="1156" y="333"/>
                  </a:lnTo>
                  <a:lnTo>
                    <a:pt x="1158" y="327"/>
                  </a:lnTo>
                  <a:lnTo>
                    <a:pt x="1158" y="321"/>
                  </a:lnTo>
                  <a:lnTo>
                    <a:pt x="1160" y="315"/>
                  </a:lnTo>
                  <a:lnTo>
                    <a:pt x="1160" y="310"/>
                  </a:lnTo>
                  <a:lnTo>
                    <a:pt x="1162" y="304"/>
                  </a:lnTo>
                  <a:lnTo>
                    <a:pt x="1163" y="298"/>
                  </a:lnTo>
                  <a:lnTo>
                    <a:pt x="1165" y="291"/>
                  </a:lnTo>
                  <a:lnTo>
                    <a:pt x="1165" y="285"/>
                  </a:lnTo>
                  <a:lnTo>
                    <a:pt x="1165" y="279"/>
                  </a:lnTo>
                  <a:lnTo>
                    <a:pt x="1167" y="272"/>
                  </a:lnTo>
                  <a:lnTo>
                    <a:pt x="1169" y="264"/>
                  </a:lnTo>
                  <a:lnTo>
                    <a:pt x="1169" y="258"/>
                  </a:lnTo>
                  <a:lnTo>
                    <a:pt x="1171" y="251"/>
                  </a:lnTo>
                  <a:lnTo>
                    <a:pt x="1171" y="245"/>
                  </a:lnTo>
                  <a:lnTo>
                    <a:pt x="1173" y="238"/>
                  </a:lnTo>
                  <a:lnTo>
                    <a:pt x="1173" y="230"/>
                  </a:lnTo>
                  <a:lnTo>
                    <a:pt x="1175" y="224"/>
                  </a:lnTo>
                  <a:lnTo>
                    <a:pt x="1175" y="217"/>
                  </a:lnTo>
                  <a:lnTo>
                    <a:pt x="1175" y="211"/>
                  </a:lnTo>
                  <a:lnTo>
                    <a:pt x="1177" y="203"/>
                  </a:lnTo>
                  <a:lnTo>
                    <a:pt x="1177" y="196"/>
                  </a:lnTo>
                  <a:lnTo>
                    <a:pt x="1179" y="188"/>
                  </a:lnTo>
                  <a:lnTo>
                    <a:pt x="1179" y="182"/>
                  </a:lnTo>
                  <a:lnTo>
                    <a:pt x="1179" y="177"/>
                  </a:lnTo>
                  <a:lnTo>
                    <a:pt x="1182" y="169"/>
                  </a:lnTo>
                  <a:lnTo>
                    <a:pt x="1182" y="163"/>
                  </a:lnTo>
                  <a:lnTo>
                    <a:pt x="1182" y="156"/>
                  </a:lnTo>
                  <a:lnTo>
                    <a:pt x="1184" y="148"/>
                  </a:lnTo>
                  <a:lnTo>
                    <a:pt x="1184" y="143"/>
                  </a:lnTo>
                  <a:lnTo>
                    <a:pt x="1184" y="135"/>
                  </a:lnTo>
                  <a:lnTo>
                    <a:pt x="1186" y="129"/>
                  </a:lnTo>
                  <a:lnTo>
                    <a:pt x="1186" y="124"/>
                  </a:lnTo>
                  <a:lnTo>
                    <a:pt x="1186" y="116"/>
                  </a:lnTo>
                  <a:lnTo>
                    <a:pt x="1188" y="110"/>
                  </a:lnTo>
                  <a:lnTo>
                    <a:pt x="1188" y="103"/>
                  </a:lnTo>
                  <a:lnTo>
                    <a:pt x="1188" y="99"/>
                  </a:lnTo>
                  <a:lnTo>
                    <a:pt x="1188" y="93"/>
                  </a:lnTo>
                  <a:lnTo>
                    <a:pt x="1188" y="86"/>
                  </a:lnTo>
                  <a:lnTo>
                    <a:pt x="1190" y="82"/>
                  </a:lnTo>
                  <a:lnTo>
                    <a:pt x="1190" y="76"/>
                  </a:lnTo>
                  <a:lnTo>
                    <a:pt x="1192" y="72"/>
                  </a:lnTo>
                  <a:lnTo>
                    <a:pt x="1192" y="65"/>
                  </a:lnTo>
                  <a:lnTo>
                    <a:pt x="1192" y="61"/>
                  </a:lnTo>
                  <a:lnTo>
                    <a:pt x="1192" y="57"/>
                  </a:lnTo>
                  <a:lnTo>
                    <a:pt x="1194" y="53"/>
                  </a:lnTo>
                  <a:lnTo>
                    <a:pt x="1194" y="48"/>
                  </a:lnTo>
                  <a:lnTo>
                    <a:pt x="1194" y="44"/>
                  </a:lnTo>
                  <a:lnTo>
                    <a:pt x="1194" y="40"/>
                  </a:lnTo>
                  <a:lnTo>
                    <a:pt x="1194" y="38"/>
                  </a:lnTo>
                  <a:lnTo>
                    <a:pt x="1194" y="34"/>
                  </a:lnTo>
                  <a:lnTo>
                    <a:pt x="1194" y="30"/>
                  </a:lnTo>
                  <a:lnTo>
                    <a:pt x="1194" y="27"/>
                  </a:lnTo>
                  <a:lnTo>
                    <a:pt x="1194" y="25"/>
                  </a:lnTo>
                  <a:lnTo>
                    <a:pt x="1194" y="21"/>
                  </a:lnTo>
                  <a:lnTo>
                    <a:pt x="1196" y="19"/>
                  </a:lnTo>
                  <a:lnTo>
                    <a:pt x="1196" y="15"/>
                  </a:lnTo>
                  <a:lnTo>
                    <a:pt x="1196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FFC000"/>
                </a:solidFill>
              </a:endParaRPr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7558088" y="2960688"/>
              <a:ext cx="204787" cy="195262"/>
            </a:xfrm>
            <a:custGeom>
              <a:avLst/>
              <a:gdLst/>
              <a:ahLst/>
              <a:cxnLst>
                <a:cxn ang="0">
                  <a:pos x="51" y="25"/>
                </a:cxn>
                <a:cxn ang="0">
                  <a:pos x="27" y="46"/>
                </a:cxn>
                <a:cxn ang="0">
                  <a:pos x="12" y="67"/>
                </a:cxn>
                <a:cxn ang="0">
                  <a:pos x="2" y="91"/>
                </a:cxn>
                <a:cxn ang="0">
                  <a:pos x="0" y="116"/>
                </a:cxn>
                <a:cxn ang="0">
                  <a:pos x="6" y="139"/>
                </a:cxn>
                <a:cxn ang="0">
                  <a:pos x="13" y="163"/>
                </a:cxn>
                <a:cxn ang="0">
                  <a:pos x="27" y="184"/>
                </a:cxn>
                <a:cxn ang="0">
                  <a:pos x="44" y="203"/>
                </a:cxn>
                <a:cxn ang="0">
                  <a:pos x="61" y="220"/>
                </a:cxn>
                <a:cxn ang="0">
                  <a:pos x="82" y="234"/>
                </a:cxn>
                <a:cxn ang="0">
                  <a:pos x="103" y="241"/>
                </a:cxn>
                <a:cxn ang="0">
                  <a:pos x="124" y="245"/>
                </a:cxn>
                <a:cxn ang="0">
                  <a:pos x="143" y="245"/>
                </a:cxn>
                <a:cxn ang="0">
                  <a:pos x="162" y="243"/>
                </a:cxn>
                <a:cxn ang="0">
                  <a:pos x="179" y="238"/>
                </a:cxn>
                <a:cxn ang="0">
                  <a:pos x="196" y="232"/>
                </a:cxn>
                <a:cxn ang="0">
                  <a:pos x="211" y="219"/>
                </a:cxn>
                <a:cxn ang="0">
                  <a:pos x="234" y="196"/>
                </a:cxn>
                <a:cxn ang="0">
                  <a:pos x="245" y="177"/>
                </a:cxn>
                <a:cxn ang="0">
                  <a:pos x="253" y="162"/>
                </a:cxn>
                <a:cxn ang="0">
                  <a:pos x="255" y="144"/>
                </a:cxn>
                <a:cxn ang="0">
                  <a:pos x="257" y="129"/>
                </a:cxn>
                <a:cxn ang="0">
                  <a:pos x="259" y="114"/>
                </a:cxn>
                <a:cxn ang="0">
                  <a:pos x="255" y="97"/>
                </a:cxn>
                <a:cxn ang="0">
                  <a:pos x="249" y="82"/>
                </a:cxn>
                <a:cxn ang="0">
                  <a:pos x="242" y="61"/>
                </a:cxn>
                <a:cxn ang="0">
                  <a:pos x="223" y="38"/>
                </a:cxn>
                <a:cxn ang="0">
                  <a:pos x="205" y="21"/>
                </a:cxn>
                <a:cxn ang="0">
                  <a:pos x="186" y="10"/>
                </a:cxn>
                <a:cxn ang="0">
                  <a:pos x="175" y="2"/>
                </a:cxn>
                <a:cxn ang="0">
                  <a:pos x="143" y="61"/>
                </a:cxn>
                <a:cxn ang="0">
                  <a:pos x="162" y="76"/>
                </a:cxn>
                <a:cxn ang="0">
                  <a:pos x="175" y="93"/>
                </a:cxn>
                <a:cxn ang="0">
                  <a:pos x="179" y="110"/>
                </a:cxn>
                <a:cxn ang="0">
                  <a:pos x="175" y="129"/>
                </a:cxn>
                <a:cxn ang="0">
                  <a:pos x="167" y="148"/>
                </a:cxn>
                <a:cxn ang="0">
                  <a:pos x="154" y="162"/>
                </a:cxn>
                <a:cxn ang="0">
                  <a:pos x="141" y="169"/>
                </a:cxn>
                <a:cxn ang="0">
                  <a:pos x="124" y="171"/>
                </a:cxn>
                <a:cxn ang="0">
                  <a:pos x="107" y="165"/>
                </a:cxn>
                <a:cxn ang="0">
                  <a:pos x="88" y="148"/>
                </a:cxn>
                <a:cxn ang="0">
                  <a:pos x="74" y="127"/>
                </a:cxn>
                <a:cxn ang="0">
                  <a:pos x="69" y="106"/>
                </a:cxn>
                <a:cxn ang="0">
                  <a:pos x="74" y="89"/>
                </a:cxn>
                <a:cxn ang="0">
                  <a:pos x="86" y="76"/>
                </a:cxn>
                <a:cxn ang="0">
                  <a:pos x="99" y="67"/>
                </a:cxn>
                <a:cxn ang="0">
                  <a:pos x="112" y="59"/>
                </a:cxn>
                <a:cxn ang="0">
                  <a:pos x="126" y="53"/>
                </a:cxn>
                <a:cxn ang="0">
                  <a:pos x="114" y="34"/>
                </a:cxn>
                <a:cxn ang="0">
                  <a:pos x="99" y="23"/>
                </a:cxn>
                <a:cxn ang="0">
                  <a:pos x="82" y="13"/>
                </a:cxn>
              </a:cxnLst>
              <a:rect l="0" t="0" r="r" b="b"/>
              <a:pathLst>
                <a:path w="259" h="245">
                  <a:moveTo>
                    <a:pt x="76" y="10"/>
                  </a:moveTo>
                  <a:lnTo>
                    <a:pt x="69" y="13"/>
                  </a:lnTo>
                  <a:lnTo>
                    <a:pt x="63" y="15"/>
                  </a:lnTo>
                  <a:lnTo>
                    <a:pt x="55" y="19"/>
                  </a:lnTo>
                  <a:lnTo>
                    <a:pt x="51" y="25"/>
                  </a:lnTo>
                  <a:lnTo>
                    <a:pt x="46" y="29"/>
                  </a:lnTo>
                  <a:lnTo>
                    <a:pt x="40" y="32"/>
                  </a:lnTo>
                  <a:lnTo>
                    <a:pt x="34" y="36"/>
                  </a:lnTo>
                  <a:lnTo>
                    <a:pt x="31" y="42"/>
                  </a:lnTo>
                  <a:lnTo>
                    <a:pt x="27" y="46"/>
                  </a:lnTo>
                  <a:lnTo>
                    <a:pt x="23" y="49"/>
                  </a:lnTo>
                  <a:lnTo>
                    <a:pt x="19" y="53"/>
                  </a:lnTo>
                  <a:lnTo>
                    <a:pt x="17" y="59"/>
                  </a:lnTo>
                  <a:lnTo>
                    <a:pt x="13" y="63"/>
                  </a:lnTo>
                  <a:lnTo>
                    <a:pt x="12" y="67"/>
                  </a:lnTo>
                  <a:lnTo>
                    <a:pt x="10" y="72"/>
                  </a:lnTo>
                  <a:lnTo>
                    <a:pt x="8" y="76"/>
                  </a:lnTo>
                  <a:lnTo>
                    <a:pt x="6" y="82"/>
                  </a:lnTo>
                  <a:lnTo>
                    <a:pt x="4" y="86"/>
                  </a:lnTo>
                  <a:lnTo>
                    <a:pt x="2" y="91"/>
                  </a:lnTo>
                  <a:lnTo>
                    <a:pt x="2" y="97"/>
                  </a:lnTo>
                  <a:lnTo>
                    <a:pt x="0" y="101"/>
                  </a:lnTo>
                  <a:lnTo>
                    <a:pt x="0" y="105"/>
                  </a:lnTo>
                  <a:lnTo>
                    <a:pt x="0" y="110"/>
                  </a:lnTo>
                  <a:lnTo>
                    <a:pt x="0" y="116"/>
                  </a:lnTo>
                  <a:lnTo>
                    <a:pt x="0" y="120"/>
                  </a:lnTo>
                  <a:lnTo>
                    <a:pt x="2" y="124"/>
                  </a:lnTo>
                  <a:lnTo>
                    <a:pt x="2" y="129"/>
                  </a:lnTo>
                  <a:lnTo>
                    <a:pt x="4" y="133"/>
                  </a:lnTo>
                  <a:lnTo>
                    <a:pt x="6" y="139"/>
                  </a:lnTo>
                  <a:lnTo>
                    <a:pt x="6" y="144"/>
                  </a:lnTo>
                  <a:lnTo>
                    <a:pt x="8" y="148"/>
                  </a:lnTo>
                  <a:lnTo>
                    <a:pt x="10" y="154"/>
                  </a:lnTo>
                  <a:lnTo>
                    <a:pt x="12" y="158"/>
                  </a:lnTo>
                  <a:lnTo>
                    <a:pt x="13" y="163"/>
                  </a:lnTo>
                  <a:lnTo>
                    <a:pt x="15" y="167"/>
                  </a:lnTo>
                  <a:lnTo>
                    <a:pt x="17" y="171"/>
                  </a:lnTo>
                  <a:lnTo>
                    <a:pt x="21" y="175"/>
                  </a:lnTo>
                  <a:lnTo>
                    <a:pt x="23" y="181"/>
                  </a:lnTo>
                  <a:lnTo>
                    <a:pt x="27" y="184"/>
                  </a:lnTo>
                  <a:lnTo>
                    <a:pt x="31" y="188"/>
                  </a:lnTo>
                  <a:lnTo>
                    <a:pt x="32" y="192"/>
                  </a:lnTo>
                  <a:lnTo>
                    <a:pt x="34" y="196"/>
                  </a:lnTo>
                  <a:lnTo>
                    <a:pt x="38" y="200"/>
                  </a:lnTo>
                  <a:lnTo>
                    <a:pt x="44" y="203"/>
                  </a:lnTo>
                  <a:lnTo>
                    <a:pt x="46" y="207"/>
                  </a:lnTo>
                  <a:lnTo>
                    <a:pt x="50" y="209"/>
                  </a:lnTo>
                  <a:lnTo>
                    <a:pt x="53" y="213"/>
                  </a:lnTo>
                  <a:lnTo>
                    <a:pt x="57" y="219"/>
                  </a:lnTo>
                  <a:lnTo>
                    <a:pt x="61" y="220"/>
                  </a:lnTo>
                  <a:lnTo>
                    <a:pt x="65" y="222"/>
                  </a:lnTo>
                  <a:lnTo>
                    <a:pt x="69" y="224"/>
                  </a:lnTo>
                  <a:lnTo>
                    <a:pt x="72" y="228"/>
                  </a:lnTo>
                  <a:lnTo>
                    <a:pt x="76" y="228"/>
                  </a:lnTo>
                  <a:lnTo>
                    <a:pt x="82" y="234"/>
                  </a:lnTo>
                  <a:lnTo>
                    <a:pt x="86" y="236"/>
                  </a:lnTo>
                  <a:lnTo>
                    <a:pt x="90" y="238"/>
                  </a:lnTo>
                  <a:lnTo>
                    <a:pt x="93" y="239"/>
                  </a:lnTo>
                  <a:lnTo>
                    <a:pt x="99" y="241"/>
                  </a:lnTo>
                  <a:lnTo>
                    <a:pt x="103" y="241"/>
                  </a:lnTo>
                  <a:lnTo>
                    <a:pt x="107" y="243"/>
                  </a:lnTo>
                  <a:lnTo>
                    <a:pt x="109" y="243"/>
                  </a:lnTo>
                  <a:lnTo>
                    <a:pt x="116" y="245"/>
                  </a:lnTo>
                  <a:lnTo>
                    <a:pt x="120" y="245"/>
                  </a:lnTo>
                  <a:lnTo>
                    <a:pt x="124" y="245"/>
                  </a:lnTo>
                  <a:lnTo>
                    <a:pt x="128" y="245"/>
                  </a:lnTo>
                  <a:lnTo>
                    <a:pt x="133" y="245"/>
                  </a:lnTo>
                  <a:lnTo>
                    <a:pt x="135" y="245"/>
                  </a:lnTo>
                  <a:lnTo>
                    <a:pt x="139" y="245"/>
                  </a:lnTo>
                  <a:lnTo>
                    <a:pt x="143" y="245"/>
                  </a:lnTo>
                  <a:lnTo>
                    <a:pt x="148" y="245"/>
                  </a:lnTo>
                  <a:lnTo>
                    <a:pt x="150" y="243"/>
                  </a:lnTo>
                  <a:lnTo>
                    <a:pt x="154" y="243"/>
                  </a:lnTo>
                  <a:lnTo>
                    <a:pt x="158" y="243"/>
                  </a:lnTo>
                  <a:lnTo>
                    <a:pt x="162" y="243"/>
                  </a:lnTo>
                  <a:lnTo>
                    <a:pt x="166" y="241"/>
                  </a:lnTo>
                  <a:lnTo>
                    <a:pt x="169" y="241"/>
                  </a:lnTo>
                  <a:lnTo>
                    <a:pt x="173" y="239"/>
                  </a:lnTo>
                  <a:lnTo>
                    <a:pt x="175" y="239"/>
                  </a:lnTo>
                  <a:lnTo>
                    <a:pt x="179" y="238"/>
                  </a:lnTo>
                  <a:lnTo>
                    <a:pt x="185" y="236"/>
                  </a:lnTo>
                  <a:lnTo>
                    <a:pt x="186" y="236"/>
                  </a:lnTo>
                  <a:lnTo>
                    <a:pt x="188" y="234"/>
                  </a:lnTo>
                  <a:lnTo>
                    <a:pt x="192" y="232"/>
                  </a:lnTo>
                  <a:lnTo>
                    <a:pt x="196" y="232"/>
                  </a:lnTo>
                  <a:lnTo>
                    <a:pt x="198" y="228"/>
                  </a:lnTo>
                  <a:lnTo>
                    <a:pt x="202" y="228"/>
                  </a:lnTo>
                  <a:lnTo>
                    <a:pt x="204" y="224"/>
                  </a:lnTo>
                  <a:lnTo>
                    <a:pt x="207" y="224"/>
                  </a:lnTo>
                  <a:lnTo>
                    <a:pt x="211" y="219"/>
                  </a:lnTo>
                  <a:lnTo>
                    <a:pt x="219" y="215"/>
                  </a:lnTo>
                  <a:lnTo>
                    <a:pt x="223" y="211"/>
                  </a:lnTo>
                  <a:lnTo>
                    <a:pt x="226" y="207"/>
                  </a:lnTo>
                  <a:lnTo>
                    <a:pt x="230" y="201"/>
                  </a:lnTo>
                  <a:lnTo>
                    <a:pt x="234" y="196"/>
                  </a:lnTo>
                  <a:lnTo>
                    <a:pt x="238" y="190"/>
                  </a:lnTo>
                  <a:lnTo>
                    <a:pt x="242" y="186"/>
                  </a:lnTo>
                  <a:lnTo>
                    <a:pt x="243" y="182"/>
                  </a:lnTo>
                  <a:lnTo>
                    <a:pt x="243" y="179"/>
                  </a:lnTo>
                  <a:lnTo>
                    <a:pt x="245" y="177"/>
                  </a:lnTo>
                  <a:lnTo>
                    <a:pt x="247" y="173"/>
                  </a:lnTo>
                  <a:lnTo>
                    <a:pt x="247" y="171"/>
                  </a:lnTo>
                  <a:lnTo>
                    <a:pt x="249" y="167"/>
                  </a:lnTo>
                  <a:lnTo>
                    <a:pt x="249" y="165"/>
                  </a:lnTo>
                  <a:lnTo>
                    <a:pt x="253" y="162"/>
                  </a:lnTo>
                  <a:lnTo>
                    <a:pt x="253" y="158"/>
                  </a:lnTo>
                  <a:lnTo>
                    <a:pt x="255" y="154"/>
                  </a:lnTo>
                  <a:lnTo>
                    <a:pt x="255" y="152"/>
                  </a:lnTo>
                  <a:lnTo>
                    <a:pt x="255" y="148"/>
                  </a:lnTo>
                  <a:lnTo>
                    <a:pt x="255" y="144"/>
                  </a:lnTo>
                  <a:lnTo>
                    <a:pt x="257" y="143"/>
                  </a:lnTo>
                  <a:lnTo>
                    <a:pt x="257" y="139"/>
                  </a:lnTo>
                  <a:lnTo>
                    <a:pt x="257" y="137"/>
                  </a:lnTo>
                  <a:lnTo>
                    <a:pt x="257" y="133"/>
                  </a:lnTo>
                  <a:lnTo>
                    <a:pt x="257" y="129"/>
                  </a:lnTo>
                  <a:lnTo>
                    <a:pt x="257" y="127"/>
                  </a:lnTo>
                  <a:lnTo>
                    <a:pt x="259" y="124"/>
                  </a:lnTo>
                  <a:lnTo>
                    <a:pt x="259" y="120"/>
                  </a:lnTo>
                  <a:lnTo>
                    <a:pt x="259" y="116"/>
                  </a:lnTo>
                  <a:lnTo>
                    <a:pt x="259" y="114"/>
                  </a:lnTo>
                  <a:lnTo>
                    <a:pt x="259" y="110"/>
                  </a:lnTo>
                  <a:lnTo>
                    <a:pt x="257" y="106"/>
                  </a:lnTo>
                  <a:lnTo>
                    <a:pt x="257" y="103"/>
                  </a:lnTo>
                  <a:lnTo>
                    <a:pt x="257" y="99"/>
                  </a:lnTo>
                  <a:lnTo>
                    <a:pt x="255" y="97"/>
                  </a:lnTo>
                  <a:lnTo>
                    <a:pt x="255" y="93"/>
                  </a:lnTo>
                  <a:lnTo>
                    <a:pt x="253" y="89"/>
                  </a:lnTo>
                  <a:lnTo>
                    <a:pt x="253" y="86"/>
                  </a:lnTo>
                  <a:lnTo>
                    <a:pt x="253" y="84"/>
                  </a:lnTo>
                  <a:lnTo>
                    <a:pt x="249" y="82"/>
                  </a:lnTo>
                  <a:lnTo>
                    <a:pt x="249" y="78"/>
                  </a:lnTo>
                  <a:lnTo>
                    <a:pt x="247" y="76"/>
                  </a:lnTo>
                  <a:lnTo>
                    <a:pt x="245" y="72"/>
                  </a:lnTo>
                  <a:lnTo>
                    <a:pt x="243" y="67"/>
                  </a:lnTo>
                  <a:lnTo>
                    <a:pt x="242" y="61"/>
                  </a:lnTo>
                  <a:lnTo>
                    <a:pt x="238" y="57"/>
                  </a:lnTo>
                  <a:lnTo>
                    <a:pt x="234" y="51"/>
                  </a:lnTo>
                  <a:lnTo>
                    <a:pt x="230" y="48"/>
                  </a:lnTo>
                  <a:lnTo>
                    <a:pt x="228" y="44"/>
                  </a:lnTo>
                  <a:lnTo>
                    <a:pt x="223" y="38"/>
                  </a:lnTo>
                  <a:lnTo>
                    <a:pt x="221" y="34"/>
                  </a:lnTo>
                  <a:lnTo>
                    <a:pt x="215" y="30"/>
                  </a:lnTo>
                  <a:lnTo>
                    <a:pt x="211" y="29"/>
                  </a:lnTo>
                  <a:lnTo>
                    <a:pt x="207" y="25"/>
                  </a:lnTo>
                  <a:lnTo>
                    <a:pt x="205" y="21"/>
                  </a:lnTo>
                  <a:lnTo>
                    <a:pt x="200" y="19"/>
                  </a:lnTo>
                  <a:lnTo>
                    <a:pt x="196" y="15"/>
                  </a:lnTo>
                  <a:lnTo>
                    <a:pt x="194" y="13"/>
                  </a:lnTo>
                  <a:lnTo>
                    <a:pt x="190" y="11"/>
                  </a:lnTo>
                  <a:lnTo>
                    <a:pt x="186" y="10"/>
                  </a:lnTo>
                  <a:lnTo>
                    <a:pt x="185" y="8"/>
                  </a:lnTo>
                  <a:lnTo>
                    <a:pt x="181" y="6"/>
                  </a:lnTo>
                  <a:lnTo>
                    <a:pt x="177" y="2"/>
                  </a:lnTo>
                  <a:lnTo>
                    <a:pt x="177" y="2"/>
                  </a:lnTo>
                  <a:lnTo>
                    <a:pt x="175" y="2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39" y="59"/>
                  </a:lnTo>
                  <a:lnTo>
                    <a:pt x="141" y="61"/>
                  </a:lnTo>
                  <a:lnTo>
                    <a:pt x="143" y="61"/>
                  </a:lnTo>
                  <a:lnTo>
                    <a:pt x="147" y="63"/>
                  </a:lnTo>
                  <a:lnTo>
                    <a:pt x="150" y="67"/>
                  </a:lnTo>
                  <a:lnTo>
                    <a:pt x="154" y="68"/>
                  </a:lnTo>
                  <a:lnTo>
                    <a:pt x="158" y="70"/>
                  </a:lnTo>
                  <a:lnTo>
                    <a:pt x="162" y="76"/>
                  </a:lnTo>
                  <a:lnTo>
                    <a:pt x="166" y="80"/>
                  </a:lnTo>
                  <a:lnTo>
                    <a:pt x="171" y="84"/>
                  </a:lnTo>
                  <a:lnTo>
                    <a:pt x="171" y="87"/>
                  </a:lnTo>
                  <a:lnTo>
                    <a:pt x="173" y="89"/>
                  </a:lnTo>
                  <a:lnTo>
                    <a:pt x="175" y="93"/>
                  </a:lnTo>
                  <a:lnTo>
                    <a:pt x="175" y="97"/>
                  </a:lnTo>
                  <a:lnTo>
                    <a:pt x="177" y="101"/>
                  </a:lnTo>
                  <a:lnTo>
                    <a:pt x="177" y="103"/>
                  </a:lnTo>
                  <a:lnTo>
                    <a:pt x="177" y="106"/>
                  </a:lnTo>
                  <a:lnTo>
                    <a:pt x="179" y="110"/>
                  </a:lnTo>
                  <a:lnTo>
                    <a:pt x="179" y="114"/>
                  </a:lnTo>
                  <a:lnTo>
                    <a:pt x="179" y="118"/>
                  </a:lnTo>
                  <a:lnTo>
                    <a:pt x="177" y="122"/>
                  </a:lnTo>
                  <a:lnTo>
                    <a:pt x="177" y="127"/>
                  </a:lnTo>
                  <a:lnTo>
                    <a:pt x="175" y="129"/>
                  </a:lnTo>
                  <a:lnTo>
                    <a:pt x="173" y="133"/>
                  </a:lnTo>
                  <a:lnTo>
                    <a:pt x="173" y="137"/>
                  </a:lnTo>
                  <a:lnTo>
                    <a:pt x="171" y="141"/>
                  </a:lnTo>
                  <a:lnTo>
                    <a:pt x="169" y="144"/>
                  </a:lnTo>
                  <a:lnTo>
                    <a:pt x="167" y="148"/>
                  </a:lnTo>
                  <a:lnTo>
                    <a:pt x="166" y="150"/>
                  </a:lnTo>
                  <a:lnTo>
                    <a:pt x="162" y="154"/>
                  </a:lnTo>
                  <a:lnTo>
                    <a:pt x="160" y="156"/>
                  </a:lnTo>
                  <a:lnTo>
                    <a:pt x="158" y="160"/>
                  </a:lnTo>
                  <a:lnTo>
                    <a:pt x="154" y="162"/>
                  </a:lnTo>
                  <a:lnTo>
                    <a:pt x="152" y="163"/>
                  </a:lnTo>
                  <a:lnTo>
                    <a:pt x="150" y="165"/>
                  </a:lnTo>
                  <a:lnTo>
                    <a:pt x="147" y="165"/>
                  </a:lnTo>
                  <a:lnTo>
                    <a:pt x="143" y="167"/>
                  </a:lnTo>
                  <a:lnTo>
                    <a:pt x="141" y="169"/>
                  </a:lnTo>
                  <a:lnTo>
                    <a:pt x="137" y="171"/>
                  </a:lnTo>
                  <a:lnTo>
                    <a:pt x="133" y="171"/>
                  </a:lnTo>
                  <a:lnTo>
                    <a:pt x="131" y="171"/>
                  </a:lnTo>
                  <a:lnTo>
                    <a:pt x="128" y="171"/>
                  </a:lnTo>
                  <a:lnTo>
                    <a:pt x="124" y="171"/>
                  </a:lnTo>
                  <a:lnTo>
                    <a:pt x="122" y="171"/>
                  </a:lnTo>
                  <a:lnTo>
                    <a:pt x="116" y="169"/>
                  </a:lnTo>
                  <a:lnTo>
                    <a:pt x="114" y="167"/>
                  </a:lnTo>
                  <a:lnTo>
                    <a:pt x="109" y="165"/>
                  </a:lnTo>
                  <a:lnTo>
                    <a:pt x="107" y="165"/>
                  </a:lnTo>
                  <a:lnTo>
                    <a:pt x="103" y="162"/>
                  </a:lnTo>
                  <a:lnTo>
                    <a:pt x="99" y="160"/>
                  </a:lnTo>
                  <a:lnTo>
                    <a:pt x="95" y="156"/>
                  </a:lnTo>
                  <a:lnTo>
                    <a:pt x="91" y="152"/>
                  </a:lnTo>
                  <a:lnTo>
                    <a:pt x="88" y="148"/>
                  </a:lnTo>
                  <a:lnTo>
                    <a:pt x="86" y="144"/>
                  </a:lnTo>
                  <a:lnTo>
                    <a:pt x="82" y="139"/>
                  </a:lnTo>
                  <a:lnTo>
                    <a:pt x="78" y="135"/>
                  </a:lnTo>
                  <a:lnTo>
                    <a:pt x="74" y="131"/>
                  </a:lnTo>
                  <a:lnTo>
                    <a:pt x="74" y="127"/>
                  </a:lnTo>
                  <a:lnTo>
                    <a:pt x="71" y="122"/>
                  </a:lnTo>
                  <a:lnTo>
                    <a:pt x="71" y="118"/>
                  </a:lnTo>
                  <a:lnTo>
                    <a:pt x="71" y="114"/>
                  </a:lnTo>
                  <a:lnTo>
                    <a:pt x="71" y="110"/>
                  </a:lnTo>
                  <a:lnTo>
                    <a:pt x="69" y="106"/>
                  </a:lnTo>
                  <a:lnTo>
                    <a:pt x="71" y="103"/>
                  </a:lnTo>
                  <a:lnTo>
                    <a:pt x="71" y="101"/>
                  </a:lnTo>
                  <a:lnTo>
                    <a:pt x="71" y="97"/>
                  </a:lnTo>
                  <a:lnTo>
                    <a:pt x="72" y="93"/>
                  </a:lnTo>
                  <a:lnTo>
                    <a:pt x="74" y="89"/>
                  </a:lnTo>
                  <a:lnTo>
                    <a:pt x="76" y="86"/>
                  </a:lnTo>
                  <a:lnTo>
                    <a:pt x="78" y="84"/>
                  </a:lnTo>
                  <a:lnTo>
                    <a:pt x="80" y="82"/>
                  </a:lnTo>
                  <a:lnTo>
                    <a:pt x="82" y="78"/>
                  </a:lnTo>
                  <a:lnTo>
                    <a:pt x="86" y="76"/>
                  </a:lnTo>
                  <a:lnTo>
                    <a:pt x="88" y="74"/>
                  </a:lnTo>
                  <a:lnTo>
                    <a:pt x="90" y="70"/>
                  </a:lnTo>
                  <a:lnTo>
                    <a:pt x="91" y="68"/>
                  </a:lnTo>
                  <a:lnTo>
                    <a:pt x="95" y="68"/>
                  </a:lnTo>
                  <a:lnTo>
                    <a:pt x="99" y="67"/>
                  </a:lnTo>
                  <a:lnTo>
                    <a:pt x="101" y="65"/>
                  </a:lnTo>
                  <a:lnTo>
                    <a:pt x="105" y="63"/>
                  </a:lnTo>
                  <a:lnTo>
                    <a:pt x="107" y="61"/>
                  </a:lnTo>
                  <a:lnTo>
                    <a:pt x="109" y="61"/>
                  </a:lnTo>
                  <a:lnTo>
                    <a:pt x="112" y="59"/>
                  </a:lnTo>
                  <a:lnTo>
                    <a:pt x="116" y="59"/>
                  </a:lnTo>
                  <a:lnTo>
                    <a:pt x="120" y="57"/>
                  </a:lnTo>
                  <a:lnTo>
                    <a:pt x="122" y="57"/>
                  </a:lnTo>
                  <a:lnTo>
                    <a:pt x="126" y="57"/>
                  </a:lnTo>
                  <a:lnTo>
                    <a:pt x="126" y="53"/>
                  </a:lnTo>
                  <a:lnTo>
                    <a:pt x="126" y="49"/>
                  </a:lnTo>
                  <a:lnTo>
                    <a:pt x="126" y="48"/>
                  </a:lnTo>
                  <a:lnTo>
                    <a:pt x="122" y="44"/>
                  </a:lnTo>
                  <a:lnTo>
                    <a:pt x="120" y="40"/>
                  </a:lnTo>
                  <a:lnTo>
                    <a:pt x="114" y="34"/>
                  </a:lnTo>
                  <a:lnTo>
                    <a:pt x="109" y="32"/>
                  </a:lnTo>
                  <a:lnTo>
                    <a:pt x="105" y="29"/>
                  </a:lnTo>
                  <a:lnTo>
                    <a:pt x="103" y="27"/>
                  </a:lnTo>
                  <a:lnTo>
                    <a:pt x="101" y="25"/>
                  </a:lnTo>
                  <a:lnTo>
                    <a:pt x="99" y="23"/>
                  </a:lnTo>
                  <a:lnTo>
                    <a:pt x="93" y="21"/>
                  </a:lnTo>
                  <a:lnTo>
                    <a:pt x="91" y="19"/>
                  </a:lnTo>
                  <a:lnTo>
                    <a:pt x="90" y="17"/>
                  </a:lnTo>
                  <a:lnTo>
                    <a:pt x="88" y="15"/>
                  </a:lnTo>
                  <a:lnTo>
                    <a:pt x="82" y="13"/>
                  </a:lnTo>
                  <a:lnTo>
                    <a:pt x="80" y="11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76" y="1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7631113" y="3098800"/>
              <a:ext cx="61912" cy="13970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4" y="11"/>
                </a:cxn>
                <a:cxn ang="0">
                  <a:pos x="2" y="13"/>
                </a:cxn>
                <a:cxn ang="0">
                  <a:pos x="2" y="21"/>
                </a:cxn>
                <a:cxn ang="0">
                  <a:pos x="2" y="23"/>
                </a:cxn>
                <a:cxn ang="0">
                  <a:pos x="2" y="25"/>
                </a:cxn>
                <a:cxn ang="0">
                  <a:pos x="2" y="28"/>
                </a:cxn>
                <a:cxn ang="0">
                  <a:pos x="2" y="32"/>
                </a:cxn>
                <a:cxn ang="0">
                  <a:pos x="2" y="34"/>
                </a:cxn>
                <a:cxn ang="0">
                  <a:pos x="2" y="36"/>
                </a:cxn>
                <a:cxn ang="0">
                  <a:pos x="2" y="40"/>
                </a:cxn>
                <a:cxn ang="0">
                  <a:pos x="2" y="44"/>
                </a:cxn>
                <a:cxn ang="0">
                  <a:pos x="2" y="47"/>
                </a:cxn>
                <a:cxn ang="0">
                  <a:pos x="2" y="51"/>
                </a:cxn>
                <a:cxn ang="0">
                  <a:pos x="2" y="53"/>
                </a:cxn>
                <a:cxn ang="0">
                  <a:pos x="2" y="59"/>
                </a:cxn>
                <a:cxn ang="0">
                  <a:pos x="2" y="63"/>
                </a:cxn>
                <a:cxn ang="0">
                  <a:pos x="2" y="66"/>
                </a:cxn>
                <a:cxn ang="0">
                  <a:pos x="2" y="70"/>
                </a:cxn>
                <a:cxn ang="0">
                  <a:pos x="2" y="74"/>
                </a:cxn>
                <a:cxn ang="0">
                  <a:pos x="2" y="78"/>
                </a:cxn>
                <a:cxn ang="0">
                  <a:pos x="2" y="82"/>
                </a:cxn>
                <a:cxn ang="0">
                  <a:pos x="2" y="83"/>
                </a:cxn>
                <a:cxn ang="0">
                  <a:pos x="2" y="91"/>
                </a:cxn>
                <a:cxn ang="0">
                  <a:pos x="0" y="93"/>
                </a:cxn>
                <a:cxn ang="0">
                  <a:pos x="0" y="97"/>
                </a:cxn>
                <a:cxn ang="0">
                  <a:pos x="0" y="101"/>
                </a:cxn>
                <a:cxn ang="0">
                  <a:pos x="0" y="104"/>
                </a:cxn>
                <a:cxn ang="0">
                  <a:pos x="0" y="108"/>
                </a:cxn>
                <a:cxn ang="0">
                  <a:pos x="0" y="112"/>
                </a:cxn>
                <a:cxn ang="0">
                  <a:pos x="0" y="116"/>
                </a:cxn>
                <a:cxn ang="0">
                  <a:pos x="0" y="118"/>
                </a:cxn>
                <a:cxn ang="0">
                  <a:pos x="0" y="121"/>
                </a:cxn>
                <a:cxn ang="0">
                  <a:pos x="0" y="125"/>
                </a:cxn>
                <a:cxn ang="0">
                  <a:pos x="0" y="129"/>
                </a:cxn>
                <a:cxn ang="0">
                  <a:pos x="0" y="133"/>
                </a:cxn>
                <a:cxn ang="0">
                  <a:pos x="0" y="135"/>
                </a:cxn>
                <a:cxn ang="0">
                  <a:pos x="0" y="139"/>
                </a:cxn>
                <a:cxn ang="0">
                  <a:pos x="0" y="142"/>
                </a:cxn>
                <a:cxn ang="0">
                  <a:pos x="0" y="146"/>
                </a:cxn>
                <a:cxn ang="0">
                  <a:pos x="0" y="150"/>
                </a:cxn>
                <a:cxn ang="0">
                  <a:pos x="0" y="154"/>
                </a:cxn>
                <a:cxn ang="0">
                  <a:pos x="0" y="159"/>
                </a:cxn>
                <a:cxn ang="0">
                  <a:pos x="0" y="163"/>
                </a:cxn>
                <a:cxn ang="0">
                  <a:pos x="0" y="165"/>
                </a:cxn>
                <a:cxn ang="0">
                  <a:pos x="0" y="167"/>
                </a:cxn>
                <a:cxn ang="0">
                  <a:pos x="0" y="169"/>
                </a:cxn>
                <a:cxn ang="0">
                  <a:pos x="0" y="169"/>
                </a:cxn>
                <a:cxn ang="0">
                  <a:pos x="78" y="175"/>
                </a:cxn>
                <a:cxn ang="0">
                  <a:pos x="69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78" h="175">
                  <a:moveTo>
                    <a:pt x="4" y="0"/>
                  </a:moveTo>
                  <a:lnTo>
                    <a:pt x="4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4" y="11"/>
                  </a:lnTo>
                  <a:lnTo>
                    <a:pt x="2" y="13"/>
                  </a:lnTo>
                  <a:lnTo>
                    <a:pt x="2" y="21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2" y="28"/>
                  </a:lnTo>
                  <a:lnTo>
                    <a:pt x="2" y="32"/>
                  </a:lnTo>
                  <a:lnTo>
                    <a:pt x="2" y="34"/>
                  </a:lnTo>
                  <a:lnTo>
                    <a:pt x="2" y="36"/>
                  </a:lnTo>
                  <a:lnTo>
                    <a:pt x="2" y="40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2" y="51"/>
                  </a:lnTo>
                  <a:lnTo>
                    <a:pt x="2" y="53"/>
                  </a:lnTo>
                  <a:lnTo>
                    <a:pt x="2" y="59"/>
                  </a:lnTo>
                  <a:lnTo>
                    <a:pt x="2" y="63"/>
                  </a:lnTo>
                  <a:lnTo>
                    <a:pt x="2" y="66"/>
                  </a:lnTo>
                  <a:lnTo>
                    <a:pt x="2" y="70"/>
                  </a:lnTo>
                  <a:lnTo>
                    <a:pt x="2" y="74"/>
                  </a:lnTo>
                  <a:lnTo>
                    <a:pt x="2" y="78"/>
                  </a:lnTo>
                  <a:lnTo>
                    <a:pt x="2" y="82"/>
                  </a:lnTo>
                  <a:lnTo>
                    <a:pt x="2" y="83"/>
                  </a:lnTo>
                  <a:lnTo>
                    <a:pt x="2" y="91"/>
                  </a:lnTo>
                  <a:lnTo>
                    <a:pt x="0" y="93"/>
                  </a:lnTo>
                  <a:lnTo>
                    <a:pt x="0" y="97"/>
                  </a:lnTo>
                  <a:lnTo>
                    <a:pt x="0" y="101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0" y="112"/>
                  </a:lnTo>
                  <a:lnTo>
                    <a:pt x="0" y="116"/>
                  </a:lnTo>
                  <a:lnTo>
                    <a:pt x="0" y="118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0" y="129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0" y="139"/>
                  </a:lnTo>
                  <a:lnTo>
                    <a:pt x="0" y="142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0" y="154"/>
                  </a:lnTo>
                  <a:lnTo>
                    <a:pt x="0" y="159"/>
                  </a:lnTo>
                  <a:lnTo>
                    <a:pt x="0" y="163"/>
                  </a:lnTo>
                  <a:lnTo>
                    <a:pt x="0" y="165"/>
                  </a:lnTo>
                  <a:lnTo>
                    <a:pt x="0" y="167"/>
                  </a:lnTo>
                  <a:lnTo>
                    <a:pt x="0" y="169"/>
                  </a:lnTo>
                  <a:lnTo>
                    <a:pt x="0" y="169"/>
                  </a:lnTo>
                  <a:lnTo>
                    <a:pt x="78" y="175"/>
                  </a:lnTo>
                  <a:lnTo>
                    <a:pt x="69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7270750" y="3213100"/>
              <a:ext cx="811212" cy="806450"/>
            </a:xfrm>
            <a:custGeom>
              <a:avLst/>
              <a:gdLst/>
              <a:ahLst/>
              <a:cxnLst>
                <a:cxn ang="0">
                  <a:pos x="306" y="40"/>
                </a:cxn>
                <a:cxn ang="0">
                  <a:pos x="373" y="16"/>
                </a:cxn>
                <a:cxn ang="0">
                  <a:pos x="441" y="2"/>
                </a:cxn>
                <a:cxn ang="0">
                  <a:pos x="511" y="0"/>
                </a:cxn>
                <a:cxn ang="0">
                  <a:pos x="584" y="6"/>
                </a:cxn>
                <a:cxn ang="0">
                  <a:pos x="654" y="23"/>
                </a:cxn>
                <a:cxn ang="0">
                  <a:pos x="722" y="48"/>
                </a:cxn>
                <a:cxn ang="0">
                  <a:pos x="785" y="82"/>
                </a:cxn>
                <a:cxn ang="0">
                  <a:pos x="844" y="126"/>
                </a:cxn>
                <a:cxn ang="0">
                  <a:pos x="897" y="177"/>
                </a:cxn>
                <a:cxn ang="0">
                  <a:pos x="941" y="236"/>
                </a:cxn>
                <a:cxn ang="0">
                  <a:pos x="977" y="301"/>
                </a:cxn>
                <a:cxn ang="0">
                  <a:pos x="1002" y="373"/>
                </a:cxn>
                <a:cxn ang="0">
                  <a:pos x="1017" y="447"/>
                </a:cxn>
                <a:cxn ang="0">
                  <a:pos x="1021" y="517"/>
                </a:cxn>
                <a:cxn ang="0">
                  <a:pos x="1019" y="584"/>
                </a:cxn>
                <a:cxn ang="0">
                  <a:pos x="1008" y="646"/>
                </a:cxn>
                <a:cxn ang="0">
                  <a:pos x="989" y="705"/>
                </a:cxn>
                <a:cxn ang="0">
                  <a:pos x="964" y="759"/>
                </a:cxn>
                <a:cxn ang="0">
                  <a:pos x="933" y="808"/>
                </a:cxn>
                <a:cxn ang="0">
                  <a:pos x="899" y="855"/>
                </a:cxn>
                <a:cxn ang="0">
                  <a:pos x="857" y="893"/>
                </a:cxn>
                <a:cxn ang="0">
                  <a:pos x="812" y="928"/>
                </a:cxn>
                <a:cxn ang="0">
                  <a:pos x="764" y="956"/>
                </a:cxn>
                <a:cxn ang="0">
                  <a:pos x="713" y="979"/>
                </a:cxn>
                <a:cxn ang="0">
                  <a:pos x="662" y="996"/>
                </a:cxn>
                <a:cxn ang="0">
                  <a:pos x="606" y="1007"/>
                </a:cxn>
                <a:cxn ang="0">
                  <a:pos x="551" y="1015"/>
                </a:cxn>
                <a:cxn ang="0">
                  <a:pos x="498" y="1017"/>
                </a:cxn>
                <a:cxn ang="0">
                  <a:pos x="443" y="1013"/>
                </a:cxn>
                <a:cxn ang="0">
                  <a:pos x="390" y="1004"/>
                </a:cxn>
                <a:cxn ang="0">
                  <a:pos x="336" y="992"/>
                </a:cxn>
                <a:cxn ang="0">
                  <a:pos x="287" y="973"/>
                </a:cxn>
                <a:cxn ang="0">
                  <a:pos x="238" y="947"/>
                </a:cxn>
                <a:cxn ang="0">
                  <a:pos x="192" y="914"/>
                </a:cxn>
                <a:cxn ang="0">
                  <a:pos x="150" y="876"/>
                </a:cxn>
                <a:cxn ang="0">
                  <a:pos x="112" y="833"/>
                </a:cxn>
                <a:cxn ang="0">
                  <a:pos x="78" y="781"/>
                </a:cxn>
                <a:cxn ang="0">
                  <a:pos x="49" y="724"/>
                </a:cxn>
                <a:cxn ang="0">
                  <a:pos x="27" y="667"/>
                </a:cxn>
                <a:cxn ang="0">
                  <a:pos x="11" y="612"/>
                </a:cxn>
                <a:cxn ang="0">
                  <a:pos x="2" y="561"/>
                </a:cxn>
                <a:cxn ang="0">
                  <a:pos x="0" y="513"/>
                </a:cxn>
                <a:cxn ang="0">
                  <a:pos x="0" y="466"/>
                </a:cxn>
                <a:cxn ang="0">
                  <a:pos x="8" y="426"/>
                </a:cxn>
                <a:cxn ang="0">
                  <a:pos x="15" y="386"/>
                </a:cxn>
                <a:cxn ang="0">
                  <a:pos x="27" y="350"/>
                </a:cxn>
                <a:cxn ang="0">
                  <a:pos x="38" y="316"/>
                </a:cxn>
                <a:cxn ang="0">
                  <a:pos x="51" y="285"/>
                </a:cxn>
                <a:cxn ang="0">
                  <a:pos x="63" y="259"/>
                </a:cxn>
                <a:cxn ang="0">
                  <a:pos x="76" y="236"/>
                </a:cxn>
                <a:cxn ang="0">
                  <a:pos x="86" y="217"/>
                </a:cxn>
                <a:cxn ang="0">
                  <a:pos x="99" y="198"/>
                </a:cxn>
                <a:cxn ang="0">
                  <a:pos x="114" y="177"/>
                </a:cxn>
                <a:cxn ang="0">
                  <a:pos x="131" y="160"/>
                </a:cxn>
                <a:cxn ang="0">
                  <a:pos x="150" y="143"/>
                </a:cxn>
                <a:cxn ang="0">
                  <a:pos x="169" y="128"/>
                </a:cxn>
                <a:cxn ang="0">
                  <a:pos x="186" y="112"/>
                </a:cxn>
                <a:cxn ang="0">
                  <a:pos x="203" y="101"/>
                </a:cxn>
                <a:cxn ang="0">
                  <a:pos x="219" y="90"/>
                </a:cxn>
                <a:cxn ang="0">
                  <a:pos x="234" y="80"/>
                </a:cxn>
                <a:cxn ang="0">
                  <a:pos x="253" y="69"/>
                </a:cxn>
              </a:cxnLst>
              <a:rect l="0" t="0" r="r" b="b"/>
              <a:pathLst>
                <a:path w="1021" h="1017">
                  <a:moveTo>
                    <a:pt x="255" y="69"/>
                  </a:moveTo>
                  <a:lnTo>
                    <a:pt x="268" y="59"/>
                  </a:lnTo>
                  <a:lnTo>
                    <a:pt x="279" y="54"/>
                  </a:lnTo>
                  <a:lnTo>
                    <a:pt x="293" y="46"/>
                  </a:lnTo>
                  <a:lnTo>
                    <a:pt x="306" y="40"/>
                  </a:lnTo>
                  <a:lnTo>
                    <a:pt x="319" y="35"/>
                  </a:lnTo>
                  <a:lnTo>
                    <a:pt x="331" y="29"/>
                  </a:lnTo>
                  <a:lnTo>
                    <a:pt x="344" y="23"/>
                  </a:lnTo>
                  <a:lnTo>
                    <a:pt x="357" y="21"/>
                  </a:lnTo>
                  <a:lnTo>
                    <a:pt x="373" y="16"/>
                  </a:lnTo>
                  <a:lnTo>
                    <a:pt x="384" y="12"/>
                  </a:lnTo>
                  <a:lnTo>
                    <a:pt x="397" y="8"/>
                  </a:lnTo>
                  <a:lnTo>
                    <a:pt x="412" y="6"/>
                  </a:lnTo>
                  <a:lnTo>
                    <a:pt x="426" y="4"/>
                  </a:lnTo>
                  <a:lnTo>
                    <a:pt x="441" y="2"/>
                  </a:lnTo>
                  <a:lnTo>
                    <a:pt x="454" y="0"/>
                  </a:lnTo>
                  <a:lnTo>
                    <a:pt x="470" y="0"/>
                  </a:lnTo>
                  <a:lnTo>
                    <a:pt x="483" y="0"/>
                  </a:lnTo>
                  <a:lnTo>
                    <a:pt x="498" y="0"/>
                  </a:lnTo>
                  <a:lnTo>
                    <a:pt x="511" y="0"/>
                  </a:lnTo>
                  <a:lnTo>
                    <a:pt x="527" y="0"/>
                  </a:lnTo>
                  <a:lnTo>
                    <a:pt x="540" y="0"/>
                  </a:lnTo>
                  <a:lnTo>
                    <a:pt x="555" y="2"/>
                  </a:lnTo>
                  <a:lnTo>
                    <a:pt x="568" y="4"/>
                  </a:lnTo>
                  <a:lnTo>
                    <a:pt x="584" y="6"/>
                  </a:lnTo>
                  <a:lnTo>
                    <a:pt x="597" y="8"/>
                  </a:lnTo>
                  <a:lnTo>
                    <a:pt x="610" y="12"/>
                  </a:lnTo>
                  <a:lnTo>
                    <a:pt x="625" y="14"/>
                  </a:lnTo>
                  <a:lnTo>
                    <a:pt x="641" y="19"/>
                  </a:lnTo>
                  <a:lnTo>
                    <a:pt x="654" y="23"/>
                  </a:lnTo>
                  <a:lnTo>
                    <a:pt x="667" y="27"/>
                  </a:lnTo>
                  <a:lnTo>
                    <a:pt x="681" y="31"/>
                  </a:lnTo>
                  <a:lnTo>
                    <a:pt x="696" y="38"/>
                  </a:lnTo>
                  <a:lnTo>
                    <a:pt x="709" y="42"/>
                  </a:lnTo>
                  <a:lnTo>
                    <a:pt x="722" y="48"/>
                  </a:lnTo>
                  <a:lnTo>
                    <a:pt x="736" y="55"/>
                  </a:lnTo>
                  <a:lnTo>
                    <a:pt x="747" y="61"/>
                  </a:lnTo>
                  <a:lnTo>
                    <a:pt x="760" y="67"/>
                  </a:lnTo>
                  <a:lnTo>
                    <a:pt x="774" y="76"/>
                  </a:lnTo>
                  <a:lnTo>
                    <a:pt x="785" y="82"/>
                  </a:lnTo>
                  <a:lnTo>
                    <a:pt x="798" y="92"/>
                  </a:lnTo>
                  <a:lnTo>
                    <a:pt x="810" y="99"/>
                  </a:lnTo>
                  <a:lnTo>
                    <a:pt x="821" y="109"/>
                  </a:lnTo>
                  <a:lnTo>
                    <a:pt x="833" y="116"/>
                  </a:lnTo>
                  <a:lnTo>
                    <a:pt x="844" y="126"/>
                  </a:lnTo>
                  <a:lnTo>
                    <a:pt x="855" y="135"/>
                  </a:lnTo>
                  <a:lnTo>
                    <a:pt x="867" y="147"/>
                  </a:lnTo>
                  <a:lnTo>
                    <a:pt x="878" y="156"/>
                  </a:lnTo>
                  <a:lnTo>
                    <a:pt x="888" y="166"/>
                  </a:lnTo>
                  <a:lnTo>
                    <a:pt x="897" y="177"/>
                  </a:lnTo>
                  <a:lnTo>
                    <a:pt x="907" y="188"/>
                  </a:lnTo>
                  <a:lnTo>
                    <a:pt x="916" y="200"/>
                  </a:lnTo>
                  <a:lnTo>
                    <a:pt x="924" y="211"/>
                  </a:lnTo>
                  <a:lnTo>
                    <a:pt x="933" y="223"/>
                  </a:lnTo>
                  <a:lnTo>
                    <a:pt x="941" y="236"/>
                  </a:lnTo>
                  <a:lnTo>
                    <a:pt x="950" y="247"/>
                  </a:lnTo>
                  <a:lnTo>
                    <a:pt x="958" y="263"/>
                  </a:lnTo>
                  <a:lnTo>
                    <a:pt x="964" y="272"/>
                  </a:lnTo>
                  <a:lnTo>
                    <a:pt x="971" y="287"/>
                  </a:lnTo>
                  <a:lnTo>
                    <a:pt x="977" y="301"/>
                  </a:lnTo>
                  <a:lnTo>
                    <a:pt x="983" y="316"/>
                  </a:lnTo>
                  <a:lnTo>
                    <a:pt x="989" y="329"/>
                  </a:lnTo>
                  <a:lnTo>
                    <a:pt x="994" y="344"/>
                  </a:lnTo>
                  <a:lnTo>
                    <a:pt x="998" y="360"/>
                  </a:lnTo>
                  <a:lnTo>
                    <a:pt x="1002" y="373"/>
                  </a:lnTo>
                  <a:lnTo>
                    <a:pt x="1006" y="388"/>
                  </a:lnTo>
                  <a:lnTo>
                    <a:pt x="1009" y="403"/>
                  </a:lnTo>
                  <a:lnTo>
                    <a:pt x="1011" y="418"/>
                  </a:lnTo>
                  <a:lnTo>
                    <a:pt x="1015" y="432"/>
                  </a:lnTo>
                  <a:lnTo>
                    <a:pt x="1017" y="447"/>
                  </a:lnTo>
                  <a:lnTo>
                    <a:pt x="1019" y="462"/>
                  </a:lnTo>
                  <a:lnTo>
                    <a:pt x="1019" y="475"/>
                  </a:lnTo>
                  <a:lnTo>
                    <a:pt x="1021" y="491"/>
                  </a:lnTo>
                  <a:lnTo>
                    <a:pt x="1021" y="502"/>
                  </a:lnTo>
                  <a:lnTo>
                    <a:pt x="1021" y="517"/>
                  </a:lnTo>
                  <a:lnTo>
                    <a:pt x="1021" y="531"/>
                  </a:lnTo>
                  <a:lnTo>
                    <a:pt x="1021" y="546"/>
                  </a:lnTo>
                  <a:lnTo>
                    <a:pt x="1021" y="559"/>
                  </a:lnTo>
                  <a:lnTo>
                    <a:pt x="1021" y="570"/>
                  </a:lnTo>
                  <a:lnTo>
                    <a:pt x="1019" y="584"/>
                  </a:lnTo>
                  <a:lnTo>
                    <a:pt x="1017" y="597"/>
                  </a:lnTo>
                  <a:lnTo>
                    <a:pt x="1015" y="610"/>
                  </a:lnTo>
                  <a:lnTo>
                    <a:pt x="1013" y="622"/>
                  </a:lnTo>
                  <a:lnTo>
                    <a:pt x="1009" y="633"/>
                  </a:lnTo>
                  <a:lnTo>
                    <a:pt x="1008" y="646"/>
                  </a:lnTo>
                  <a:lnTo>
                    <a:pt x="1004" y="658"/>
                  </a:lnTo>
                  <a:lnTo>
                    <a:pt x="1000" y="669"/>
                  </a:lnTo>
                  <a:lnTo>
                    <a:pt x="998" y="683"/>
                  </a:lnTo>
                  <a:lnTo>
                    <a:pt x="994" y="694"/>
                  </a:lnTo>
                  <a:lnTo>
                    <a:pt x="989" y="705"/>
                  </a:lnTo>
                  <a:lnTo>
                    <a:pt x="985" y="717"/>
                  </a:lnTo>
                  <a:lnTo>
                    <a:pt x="979" y="726"/>
                  </a:lnTo>
                  <a:lnTo>
                    <a:pt x="975" y="738"/>
                  </a:lnTo>
                  <a:lnTo>
                    <a:pt x="969" y="749"/>
                  </a:lnTo>
                  <a:lnTo>
                    <a:pt x="964" y="759"/>
                  </a:lnTo>
                  <a:lnTo>
                    <a:pt x="958" y="770"/>
                  </a:lnTo>
                  <a:lnTo>
                    <a:pt x="952" y="779"/>
                  </a:lnTo>
                  <a:lnTo>
                    <a:pt x="947" y="791"/>
                  </a:lnTo>
                  <a:lnTo>
                    <a:pt x="939" y="800"/>
                  </a:lnTo>
                  <a:lnTo>
                    <a:pt x="933" y="808"/>
                  </a:lnTo>
                  <a:lnTo>
                    <a:pt x="928" y="819"/>
                  </a:lnTo>
                  <a:lnTo>
                    <a:pt x="918" y="827"/>
                  </a:lnTo>
                  <a:lnTo>
                    <a:pt x="912" y="836"/>
                  </a:lnTo>
                  <a:lnTo>
                    <a:pt x="905" y="844"/>
                  </a:lnTo>
                  <a:lnTo>
                    <a:pt x="899" y="855"/>
                  </a:lnTo>
                  <a:lnTo>
                    <a:pt x="890" y="863"/>
                  </a:lnTo>
                  <a:lnTo>
                    <a:pt x="882" y="871"/>
                  </a:lnTo>
                  <a:lnTo>
                    <a:pt x="874" y="878"/>
                  </a:lnTo>
                  <a:lnTo>
                    <a:pt x="865" y="888"/>
                  </a:lnTo>
                  <a:lnTo>
                    <a:pt x="857" y="893"/>
                  </a:lnTo>
                  <a:lnTo>
                    <a:pt x="848" y="901"/>
                  </a:lnTo>
                  <a:lnTo>
                    <a:pt x="840" y="909"/>
                  </a:lnTo>
                  <a:lnTo>
                    <a:pt x="831" y="914"/>
                  </a:lnTo>
                  <a:lnTo>
                    <a:pt x="821" y="922"/>
                  </a:lnTo>
                  <a:lnTo>
                    <a:pt x="812" y="928"/>
                  </a:lnTo>
                  <a:lnTo>
                    <a:pt x="802" y="933"/>
                  </a:lnTo>
                  <a:lnTo>
                    <a:pt x="795" y="941"/>
                  </a:lnTo>
                  <a:lnTo>
                    <a:pt x="783" y="947"/>
                  </a:lnTo>
                  <a:lnTo>
                    <a:pt x="774" y="952"/>
                  </a:lnTo>
                  <a:lnTo>
                    <a:pt x="764" y="956"/>
                  </a:lnTo>
                  <a:lnTo>
                    <a:pt x="755" y="962"/>
                  </a:lnTo>
                  <a:lnTo>
                    <a:pt x="745" y="966"/>
                  </a:lnTo>
                  <a:lnTo>
                    <a:pt x="736" y="971"/>
                  </a:lnTo>
                  <a:lnTo>
                    <a:pt x="724" y="975"/>
                  </a:lnTo>
                  <a:lnTo>
                    <a:pt x="713" y="979"/>
                  </a:lnTo>
                  <a:lnTo>
                    <a:pt x="703" y="983"/>
                  </a:lnTo>
                  <a:lnTo>
                    <a:pt x="692" y="987"/>
                  </a:lnTo>
                  <a:lnTo>
                    <a:pt x="681" y="990"/>
                  </a:lnTo>
                  <a:lnTo>
                    <a:pt x="671" y="994"/>
                  </a:lnTo>
                  <a:lnTo>
                    <a:pt x="662" y="996"/>
                  </a:lnTo>
                  <a:lnTo>
                    <a:pt x="650" y="1000"/>
                  </a:lnTo>
                  <a:lnTo>
                    <a:pt x="639" y="1002"/>
                  </a:lnTo>
                  <a:lnTo>
                    <a:pt x="627" y="1004"/>
                  </a:lnTo>
                  <a:lnTo>
                    <a:pt x="618" y="1006"/>
                  </a:lnTo>
                  <a:lnTo>
                    <a:pt x="606" y="1007"/>
                  </a:lnTo>
                  <a:lnTo>
                    <a:pt x="595" y="1009"/>
                  </a:lnTo>
                  <a:lnTo>
                    <a:pt x="584" y="1011"/>
                  </a:lnTo>
                  <a:lnTo>
                    <a:pt x="572" y="1013"/>
                  </a:lnTo>
                  <a:lnTo>
                    <a:pt x="563" y="1013"/>
                  </a:lnTo>
                  <a:lnTo>
                    <a:pt x="551" y="1015"/>
                  </a:lnTo>
                  <a:lnTo>
                    <a:pt x="540" y="1015"/>
                  </a:lnTo>
                  <a:lnTo>
                    <a:pt x="528" y="1015"/>
                  </a:lnTo>
                  <a:lnTo>
                    <a:pt x="517" y="1017"/>
                  </a:lnTo>
                  <a:lnTo>
                    <a:pt x="508" y="1017"/>
                  </a:lnTo>
                  <a:lnTo>
                    <a:pt x="498" y="1017"/>
                  </a:lnTo>
                  <a:lnTo>
                    <a:pt x="485" y="1017"/>
                  </a:lnTo>
                  <a:lnTo>
                    <a:pt x="475" y="1015"/>
                  </a:lnTo>
                  <a:lnTo>
                    <a:pt x="464" y="1015"/>
                  </a:lnTo>
                  <a:lnTo>
                    <a:pt x="452" y="1015"/>
                  </a:lnTo>
                  <a:lnTo>
                    <a:pt x="443" y="1013"/>
                  </a:lnTo>
                  <a:lnTo>
                    <a:pt x="432" y="1013"/>
                  </a:lnTo>
                  <a:lnTo>
                    <a:pt x="420" y="1011"/>
                  </a:lnTo>
                  <a:lnTo>
                    <a:pt x="409" y="1009"/>
                  </a:lnTo>
                  <a:lnTo>
                    <a:pt x="397" y="1006"/>
                  </a:lnTo>
                  <a:lnTo>
                    <a:pt x="390" y="1004"/>
                  </a:lnTo>
                  <a:lnTo>
                    <a:pt x="378" y="1002"/>
                  </a:lnTo>
                  <a:lnTo>
                    <a:pt x="367" y="1000"/>
                  </a:lnTo>
                  <a:lnTo>
                    <a:pt x="357" y="998"/>
                  </a:lnTo>
                  <a:lnTo>
                    <a:pt x="346" y="994"/>
                  </a:lnTo>
                  <a:lnTo>
                    <a:pt x="336" y="992"/>
                  </a:lnTo>
                  <a:lnTo>
                    <a:pt x="327" y="988"/>
                  </a:lnTo>
                  <a:lnTo>
                    <a:pt x="316" y="985"/>
                  </a:lnTo>
                  <a:lnTo>
                    <a:pt x="306" y="981"/>
                  </a:lnTo>
                  <a:lnTo>
                    <a:pt x="295" y="977"/>
                  </a:lnTo>
                  <a:lnTo>
                    <a:pt x="287" y="973"/>
                  </a:lnTo>
                  <a:lnTo>
                    <a:pt x="276" y="968"/>
                  </a:lnTo>
                  <a:lnTo>
                    <a:pt x="266" y="962"/>
                  </a:lnTo>
                  <a:lnTo>
                    <a:pt x="257" y="958"/>
                  </a:lnTo>
                  <a:lnTo>
                    <a:pt x="249" y="952"/>
                  </a:lnTo>
                  <a:lnTo>
                    <a:pt x="238" y="947"/>
                  </a:lnTo>
                  <a:lnTo>
                    <a:pt x="228" y="941"/>
                  </a:lnTo>
                  <a:lnTo>
                    <a:pt x="219" y="935"/>
                  </a:lnTo>
                  <a:lnTo>
                    <a:pt x="211" y="928"/>
                  </a:lnTo>
                  <a:lnTo>
                    <a:pt x="201" y="922"/>
                  </a:lnTo>
                  <a:lnTo>
                    <a:pt x="192" y="914"/>
                  </a:lnTo>
                  <a:lnTo>
                    <a:pt x="184" y="909"/>
                  </a:lnTo>
                  <a:lnTo>
                    <a:pt x="175" y="901"/>
                  </a:lnTo>
                  <a:lnTo>
                    <a:pt x="167" y="893"/>
                  </a:lnTo>
                  <a:lnTo>
                    <a:pt x="158" y="886"/>
                  </a:lnTo>
                  <a:lnTo>
                    <a:pt x="150" y="876"/>
                  </a:lnTo>
                  <a:lnTo>
                    <a:pt x="143" y="871"/>
                  </a:lnTo>
                  <a:lnTo>
                    <a:pt x="135" y="861"/>
                  </a:lnTo>
                  <a:lnTo>
                    <a:pt x="127" y="852"/>
                  </a:lnTo>
                  <a:lnTo>
                    <a:pt x="120" y="842"/>
                  </a:lnTo>
                  <a:lnTo>
                    <a:pt x="112" y="833"/>
                  </a:lnTo>
                  <a:lnTo>
                    <a:pt x="105" y="823"/>
                  </a:lnTo>
                  <a:lnTo>
                    <a:pt x="99" y="814"/>
                  </a:lnTo>
                  <a:lnTo>
                    <a:pt x="91" y="802"/>
                  </a:lnTo>
                  <a:lnTo>
                    <a:pt x="84" y="793"/>
                  </a:lnTo>
                  <a:lnTo>
                    <a:pt x="78" y="781"/>
                  </a:lnTo>
                  <a:lnTo>
                    <a:pt x="72" y="770"/>
                  </a:lnTo>
                  <a:lnTo>
                    <a:pt x="65" y="759"/>
                  </a:lnTo>
                  <a:lnTo>
                    <a:pt x="61" y="749"/>
                  </a:lnTo>
                  <a:lnTo>
                    <a:pt x="53" y="736"/>
                  </a:lnTo>
                  <a:lnTo>
                    <a:pt x="49" y="724"/>
                  </a:lnTo>
                  <a:lnTo>
                    <a:pt x="44" y="713"/>
                  </a:lnTo>
                  <a:lnTo>
                    <a:pt x="40" y="702"/>
                  </a:lnTo>
                  <a:lnTo>
                    <a:pt x="34" y="688"/>
                  </a:lnTo>
                  <a:lnTo>
                    <a:pt x="30" y="679"/>
                  </a:lnTo>
                  <a:lnTo>
                    <a:pt x="27" y="667"/>
                  </a:lnTo>
                  <a:lnTo>
                    <a:pt x="25" y="656"/>
                  </a:lnTo>
                  <a:lnTo>
                    <a:pt x="19" y="645"/>
                  </a:lnTo>
                  <a:lnTo>
                    <a:pt x="17" y="633"/>
                  </a:lnTo>
                  <a:lnTo>
                    <a:pt x="13" y="622"/>
                  </a:lnTo>
                  <a:lnTo>
                    <a:pt x="11" y="612"/>
                  </a:lnTo>
                  <a:lnTo>
                    <a:pt x="9" y="603"/>
                  </a:lnTo>
                  <a:lnTo>
                    <a:pt x="8" y="593"/>
                  </a:lnTo>
                  <a:lnTo>
                    <a:pt x="6" y="582"/>
                  </a:lnTo>
                  <a:lnTo>
                    <a:pt x="6" y="570"/>
                  </a:lnTo>
                  <a:lnTo>
                    <a:pt x="2" y="561"/>
                  </a:lnTo>
                  <a:lnTo>
                    <a:pt x="2" y="551"/>
                  </a:lnTo>
                  <a:lnTo>
                    <a:pt x="0" y="540"/>
                  </a:lnTo>
                  <a:lnTo>
                    <a:pt x="0" y="531"/>
                  </a:lnTo>
                  <a:lnTo>
                    <a:pt x="0" y="523"/>
                  </a:lnTo>
                  <a:lnTo>
                    <a:pt x="0" y="513"/>
                  </a:lnTo>
                  <a:lnTo>
                    <a:pt x="0" y="504"/>
                  </a:lnTo>
                  <a:lnTo>
                    <a:pt x="0" y="494"/>
                  </a:lnTo>
                  <a:lnTo>
                    <a:pt x="0" y="487"/>
                  </a:lnTo>
                  <a:lnTo>
                    <a:pt x="0" y="477"/>
                  </a:lnTo>
                  <a:lnTo>
                    <a:pt x="0" y="466"/>
                  </a:lnTo>
                  <a:lnTo>
                    <a:pt x="2" y="458"/>
                  </a:lnTo>
                  <a:lnTo>
                    <a:pt x="2" y="449"/>
                  </a:lnTo>
                  <a:lnTo>
                    <a:pt x="4" y="441"/>
                  </a:lnTo>
                  <a:lnTo>
                    <a:pt x="6" y="432"/>
                  </a:lnTo>
                  <a:lnTo>
                    <a:pt x="8" y="426"/>
                  </a:lnTo>
                  <a:lnTo>
                    <a:pt x="9" y="418"/>
                  </a:lnTo>
                  <a:lnTo>
                    <a:pt x="9" y="409"/>
                  </a:lnTo>
                  <a:lnTo>
                    <a:pt x="11" y="401"/>
                  </a:lnTo>
                  <a:lnTo>
                    <a:pt x="13" y="394"/>
                  </a:lnTo>
                  <a:lnTo>
                    <a:pt x="15" y="386"/>
                  </a:lnTo>
                  <a:lnTo>
                    <a:pt x="17" y="377"/>
                  </a:lnTo>
                  <a:lnTo>
                    <a:pt x="19" y="371"/>
                  </a:lnTo>
                  <a:lnTo>
                    <a:pt x="23" y="363"/>
                  </a:lnTo>
                  <a:lnTo>
                    <a:pt x="25" y="356"/>
                  </a:lnTo>
                  <a:lnTo>
                    <a:pt x="27" y="350"/>
                  </a:lnTo>
                  <a:lnTo>
                    <a:pt x="28" y="342"/>
                  </a:lnTo>
                  <a:lnTo>
                    <a:pt x="30" y="337"/>
                  </a:lnTo>
                  <a:lnTo>
                    <a:pt x="32" y="329"/>
                  </a:lnTo>
                  <a:lnTo>
                    <a:pt x="34" y="323"/>
                  </a:lnTo>
                  <a:lnTo>
                    <a:pt x="38" y="316"/>
                  </a:lnTo>
                  <a:lnTo>
                    <a:pt x="40" y="310"/>
                  </a:lnTo>
                  <a:lnTo>
                    <a:pt x="44" y="304"/>
                  </a:lnTo>
                  <a:lnTo>
                    <a:pt x="46" y="297"/>
                  </a:lnTo>
                  <a:lnTo>
                    <a:pt x="47" y="291"/>
                  </a:lnTo>
                  <a:lnTo>
                    <a:pt x="51" y="285"/>
                  </a:lnTo>
                  <a:lnTo>
                    <a:pt x="53" y="280"/>
                  </a:lnTo>
                  <a:lnTo>
                    <a:pt x="55" y="276"/>
                  </a:lnTo>
                  <a:lnTo>
                    <a:pt x="59" y="270"/>
                  </a:lnTo>
                  <a:lnTo>
                    <a:pt x="61" y="266"/>
                  </a:lnTo>
                  <a:lnTo>
                    <a:pt x="63" y="259"/>
                  </a:lnTo>
                  <a:lnTo>
                    <a:pt x="65" y="255"/>
                  </a:lnTo>
                  <a:lnTo>
                    <a:pt x="68" y="251"/>
                  </a:lnTo>
                  <a:lnTo>
                    <a:pt x="70" y="245"/>
                  </a:lnTo>
                  <a:lnTo>
                    <a:pt x="72" y="242"/>
                  </a:lnTo>
                  <a:lnTo>
                    <a:pt x="76" y="236"/>
                  </a:lnTo>
                  <a:lnTo>
                    <a:pt x="76" y="232"/>
                  </a:lnTo>
                  <a:lnTo>
                    <a:pt x="80" y="230"/>
                  </a:lnTo>
                  <a:lnTo>
                    <a:pt x="82" y="225"/>
                  </a:lnTo>
                  <a:lnTo>
                    <a:pt x="84" y="221"/>
                  </a:lnTo>
                  <a:lnTo>
                    <a:pt x="86" y="217"/>
                  </a:lnTo>
                  <a:lnTo>
                    <a:pt x="87" y="213"/>
                  </a:lnTo>
                  <a:lnTo>
                    <a:pt x="91" y="209"/>
                  </a:lnTo>
                  <a:lnTo>
                    <a:pt x="93" y="204"/>
                  </a:lnTo>
                  <a:lnTo>
                    <a:pt x="97" y="200"/>
                  </a:lnTo>
                  <a:lnTo>
                    <a:pt x="99" y="198"/>
                  </a:lnTo>
                  <a:lnTo>
                    <a:pt x="101" y="194"/>
                  </a:lnTo>
                  <a:lnTo>
                    <a:pt x="105" y="188"/>
                  </a:lnTo>
                  <a:lnTo>
                    <a:pt x="108" y="185"/>
                  </a:lnTo>
                  <a:lnTo>
                    <a:pt x="110" y="183"/>
                  </a:lnTo>
                  <a:lnTo>
                    <a:pt x="114" y="177"/>
                  </a:lnTo>
                  <a:lnTo>
                    <a:pt x="118" y="175"/>
                  </a:lnTo>
                  <a:lnTo>
                    <a:pt x="120" y="169"/>
                  </a:lnTo>
                  <a:lnTo>
                    <a:pt x="125" y="168"/>
                  </a:lnTo>
                  <a:lnTo>
                    <a:pt x="129" y="164"/>
                  </a:lnTo>
                  <a:lnTo>
                    <a:pt x="131" y="160"/>
                  </a:lnTo>
                  <a:lnTo>
                    <a:pt x="135" y="158"/>
                  </a:lnTo>
                  <a:lnTo>
                    <a:pt x="139" y="152"/>
                  </a:lnTo>
                  <a:lnTo>
                    <a:pt x="143" y="149"/>
                  </a:lnTo>
                  <a:lnTo>
                    <a:pt x="146" y="147"/>
                  </a:lnTo>
                  <a:lnTo>
                    <a:pt x="150" y="143"/>
                  </a:lnTo>
                  <a:lnTo>
                    <a:pt x="154" y="139"/>
                  </a:lnTo>
                  <a:lnTo>
                    <a:pt x="156" y="135"/>
                  </a:lnTo>
                  <a:lnTo>
                    <a:pt x="162" y="133"/>
                  </a:lnTo>
                  <a:lnTo>
                    <a:pt x="165" y="130"/>
                  </a:lnTo>
                  <a:lnTo>
                    <a:pt x="169" y="128"/>
                  </a:lnTo>
                  <a:lnTo>
                    <a:pt x="173" y="124"/>
                  </a:lnTo>
                  <a:lnTo>
                    <a:pt x="177" y="122"/>
                  </a:lnTo>
                  <a:lnTo>
                    <a:pt x="181" y="118"/>
                  </a:lnTo>
                  <a:lnTo>
                    <a:pt x="184" y="116"/>
                  </a:lnTo>
                  <a:lnTo>
                    <a:pt x="186" y="112"/>
                  </a:lnTo>
                  <a:lnTo>
                    <a:pt x="190" y="111"/>
                  </a:lnTo>
                  <a:lnTo>
                    <a:pt x="194" y="107"/>
                  </a:lnTo>
                  <a:lnTo>
                    <a:pt x="198" y="105"/>
                  </a:lnTo>
                  <a:lnTo>
                    <a:pt x="201" y="103"/>
                  </a:lnTo>
                  <a:lnTo>
                    <a:pt x="203" y="101"/>
                  </a:lnTo>
                  <a:lnTo>
                    <a:pt x="207" y="99"/>
                  </a:lnTo>
                  <a:lnTo>
                    <a:pt x="211" y="95"/>
                  </a:lnTo>
                  <a:lnTo>
                    <a:pt x="215" y="93"/>
                  </a:lnTo>
                  <a:lnTo>
                    <a:pt x="217" y="92"/>
                  </a:lnTo>
                  <a:lnTo>
                    <a:pt x="219" y="90"/>
                  </a:lnTo>
                  <a:lnTo>
                    <a:pt x="222" y="88"/>
                  </a:lnTo>
                  <a:lnTo>
                    <a:pt x="224" y="84"/>
                  </a:lnTo>
                  <a:lnTo>
                    <a:pt x="228" y="84"/>
                  </a:lnTo>
                  <a:lnTo>
                    <a:pt x="230" y="82"/>
                  </a:lnTo>
                  <a:lnTo>
                    <a:pt x="234" y="80"/>
                  </a:lnTo>
                  <a:lnTo>
                    <a:pt x="238" y="78"/>
                  </a:lnTo>
                  <a:lnTo>
                    <a:pt x="241" y="76"/>
                  </a:lnTo>
                  <a:lnTo>
                    <a:pt x="247" y="73"/>
                  </a:lnTo>
                  <a:lnTo>
                    <a:pt x="251" y="71"/>
                  </a:lnTo>
                  <a:lnTo>
                    <a:pt x="253" y="69"/>
                  </a:lnTo>
                  <a:lnTo>
                    <a:pt x="255" y="69"/>
                  </a:lnTo>
                  <a:lnTo>
                    <a:pt x="255" y="69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7373938" y="3314700"/>
              <a:ext cx="606425" cy="612775"/>
            </a:xfrm>
            <a:custGeom>
              <a:avLst/>
              <a:gdLst/>
              <a:ahLst/>
              <a:cxnLst>
                <a:cxn ang="0">
                  <a:pos x="236" y="28"/>
                </a:cxn>
                <a:cxn ang="0">
                  <a:pos x="293" y="9"/>
                </a:cxn>
                <a:cxn ang="0">
                  <a:pos x="352" y="0"/>
                </a:cxn>
                <a:cxn ang="0">
                  <a:pos x="409" y="0"/>
                </a:cxn>
                <a:cxn ang="0">
                  <a:pos x="466" y="9"/>
                </a:cxn>
                <a:cxn ang="0">
                  <a:pos x="519" y="22"/>
                </a:cxn>
                <a:cxn ang="0">
                  <a:pos x="569" y="45"/>
                </a:cxn>
                <a:cxn ang="0">
                  <a:pos x="616" y="74"/>
                </a:cxn>
                <a:cxn ang="0">
                  <a:pos x="656" y="108"/>
                </a:cxn>
                <a:cxn ang="0">
                  <a:pos x="692" y="148"/>
                </a:cxn>
                <a:cxn ang="0">
                  <a:pos x="723" y="192"/>
                </a:cxn>
                <a:cxn ang="0">
                  <a:pos x="744" y="239"/>
                </a:cxn>
                <a:cxn ang="0">
                  <a:pos x="757" y="292"/>
                </a:cxn>
                <a:cxn ang="0">
                  <a:pos x="763" y="344"/>
                </a:cxn>
                <a:cxn ang="0">
                  <a:pos x="764" y="395"/>
                </a:cxn>
                <a:cxn ang="0">
                  <a:pos x="759" y="444"/>
                </a:cxn>
                <a:cxn ang="0">
                  <a:pos x="751" y="490"/>
                </a:cxn>
                <a:cxn ang="0">
                  <a:pos x="738" y="534"/>
                </a:cxn>
                <a:cxn ang="0">
                  <a:pos x="721" y="575"/>
                </a:cxn>
                <a:cxn ang="0">
                  <a:pos x="702" y="613"/>
                </a:cxn>
                <a:cxn ang="0">
                  <a:pos x="677" y="649"/>
                </a:cxn>
                <a:cxn ang="0">
                  <a:pos x="650" y="678"/>
                </a:cxn>
                <a:cxn ang="0">
                  <a:pos x="620" y="706"/>
                </a:cxn>
                <a:cxn ang="0">
                  <a:pos x="586" y="727"/>
                </a:cxn>
                <a:cxn ang="0">
                  <a:pos x="552" y="746"/>
                </a:cxn>
                <a:cxn ang="0">
                  <a:pos x="515" y="758"/>
                </a:cxn>
                <a:cxn ang="0">
                  <a:pos x="475" y="765"/>
                </a:cxn>
                <a:cxn ang="0">
                  <a:pos x="434" y="769"/>
                </a:cxn>
                <a:cxn ang="0">
                  <a:pos x="392" y="771"/>
                </a:cxn>
                <a:cxn ang="0">
                  <a:pos x="348" y="769"/>
                </a:cxn>
                <a:cxn ang="0">
                  <a:pos x="306" y="762"/>
                </a:cxn>
                <a:cxn ang="0">
                  <a:pos x="264" y="750"/>
                </a:cxn>
                <a:cxn ang="0">
                  <a:pos x="225" y="735"/>
                </a:cxn>
                <a:cxn ang="0">
                  <a:pos x="183" y="716"/>
                </a:cxn>
                <a:cxn ang="0">
                  <a:pos x="147" y="693"/>
                </a:cxn>
                <a:cxn ang="0">
                  <a:pos x="112" y="665"/>
                </a:cxn>
                <a:cxn ang="0">
                  <a:pos x="82" y="630"/>
                </a:cxn>
                <a:cxn ang="0">
                  <a:pos x="55" y="592"/>
                </a:cxn>
                <a:cxn ang="0">
                  <a:pos x="36" y="551"/>
                </a:cxn>
                <a:cxn ang="0">
                  <a:pos x="21" y="507"/>
                </a:cxn>
                <a:cxn ang="0">
                  <a:pos x="10" y="467"/>
                </a:cxn>
                <a:cxn ang="0">
                  <a:pos x="4" y="427"/>
                </a:cxn>
                <a:cxn ang="0">
                  <a:pos x="0" y="389"/>
                </a:cxn>
                <a:cxn ang="0">
                  <a:pos x="2" y="355"/>
                </a:cxn>
                <a:cxn ang="0">
                  <a:pos x="4" y="323"/>
                </a:cxn>
                <a:cxn ang="0">
                  <a:pos x="10" y="290"/>
                </a:cxn>
                <a:cxn ang="0">
                  <a:pos x="17" y="262"/>
                </a:cxn>
                <a:cxn ang="0">
                  <a:pos x="25" y="235"/>
                </a:cxn>
                <a:cxn ang="0">
                  <a:pos x="34" y="211"/>
                </a:cxn>
                <a:cxn ang="0">
                  <a:pos x="42" y="190"/>
                </a:cxn>
                <a:cxn ang="0">
                  <a:pos x="52" y="173"/>
                </a:cxn>
                <a:cxn ang="0">
                  <a:pos x="59" y="159"/>
                </a:cxn>
                <a:cxn ang="0">
                  <a:pos x="69" y="144"/>
                </a:cxn>
                <a:cxn ang="0">
                  <a:pos x="82" y="127"/>
                </a:cxn>
                <a:cxn ang="0">
                  <a:pos x="97" y="112"/>
                </a:cxn>
                <a:cxn ang="0">
                  <a:pos x="112" y="98"/>
                </a:cxn>
                <a:cxn ang="0">
                  <a:pos x="126" y="87"/>
                </a:cxn>
                <a:cxn ang="0">
                  <a:pos x="149" y="72"/>
                </a:cxn>
                <a:cxn ang="0">
                  <a:pos x="173" y="57"/>
                </a:cxn>
                <a:cxn ang="0">
                  <a:pos x="187" y="47"/>
                </a:cxn>
              </a:cxnLst>
              <a:rect l="0" t="0" r="r" b="b"/>
              <a:pathLst>
                <a:path w="764" h="771">
                  <a:moveTo>
                    <a:pt x="190" y="47"/>
                  </a:moveTo>
                  <a:lnTo>
                    <a:pt x="200" y="41"/>
                  </a:lnTo>
                  <a:lnTo>
                    <a:pt x="211" y="36"/>
                  </a:lnTo>
                  <a:lnTo>
                    <a:pt x="225" y="32"/>
                  </a:lnTo>
                  <a:lnTo>
                    <a:pt x="236" y="28"/>
                  </a:lnTo>
                  <a:lnTo>
                    <a:pt x="245" y="20"/>
                  </a:lnTo>
                  <a:lnTo>
                    <a:pt x="259" y="19"/>
                  </a:lnTo>
                  <a:lnTo>
                    <a:pt x="268" y="15"/>
                  </a:lnTo>
                  <a:lnTo>
                    <a:pt x="282" y="11"/>
                  </a:lnTo>
                  <a:lnTo>
                    <a:pt x="293" y="9"/>
                  </a:lnTo>
                  <a:lnTo>
                    <a:pt x="304" y="5"/>
                  </a:lnTo>
                  <a:lnTo>
                    <a:pt x="318" y="3"/>
                  </a:lnTo>
                  <a:lnTo>
                    <a:pt x="329" y="3"/>
                  </a:lnTo>
                  <a:lnTo>
                    <a:pt x="339" y="1"/>
                  </a:lnTo>
                  <a:lnTo>
                    <a:pt x="352" y="0"/>
                  </a:lnTo>
                  <a:lnTo>
                    <a:pt x="363" y="0"/>
                  </a:lnTo>
                  <a:lnTo>
                    <a:pt x="375" y="0"/>
                  </a:lnTo>
                  <a:lnTo>
                    <a:pt x="386" y="0"/>
                  </a:lnTo>
                  <a:lnTo>
                    <a:pt x="398" y="0"/>
                  </a:lnTo>
                  <a:lnTo>
                    <a:pt x="409" y="0"/>
                  </a:lnTo>
                  <a:lnTo>
                    <a:pt x="420" y="1"/>
                  </a:lnTo>
                  <a:lnTo>
                    <a:pt x="432" y="3"/>
                  </a:lnTo>
                  <a:lnTo>
                    <a:pt x="443" y="3"/>
                  </a:lnTo>
                  <a:lnTo>
                    <a:pt x="455" y="5"/>
                  </a:lnTo>
                  <a:lnTo>
                    <a:pt x="466" y="9"/>
                  </a:lnTo>
                  <a:lnTo>
                    <a:pt x="475" y="11"/>
                  </a:lnTo>
                  <a:lnTo>
                    <a:pt x="487" y="13"/>
                  </a:lnTo>
                  <a:lnTo>
                    <a:pt x="498" y="17"/>
                  </a:lnTo>
                  <a:lnTo>
                    <a:pt x="508" y="20"/>
                  </a:lnTo>
                  <a:lnTo>
                    <a:pt x="519" y="22"/>
                  </a:lnTo>
                  <a:lnTo>
                    <a:pt x="529" y="28"/>
                  </a:lnTo>
                  <a:lnTo>
                    <a:pt x="540" y="32"/>
                  </a:lnTo>
                  <a:lnTo>
                    <a:pt x="550" y="36"/>
                  </a:lnTo>
                  <a:lnTo>
                    <a:pt x="559" y="41"/>
                  </a:lnTo>
                  <a:lnTo>
                    <a:pt x="569" y="45"/>
                  </a:lnTo>
                  <a:lnTo>
                    <a:pt x="580" y="51"/>
                  </a:lnTo>
                  <a:lnTo>
                    <a:pt x="590" y="57"/>
                  </a:lnTo>
                  <a:lnTo>
                    <a:pt x="597" y="62"/>
                  </a:lnTo>
                  <a:lnTo>
                    <a:pt x="607" y="68"/>
                  </a:lnTo>
                  <a:lnTo>
                    <a:pt x="616" y="74"/>
                  </a:lnTo>
                  <a:lnTo>
                    <a:pt x="626" y="81"/>
                  </a:lnTo>
                  <a:lnTo>
                    <a:pt x="633" y="87"/>
                  </a:lnTo>
                  <a:lnTo>
                    <a:pt x="643" y="95"/>
                  </a:lnTo>
                  <a:lnTo>
                    <a:pt x="650" y="102"/>
                  </a:lnTo>
                  <a:lnTo>
                    <a:pt x="656" y="108"/>
                  </a:lnTo>
                  <a:lnTo>
                    <a:pt x="666" y="115"/>
                  </a:lnTo>
                  <a:lnTo>
                    <a:pt x="671" y="123"/>
                  </a:lnTo>
                  <a:lnTo>
                    <a:pt x="679" y="133"/>
                  </a:lnTo>
                  <a:lnTo>
                    <a:pt x="687" y="140"/>
                  </a:lnTo>
                  <a:lnTo>
                    <a:pt x="692" y="148"/>
                  </a:lnTo>
                  <a:lnTo>
                    <a:pt x="700" y="155"/>
                  </a:lnTo>
                  <a:lnTo>
                    <a:pt x="706" y="163"/>
                  </a:lnTo>
                  <a:lnTo>
                    <a:pt x="711" y="173"/>
                  </a:lnTo>
                  <a:lnTo>
                    <a:pt x="717" y="184"/>
                  </a:lnTo>
                  <a:lnTo>
                    <a:pt x="723" y="192"/>
                  </a:lnTo>
                  <a:lnTo>
                    <a:pt x="726" y="203"/>
                  </a:lnTo>
                  <a:lnTo>
                    <a:pt x="732" y="211"/>
                  </a:lnTo>
                  <a:lnTo>
                    <a:pt x="736" y="220"/>
                  </a:lnTo>
                  <a:lnTo>
                    <a:pt x="740" y="230"/>
                  </a:lnTo>
                  <a:lnTo>
                    <a:pt x="744" y="239"/>
                  </a:lnTo>
                  <a:lnTo>
                    <a:pt x="747" y="250"/>
                  </a:lnTo>
                  <a:lnTo>
                    <a:pt x="749" y="260"/>
                  </a:lnTo>
                  <a:lnTo>
                    <a:pt x="753" y="271"/>
                  </a:lnTo>
                  <a:lnTo>
                    <a:pt x="755" y="281"/>
                  </a:lnTo>
                  <a:lnTo>
                    <a:pt x="757" y="292"/>
                  </a:lnTo>
                  <a:lnTo>
                    <a:pt x="759" y="302"/>
                  </a:lnTo>
                  <a:lnTo>
                    <a:pt x="759" y="313"/>
                  </a:lnTo>
                  <a:lnTo>
                    <a:pt x="761" y="325"/>
                  </a:lnTo>
                  <a:lnTo>
                    <a:pt x="763" y="334"/>
                  </a:lnTo>
                  <a:lnTo>
                    <a:pt x="763" y="344"/>
                  </a:lnTo>
                  <a:lnTo>
                    <a:pt x="764" y="353"/>
                  </a:lnTo>
                  <a:lnTo>
                    <a:pt x="764" y="364"/>
                  </a:lnTo>
                  <a:lnTo>
                    <a:pt x="764" y="374"/>
                  </a:lnTo>
                  <a:lnTo>
                    <a:pt x="764" y="383"/>
                  </a:lnTo>
                  <a:lnTo>
                    <a:pt x="764" y="395"/>
                  </a:lnTo>
                  <a:lnTo>
                    <a:pt x="763" y="404"/>
                  </a:lnTo>
                  <a:lnTo>
                    <a:pt x="763" y="414"/>
                  </a:lnTo>
                  <a:lnTo>
                    <a:pt x="763" y="423"/>
                  </a:lnTo>
                  <a:lnTo>
                    <a:pt x="761" y="433"/>
                  </a:lnTo>
                  <a:lnTo>
                    <a:pt x="759" y="444"/>
                  </a:lnTo>
                  <a:lnTo>
                    <a:pt x="759" y="454"/>
                  </a:lnTo>
                  <a:lnTo>
                    <a:pt x="757" y="463"/>
                  </a:lnTo>
                  <a:lnTo>
                    <a:pt x="755" y="473"/>
                  </a:lnTo>
                  <a:lnTo>
                    <a:pt x="753" y="480"/>
                  </a:lnTo>
                  <a:lnTo>
                    <a:pt x="751" y="490"/>
                  </a:lnTo>
                  <a:lnTo>
                    <a:pt x="749" y="499"/>
                  </a:lnTo>
                  <a:lnTo>
                    <a:pt x="747" y="509"/>
                  </a:lnTo>
                  <a:lnTo>
                    <a:pt x="744" y="516"/>
                  </a:lnTo>
                  <a:lnTo>
                    <a:pt x="742" y="526"/>
                  </a:lnTo>
                  <a:lnTo>
                    <a:pt x="738" y="534"/>
                  </a:lnTo>
                  <a:lnTo>
                    <a:pt x="736" y="543"/>
                  </a:lnTo>
                  <a:lnTo>
                    <a:pt x="732" y="551"/>
                  </a:lnTo>
                  <a:lnTo>
                    <a:pt x="728" y="560"/>
                  </a:lnTo>
                  <a:lnTo>
                    <a:pt x="725" y="568"/>
                  </a:lnTo>
                  <a:lnTo>
                    <a:pt x="721" y="575"/>
                  </a:lnTo>
                  <a:lnTo>
                    <a:pt x="717" y="585"/>
                  </a:lnTo>
                  <a:lnTo>
                    <a:pt x="715" y="592"/>
                  </a:lnTo>
                  <a:lnTo>
                    <a:pt x="709" y="598"/>
                  </a:lnTo>
                  <a:lnTo>
                    <a:pt x="706" y="606"/>
                  </a:lnTo>
                  <a:lnTo>
                    <a:pt x="702" y="613"/>
                  </a:lnTo>
                  <a:lnTo>
                    <a:pt x="696" y="621"/>
                  </a:lnTo>
                  <a:lnTo>
                    <a:pt x="690" y="627"/>
                  </a:lnTo>
                  <a:lnTo>
                    <a:pt x="687" y="636"/>
                  </a:lnTo>
                  <a:lnTo>
                    <a:pt x="681" y="642"/>
                  </a:lnTo>
                  <a:lnTo>
                    <a:pt x="677" y="649"/>
                  </a:lnTo>
                  <a:lnTo>
                    <a:pt x="671" y="655"/>
                  </a:lnTo>
                  <a:lnTo>
                    <a:pt x="666" y="661"/>
                  </a:lnTo>
                  <a:lnTo>
                    <a:pt x="662" y="667"/>
                  </a:lnTo>
                  <a:lnTo>
                    <a:pt x="656" y="674"/>
                  </a:lnTo>
                  <a:lnTo>
                    <a:pt x="650" y="678"/>
                  </a:lnTo>
                  <a:lnTo>
                    <a:pt x="645" y="684"/>
                  </a:lnTo>
                  <a:lnTo>
                    <a:pt x="637" y="689"/>
                  </a:lnTo>
                  <a:lnTo>
                    <a:pt x="633" y="695"/>
                  </a:lnTo>
                  <a:lnTo>
                    <a:pt x="628" y="701"/>
                  </a:lnTo>
                  <a:lnTo>
                    <a:pt x="620" y="706"/>
                  </a:lnTo>
                  <a:lnTo>
                    <a:pt x="614" y="710"/>
                  </a:lnTo>
                  <a:lnTo>
                    <a:pt x="607" y="714"/>
                  </a:lnTo>
                  <a:lnTo>
                    <a:pt x="599" y="720"/>
                  </a:lnTo>
                  <a:lnTo>
                    <a:pt x="593" y="724"/>
                  </a:lnTo>
                  <a:lnTo>
                    <a:pt x="586" y="727"/>
                  </a:lnTo>
                  <a:lnTo>
                    <a:pt x="580" y="731"/>
                  </a:lnTo>
                  <a:lnTo>
                    <a:pt x="574" y="735"/>
                  </a:lnTo>
                  <a:lnTo>
                    <a:pt x="567" y="741"/>
                  </a:lnTo>
                  <a:lnTo>
                    <a:pt x="559" y="741"/>
                  </a:lnTo>
                  <a:lnTo>
                    <a:pt x="552" y="746"/>
                  </a:lnTo>
                  <a:lnTo>
                    <a:pt x="546" y="748"/>
                  </a:lnTo>
                  <a:lnTo>
                    <a:pt x="538" y="750"/>
                  </a:lnTo>
                  <a:lnTo>
                    <a:pt x="531" y="754"/>
                  </a:lnTo>
                  <a:lnTo>
                    <a:pt x="523" y="758"/>
                  </a:lnTo>
                  <a:lnTo>
                    <a:pt x="515" y="758"/>
                  </a:lnTo>
                  <a:lnTo>
                    <a:pt x="508" y="760"/>
                  </a:lnTo>
                  <a:lnTo>
                    <a:pt x="500" y="762"/>
                  </a:lnTo>
                  <a:lnTo>
                    <a:pt x="493" y="763"/>
                  </a:lnTo>
                  <a:lnTo>
                    <a:pt x="485" y="765"/>
                  </a:lnTo>
                  <a:lnTo>
                    <a:pt x="475" y="765"/>
                  </a:lnTo>
                  <a:lnTo>
                    <a:pt x="468" y="767"/>
                  </a:lnTo>
                  <a:lnTo>
                    <a:pt x="460" y="769"/>
                  </a:lnTo>
                  <a:lnTo>
                    <a:pt x="453" y="769"/>
                  </a:lnTo>
                  <a:lnTo>
                    <a:pt x="443" y="769"/>
                  </a:lnTo>
                  <a:lnTo>
                    <a:pt x="434" y="769"/>
                  </a:lnTo>
                  <a:lnTo>
                    <a:pt x="426" y="771"/>
                  </a:lnTo>
                  <a:lnTo>
                    <a:pt x="418" y="771"/>
                  </a:lnTo>
                  <a:lnTo>
                    <a:pt x="409" y="771"/>
                  </a:lnTo>
                  <a:lnTo>
                    <a:pt x="399" y="771"/>
                  </a:lnTo>
                  <a:lnTo>
                    <a:pt x="392" y="771"/>
                  </a:lnTo>
                  <a:lnTo>
                    <a:pt x="384" y="771"/>
                  </a:lnTo>
                  <a:lnTo>
                    <a:pt x="375" y="771"/>
                  </a:lnTo>
                  <a:lnTo>
                    <a:pt x="365" y="771"/>
                  </a:lnTo>
                  <a:lnTo>
                    <a:pt x="358" y="769"/>
                  </a:lnTo>
                  <a:lnTo>
                    <a:pt x="348" y="769"/>
                  </a:lnTo>
                  <a:lnTo>
                    <a:pt x="341" y="767"/>
                  </a:lnTo>
                  <a:lnTo>
                    <a:pt x="333" y="767"/>
                  </a:lnTo>
                  <a:lnTo>
                    <a:pt x="323" y="765"/>
                  </a:lnTo>
                  <a:lnTo>
                    <a:pt x="314" y="763"/>
                  </a:lnTo>
                  <a:lnTo>
                    <a:pt x="306" y="762"/>
                  </a:lnTo>
                  <a:lnTo>
                    <a:pt x="297" y="760"/>
                  </a:lnTo>
                  <a:lnTo>
                    <a:pt x="289" y="760"/>
                  </a:lnTo>
                  <a:lnTo>
                    <a:pt x="280" y="756"/>
                  </a:lnTo>
                  <a:lnTo>
                    <a:pt x="272" y="754"/>
                  </a:lnTo>
                  <a:lnTo>
                    <a:pt x="264" y="750"/>
                  </a:lnTo>
                  <a:lnTo>
                    <a:pt x="255" y="748"/>
                  </a:lnTo>
                  <a:lnTo>
                    <a:pt x="247" y="746"/>
                  </a:lnTo>
                  <a:lnTo>
                    <a:pt x="238" y="743"/>
                  </a:lnTo>
                  <a:lnTo>
                    <a:pt x="230" y="741"/>
                  </a:lnTo>
                  <a:lnTo>
                    <a:pt x="225" y="735"/>
                  </a:lnTo>
                  <a:lnTo>
                    <a:pt x="215" y="733"/>
                  </a:lnTo>
                  <a:lnTo>
                    <a:pt x="207" y="729"/>
                  </a:lnTo>
                  <a:lnTo>
                    <a:pt x="198" y="725"/>
                  </a:lnTo>
                  <a:lnTo>
                    <a:pt x="192" y="722"/>
                  </a:lnTo>
                  <a:lnTo>
                    <a:pt x="183" y="716"/>
                  </a:lnTo>
                  <a:lnTo>
                    <a:pt x="175" y="712"/>
                  </a:lnTo>
                  <a:lnTo>
                    <a:pt x="168" y="708"/>
                  </a:lnTo>
                  <a:lnTo>
                    <a:pt x="160" y="703"/>
                  </a:lnTo>
                  <a:lnTo>
                    <a:pt x="154" y="697"/>
                  </a:lnTo>
                  <a:lnTo>
                    <a:pt x="147" y="693"/>
                  </a:lnTo>
                  <a:lnTo>
                    <a:pt x="141" y="687"/>
                  </a:lnTo>
                  <a:lnTo>
                    <a:pt x="133" y="682"/>
                  </a:lnTo>
                  <a:lnTo>
                    <a:pt x="126" y="676"/>
                  </a:lnTo>
                  <a:lnTo>
                    <a:pt x="120" y="670"/>
                  </a:lnTo>
                  <a:lnTo>
                    <a:pt x="112" y="665"/>
                  </a:lnTo>
                  <a:lnTo>
                    <a:pt x="107" y="659"/>
                  </a:lnTo>
                  <a:lnTo>
                    <a:pt x="99" y="651"/>
                  </a:lnTo>
                  <a:lnTo>
                    <a:pt x="95" y="644"/>
                  </a:lnTo>
                  <a:lnTo>
                    <a:pt x="88" y="638"/>
                  </a:lnTo>
                  <a:lnTo>
                    <a:pt x="82" y="630"/>
                  </a:lnTo>
                  <a:lnTo>
                    <a:pt x="76" y="625"/>
                  </a:lnTo>
                  <a:lnTo>
                    <a:pt x="72" y="615"/>
                  </a:lnTo>
                  <a:lnTo>
                    <a:pt x="65" y="608"/>
                  </a:lnTo>
                  <a:lnTo>
                    <a:pt x="61" y="602"/>
                  </a:lnTo>
                  <a:lnTo>
                    <a:pt x="55" y="592"/>
                  </a:lnTo>
                  <a:lnTo>
                    <a:pt x="52" y="585"/>
                  </a:lnTo>
                  <a:lnTo>
                    <a:pt x="48" y="575"/>
                  </a:lnTo>
                  <a:lnTo>
                    <a:pt x="44" y="568"/>
                  </a:lnTo>
                  <a:lnTo>
                    <a:pt x="40" y="558"/>
                  </a:lnTo>
                  <a:lnTo>
                    <a:pt x="36" y="551"/>
                  </a:lnTo>
                  <a:lnTo>
                    <a:pt x="33" y="541"/>
                  </a:lnTo>
                  <a:lnTo>
                    <a:pt x="29" y="534"/>
                  </a:lnTo>
                  <a:lnTo>
                    <a:pt x="25" y="524"/>
                  </a:lnTo>
                  <a:lnTo>
                    <a:pt x="23" y="516"/>
                  </a:lnTo>
                  <a:lnTo>
                    <a:pt x="21" y="507"/>
                  </a:lnTo>
                  <a:lnTo>
                    <a:pt x="17" y="499"/>
                  </a:lnTo>
                  <a:lnTo>
                    <a:pt x="15" y="490"/>
                  </a:lnTo>
                  <a:lnTo>
                    <a:pt x="14" y="482"/>
                  </a:lnTo>
                  <a:lnTo>
                    <a:pt x="12" y="475"/>
                  </a:lnTo>
                  <a:lnTo>
                    <a:pt x="10" y="467"/>
                  </a:lnTo>
                  <a:lnTo>
                    <a:pt x="8" y="458"/>
                  </a:lnTo>
                  <a:lnTo>
                    <a:pt x="6" y="450"/>
                  </a:lnTo>
                  <a:lnTo>
                    <a:pt x="4" y="442"/>
                  </a:lnTo>
                  <a:lnTo>
                    <a:pt x="4" y="435"/>
                  </a:lnTo>
                  <a:lnTo>
                    <a:pt x="4" y="427"/>
                  </a:lnTo>
                  <a:lnTo>
                    <a:pt x="2" y="420"/>
                  </a:lnTo>
                  <a:lnTo>
                    <a:pt x="2" y="412"/>
                  </a:lnTo>
                  <a:lnTo>
                    <a:pt x="2" y="404"/>
                  </a:lnTo>
                  <a:lnTo>
                    <a:pt x="0" y="397"/>
                  </a:lnTo>
                  <a:lnTo>
                    <a:pt x="0" y="389"/>
                  </a:lnTo>
                  <a:lnTo>
                    <a:pt x="0" y="382"/>
                  </a:lnTo>
                  <a:lnTo>
                    <a:pt x="0" y="376"/>
                  </a:lnTo>
                  <a:lnTo>
                    <a:pt x="0" y="368"/>
                  </a:lnTo>
                  <a:lnTo>
                    <a:pt x="0" y="361"/>
                  </a:lnTo>
                  <a:lnTo>
                    <a:pt x="2" y="355"/>
                  </a:lnTo>
                  <a:lnTo>
                    <a:pt x="2" y="347"/>
                  </a:lnTo>
                  <a:lnTo>
                    <a:pt x="2" y="340"/>
                  </a:lnTo>
                  <a:lnTo>
                    <a:pt x="4" y="334"/>
                  </a:lnTo>
                  <a:lnTo>
                    <a:pt x="4" y="328"/>
                  </a:lnTo>
                  <a:lnTo>
                    <a:pt x="4" y="323"/>
                  </a:lnTo>
                  <a:lnTo>
                    <a:pt x="6" y="315"/>
                  </a:lnTo>
                  <a:lnTo>
                    <a:pt x="6" y="309"/>
                  </a:lnTo>
                  <a:lnTo>
                    <a:pt x="6" y="302"/>
                  </a:lnTo>
                  <a:lnTo>
                    <a:pt x="10" y="296"/>
                  </a:lnTo>
                  <a:lnTo>
                    <a:pt x="10" y="290"/>
                  </a:lnTo>
                  <a:lnTo>
                    <a:pt x="12" y="285"/>
                  </a:lnTo>
                  <a:lnTo>
                    <a:pt x="12" y="277"/>
                  </a:lnTo>
                  <a:lnTo>
                    <a:pt x="15" y="271"/>
                  </a:lnTo>
                  <a:lnTo>
                    <a:pt x="15" y="266"/>
                  </a:lnTo>
                  <a:lnTo>
                    <a:pt x="17" y="262"/>
                  </a:lnTo>
                  <a:lnTo>
                    <a:pt x="19" y="256"/>
                  </a:lnTo>
                  <a:lnTo>
                    <a:pt x="21" y="250"/>
                  </a:lnTo>
                  <a:lnTo>
                    <a:pt x="21" y="245"/>
                  </a:lnTo>
                  <a:lnTo>
                    <a:pt x="23" y="241"/>
                  </a:lnTo>
                  <a:lnTo>
                    <a:pt x="25" y="235"/>
                  </a:lnTo>
                  <a:lnTo>
                    <a:pt x="27" y="230"/>
                  </a:lnTo>
                  <a:lnTo>
                    <a:pt x="29" y="226"/>
                  </a:lnTo>
                  <a:lnTo>
                    <a:pt x="29" y="220"/>
                  </a:lnTo>
                  <a:lnTo>
                    <a:pt x="33" y="216"/>
                  </a:lnTo>
                  <a:lnTo>
                    <a:pt x="34" y="211"/>
                  </a:lnTo>
                  <a:lnTo>
                    <a:pt x="36" y="207"/>
                  </a:lnTo>
                  <a:lnTo>
                    <a:pt x="38" y="203"/>
                  </a:lnTo>
                  <a:lnTo>
                    <a:pt x="38" y="197"/>
                  </a:lnTo>
                  <a:lnTo>
                    <a:pt x="40" y="195"/>
                  </a:lnTo>
                  <a:lnTo>
                    <a:pt x="42" y="190"/>
                  </a:lnTo>
                  <a:lnTo>
                    <a:pt x="44" y="188"/>
                  </a:lnTo>
                  <a:lnTo>
                    <a:pt x="44" y="184"/>
                  </a:lnTo>
                  <a:lnTo>
                    <a:pt x="48" y="180"/>
                  </a:lnTo>
                  <a:lnTo>
                    <a:pt x="50" y="176"/>
                  </a:lnTo>
                  <a:lnTo>
                    <a:pt x="52" y="173"/>
                  </a:lnTo>
                  <a:lnTo>
                    <a:pt x="52" y="171"/>
                  </a:lnTo>
                  <a:lnTo>
                    <a:pt x="53" y="167"/>
                  </a:lnTo>
                  <a:lnTo>
                    <a:pt x="55" y="167"/>
                  </a:lnTo>
                  <a:lnTo>
                    <a:pt x="55" y="161"/>
                  </a:lnTo>
                  <a:lnTo>
                    <a:pt x="59" y="159"/>
                  </a:lnTo>
                  <a:lnTo>
                    <a:pt x="61" y="155"/>
                  </a:lnTo>
                  <a:lnTo>
                    <a:pt x="61" y="154"/>
                  </a:lnTo>
                  <a:lnTo>
                    <a:pt x="63" y="150"/>
                  </a:lnTo>
                  <a:lnTo>
                    <a:pt x="65" y="146"/>
                  </a:lnTo>
                  <a:lnTo>
                    <a:pt x="69" y="144"/>
                  </a:lnTo>
                  <a:lnTo>
                    <a:pt x="71" y="140"/>
                  </a:lnTo>
                  <a:lnTo>
                    <a:pt x="72" y="138"/>
                  </a:lnTo>
                  <a:lnTo>
                    <a:pt x="74" y="136"/>
                  </a:lnTo>
                  <a:lnTo>
                    <a:pt x="76" y="133"/>
                  </a:lnTo>
                  <a:lnTo>
                    <a:pt x="82" y="127"/>
                  </a:lnTo>
                  <a:lnTo>
                    <a:pt x="88" y="123"/>
                  </a:lnTo>
                  <a:lnTo>
                    <a:pt x="90" y="119"/>
                  </a:lnTo>
                  <a:lnTo>
                    <a:pt x="91" y="115"/>
                  </a:lnTo>
                  <a:lnTo>
                    <a:pt x="95" y="114"/>
                  </a:lnTo>
                  <a:lnTo>
                    <a:pt x="97" y="112"/>
                  </a:lnTo>
                  <a:lnTo>
                    <a:pt x="99" y="108"/>
                  </a:lnTo>
                  <a:lnTo>
                    <a:pt x="103" y="106"/>
                  </a:lnTo>
                  <a:lnTo>
                    <a:pt x="107" y="102"/>
                  </a:lnTo>
                  <a:lnTo>
                    <a:pt x="111" y="102"/>
                  </a:lnTo>
                  <a:lnTo>
                    <a:pt x="112" y="98"/>
                  </a:lnTo>
                  <a:lnTo>
                    <a:pt x="116" y="98"/>
                  </a:lnTo>
                  <a:lnTo>
                    <a:pt x="120" y="95"/>
                  </a:lnTo>
                  <a:lnTo>
                    <a:pt x="122" y="91"/>
                  </a:lnTo>
                  <a:lnTo>
                    <a:pt x="124" y="89"/>
                  </a:lnTo>
                  <a:lnTo>
                    <a:pt x="126" y="87"/>
                  </a:lnTo>
                  <a:lnTo>
                    <a:pt x="130" y="85"/>
                  </a:lnTo>
                  <a:lnTo>
                    <a:pt x="133" y="85"/>
                  </a:lnTo>
                  <a:lnTo>
                    <a:pt x="137" y="79"/>
                  </a:lnTo>
                  <a:lnTo>
                    <a:pt x="143" y="74"/>
                  </a:lnTo>
                  <a:lnTo>
                    <a:pt x="149" y="72"/>
                  </a:lnTo>
                  <a:lnTo>
                    <a:pt x="154" y="68"/>
                  </a:lnTo>
                  <a:lnTo>
                    <a:pt x="158" y="66"/>
                  </a:lnTo>
                  <a:lnTo>
                    <a:pt x="164" y="62"/>
                  </a:lnTo>
                  <a:lnTo>
                    <a:pt x="168" y="58"/>
                  </a:lnTo>
                  <a:lnTo>
                    <a:pt x="173" y="57"/>
                  </a:lnTo>
                  <a:lnTo>
                    <a:pt x="175" y="55"/>
                  </a:lnTo>
                  <a:lnTo>
                    <a:pt x="179" y="53"/>
                  </a:lnTo>
                  <a:lnTo>
                    <a:pt x="181" y="51"/>
                  </a:lnTo>
                  <a:lnTo>
                    <a:pt x="185" y="51"/>
                  </a:lnTo>
                  <a:lnTo>
                    <a:pt x="187" y="47"/>
                  </a:lnTo>
                  <a:lnTo>
                    <a:pt x="190" y="47"/>
                  </a:lnTo>
                  <a:lnTo>
                    <a:pt x="190" y="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7286625" y="2308225"/>
              <a:ext cx="746125" cy="59055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42"/>
                </a:cxn>
                <a:cxn ang="0">
                  <a:pos x="6" y="74"/>
                </a:cxn>
                <a:cxn ang="0">
                  <a:pos x="11" y="109"/>
                </a:cxn>
                <a:cxn ang="0">
                  <a:pos x="17" y="145"/>
                </a:cxn>
                <a:cxn ang="0">
                  <a:pos x="27" y="186"/>
                </a:cxn>
                <a:cxn ang="0">
                  <a:pos x="36" y="226"/>
                </a:cxn>
                <a:cxn ang="0">
                  <a:pos x="49" y="270"/>
                </a:cxn>
                <a:cxn ang="0">
                  <a:pos x="63" y="310"/>
                </a:cxn>
                <a:cxn ang="0">
                  <a:pos x="78" y="352"/>
                </a:cxn>
                <a:cxn ang="0">
                  <a:pos x="95" y="394"/>
                </a:cxn>
                <a:cxn ang="0">
                  <a:pos x="114" y="432"/>
                </a:cxn>
                <a:cxn ang="0">
                  <a:pos x="133" y="468"/>
                </a:cxn>
                <a:cxn ang="0">
                  <a:pos x="154" y="502"/>
                </a:cxn>
                <a:cxn ang="0">
                  <a:pos x="179" y="532"/>
                </a:cxn>
                <a:cxn ang="0">
                  <a:pos x="201" y="559"/>
                </a:cxn>
                <a:cxn ang="0">
                  <a:pos x="228" y="578"/>
                </a:cxn>
                <a:cxn ang="0">
                  <a:pos x="251" y="599"/>
                </a:cxn>
                <a:cxn ang="0">
                  <a:pos x="274" y="616"/>
                </a:cxn>
                <a:cxn ang="0">
                  <a:pos x="295" y="637"/>
                </a:cxn>
                <a:cxn ang="0">
                  <a:pos x="314" y="650"/>
                </a:cxn>
                <a:cxn ang="0">
                  <a:pos x="335" y="667"/>
                </a:cxn>
                <a:cxn ang="0">
                  <a:pos x="354" y="681"/>
                </a:cxn>
                <a:cxn ang="0">
                  <a:pos x="371" y="694"/>
                </a:cxn>
                <a:cxn ang="0">
                  <a:pos x="386" y="703"/>
                </a:cxn>
                <a:cxn ang="0">
                  <a:pos x="399" y="715"/>
                </a:cxn>
                <a:cxn ang="0">
                  <a:pos x="413" y="722"/>
                </a:cxn>
                <a:cxn ang="0">
                  <a:pos x="426" y="730"/>
                </a:cxn>
                <a:cxn ang="0">
                  <a:pos x="437" y="736"/>
                </a:cxn>
                <a:cxn ang="0">
                  <a:pos x="449" y="739"/>
                </a:cxn>
                <a:cxn ang="0">
                  <a:pos x="466" y="743"/>
                </a:cxn>
                <a:cxn ang="0">
                  <a:pos x="481" y="743"/>
                </a:cxn>
                <a:cxn ang="0">
                  <a:pos x="492" y="741"/>
                </a:cxn>
                <a:cxn ang="0">
                  <a:pos x="504" y="736"/>
                </a:cxn>
                <a:cxn ang="0">
                  <a:pos x="517" y="730"/>
                </a:cxn>
                <a:cxn ang="0">
                  <a:pos x="534" y="722"/>
                </a:cxn>
                <a:cxn ang="0">
                  <a:pos x="551" y="713"/>
                </a:cxn>
                <a:cxn ang="0">
                  <a:pos x="570" y="701"/>
                </a:cxn>
                <a:cxn ang="0">
                  <a:pos x="587" y="688"/>
                </a:cxn>
                <a:cxn ang="0">
                  <a:pos x="608" y="673"/>
                </a:cxn>
                <a:cxn ang="0">
                  <a:pos x="629" y="656"/>
                </a:cxn>
                <a:cxn ang="0">
                  <a:pos x="652" y="637"/>
                </a:cxn>
                <a:cxn ang="0">
                  <a:pos x="677" y="614"/>
                </a:cxn>
                <a:cxn ang="0">
                  <a:pos x="700" y="593"/>
                </a:cxn>
                <a:cxn ang="0">
                  <a:pos x="724" y="568"/>
                </a:cxn>
                <a:cxn ang="0">
                  <a:pos x="747" y="542"/>
                </a:cxn>
                <a:cxn ang="0">
                  <a:pos x="772" y="513"/>
                </a:cxn>
                <a:cxn ang="0">
                  <a:pos x="797" y="481"/>
                </a:cxn>
                <a:cxn ang="0">
                  <a:pos x="817" y="443"/>
                </a:cxn>
                <a:cxn ang="0">
                  <a:pos x="836" y="403"/>
                </a:cxn>
                <a:cxn ang="0">
                  <a:pos x="854" y="361"/>
                </a:cxn>
                <a:cxn ang="0">
                  <a:pos x="869" y="318"/>
                </a:cxn>
                <a:cxn ang="0">
                  <a:pos x="882" y="274"/>
                </a:cxn>
                <a:cxn ang="0">
                  <a:pos x="895" y="232"/>
                </a:cxn>
                <a:cxn ang="0">
                  <a:pos x="905" y="190"/>
                </a:cxn>
                <a:cxn ang="0">
                  <a:pos x="914" y="148"/>
                </a:cxn>
                <a:cxn ang="0">
                  <a:pos x="920" y="112"/>
                </a:cxn>
                <a:cxn ang="0">
                  <a:pos x="926" y="82"/>
                </a:cxn>
                <a:cxn ang="0">
                  <a:pos x="931" y="53"/>
                </a:cxn>
                <a:cxn ang="0">
                  <a:pos x="933" y="31"/>
                </a:cxn>
                <a:cxn ang="0">
                  <a:pos x="937" y="15"/>
                </a:cxn>
                <a:cxn ang="0">
                  <a:pos x="939" y="8"/>
                </a:cxn>
              </a:cxnLst>
              <a:rect l="0" t="0" r="r" b="b"/>
              <a:pathLst>
                <a:path w="939" h="745">
                  <a:moveTo>
                    <a:pt x="0" y="0"/>
                  </a:moveTo>
                  <a:lnTo>
                    <a:pt x="0" y="4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21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4" y="52"/>
                  </a:lnTo>
                  <a:lnTo>
                    <a:pt x="4" y="59"/>
                  </a:lnTo>
                  <a:lnTo>
                    <a:pt x="6" y="67"/>
                  </a:lnTo>
                  <a:lnTo>
                    <a:pt x="6" y="74"/>
                  </a:lnTo>
                  <a:lnTo>
                    <a:pt x="8" y="84"/>
                  </a:lnTo>
                  <a:lnTo>
                    <a:pt x="8" y="91"/>
                  </a:lnTo>
                  <a:lnTo>
                    <a:pt x="9" y="99"/>
                  </a:lnTo>
                  <a:lnTo>
                    <a:pt x="11" y="109"/>
                  </a:lnTo>
                  <a:lnTo>
                    <a:pt x="11" y="118"/>
                  </a:lnTo>
                  <a:lnTo>
                    <a:pt x="15" y="128"/>
                  </a:lnTo>
                  <a:lnTo>
                    <a:pt x="15" y="137"/>
                  </a:lnTo>
                  <a:lnTo>
                    <a:pt x="17" y="145"/>
                  </a:lnTo>
                  <a:lnTo>
                    <a:pt x="21" y="156"/>
                  </a:lnTo>
                  <a:lnTo>
                    <a:pt x="21" y="166"/>
                  </a:lnTo>
                  <a:lnTo>
                    <a:pt x="25" y="175"/>
                  </a:lnTo>
                  <a:lnTo>
                    <a:pt x="27" y="186"/>
                  </a:lnTo>
                  <a:lnTo>
                    <a:pt x="28" y="196"/>
                  </a:lnTo>
                  <a:lnTo>
                    <a:pt x="30" y="205"/>
                  </a:lnTo>
                  <a:lnTo>
                    <a:pt x="34" y="217"/>
                  </a:lnTo>
                  <a:lnTo>
                    <a:pt x="36" y="226"/>
                  </a:lnTo>
                  <a:lnTo>
                    <a:pt x="40" y="238"/>
                  </a:lnTo>
                  <a:lnTo>
                    <a:pt x="44" y="249"/>
                  </a:lnTo>
                  <a:lnTo>
                    <a:pt x="46" y="259"/>
                  </a:lnTo>
                  <a:lnTo>
                    <a:pt x="49" y="270"/>
                  </a:lnTo>
                  <a:lnTo>
                    <a:pt x="53" y="280"/>
                  </a:lnTo>
                  <a:lnTo>
                    <a:pt x="57" y="291"/>
                  </a:lnTo>
                  <a:lnTo>
                    <a:pt x="59" y="300"/>
                  </a:lnTo>
                  <a:lnTo>
                    <a:pt x="63" y="310"/>
                  </a:lnTo>
                  <a:lnTo>
                    <a:pt x="67" y="321"/>
                  </a:lnTo>
                  <a:lnTo>
                    <a:pt x="68" y="331"/>
                  </a:lnTo>
                  <a:lnTo>
                    <a:pt x="74" y="342"/>
                  </a:lnTo>
                  <a:lnTo>
                    <a:pt x="78" y="352"/>
                  </a:lnTo>
                  <a:lnTo>
                    <a:pt x="82" y="363"/>
                  </a:lnTo>
                  <a:lnTo>
                    <a:pt x="86" y="371"/>
                  </a:lnTo>
                  <a:lnTo>
                    <a:pt x="91" y="382"/>
                  </a:lnTo>
                  <a:lnTo>
                    <a:pt x="95" y="394"/>
                  </a:lnTo>
                  <a:lnTo>
                    <a:pt x="99" y="403"/>
                  </a:lnTo>
                  <a:lnTo>
                    <a:pt x="103" y="413"/>
                  </a:lnTo>
                  <a:lnTo>
                    <a:pt x="108" y="422"/>
                  </a:lnTo>
                  <a:lnTo>
                    <a:pt x="114" y="432"/>
                  </a:lnTo>
                  <a:lnTo>
                    <a:pt x="120" y="441"/>
                  </a:lnTo>
                  <a:lnTo>
                    <a:pt x="124" y="451"/>
                  </a:lnTo>
                  <a:lnTo>
                    <a:pt x="127" y="458"/>
                  </a:lnTo>
                  <a:lnTo>
                    <a:pt x="133" y="468"/>
                  </a:lnTo>
                  <a:lnTo>
                    <a:pt x="139" y="477"/>
                  </a:lnTo>
                  <a:lnTo>
                    <a:pt x="144" y="485"/>
                  </a:lnTo>
                  <a:lnTo>
                    <a:pt x="148" y="492"/>
                  </a:lnTo>
                  <a:lnTo>
                    <a:pt x="154" y="502"/>
                  </a:lnTo>
                  <a:lnTo>
                    <a:pt x="162" y="509"/>
                  </a:lnTo>
                  <a:lnTo>
                    <a:pt x="165" y="517"/>
                  </a:lnTo>
                  <a:lnTo>
                    <a:pt x="171" y="525"/>
                  </a:lnTo>
                  <a:lnTo>
                    <a:pt x="179" y="532"/>
                  </a:lnTo>
                  <a:lnTo>
                    <a:pt x="184" y="538"/>
                  </a:lnTo>
                  <a:lnTo>
                    <a:pt x="190" y="544"/>
                  </a:lnTo>
                  <a:lnTo>
                    <a:pt x="196" y="551"/>
                  </a:lnTo>
                  <a:lnTo>
                    <a:pt x="201" y="559"/>
                  </a:lnTo>
                  <a:lnTo>
                    <a:pt x="209" y="563"/>
                  </a:lnTo>
                  <a:lnTo>
                    <a:pt x="217" y="568"/>
                  </a:lnTo>
                  <a:lnTo>
                    <a:pt x="221" y="574"/>
                  </a:lnTo>
                  <a:lnTo>
                    <a:pt x="228" y="578"/>
                  </a:lnTo>
                  <a:lnTo>
                    <a:pt x="234" y="585"/>
                  </a:lnTo>
                  <a:lnTo>
                    <a:pt x="240" y="589"/>
                  </a:lnTo>
                  <a:lnTo>
                    <a:pt x="245" y="593"/>
                  </a:lnTo>
                  <a:lnTo>
                    <a:pt x="251" y="599"/>
                  </a:lnTo>
                  <a:lnTo>
                    <a:pt x="257" y="604"/>
                  </a:lnTo>
                  <a:lnTo>
                    <a:pt x="264" y="608"/>
                  </a:lnTo>
                  <a:lnTo>
                    <a:pt x="268" y="612"/>
                  </a:lnTo>
                  <a:lnTo>
                    <a:pt x="274" y="616"/>
                  </a:lnTo>
                  <a:lnTo>
                    <a:pt x="279" y="623"/>
                  </a:lnTo>
                  <a:lnTo>
                    <a:pt x="285" y="627"/>
                  </a:lnTo>
                  <a:lnTo>
                    <a:pt x="291" y="631"/>
                  </a:lnTo>
                  <a:lnTo>
                    <a:pt x="295" y="637"/>
                  </a:lnTo>
                  <a:lnTo>
                    <a:pt x="300" y="641"/>
                  </a:lnTo>
                  <a:lnTo>
                    <a:pt x="304" y="644"/>
                  </a:lnTo>
                  <a:lnTo>
                    <a:pt x="310" y="648"/>
                  </a:lnTo>
                  <a:lnTo>
                    <a:pt x="314" y="650"/>
                  </a:lnTo>
                  <a:lnTo>
                    <a:pt x="321" y="658"/>
                  </a:lnTo>
                  <a:lnTo>
                    <a:pt x="325" y="660"/>
                  </a:lnTo>
                  <a:lnTo>
                    <a:pt x="329" y="663"/>
                  </a:lnTo>
                  <a:lnTo>
                    <a:pt x="335" y="667"/>
                  </a:lnTo>
                  <a:lnTo>
                    <a:pt x="340" y="671"/>
                  </a:lnTo>
                  <a:lnTo>
                    <a:pt x="342" y="675"/>
                  </a:lnTo>
                  <a:lnTo>
                    <a:pt x="348" y="679"/>
                  </a:lnTo>
                  <a:lnTo>
                    <a:pt x="354" y="681"/>
                  </a:lnTo>
                  <a:lnTo>
                    <a:pt x="357" y="684"/>
                  </a:lnTo>
                  <a:lnTo>
                    <a:pt x="361" y="688"/>
                  </a:lnTo>
                  <a:lnTo>
                    <a:pt x="365" y="692"/>
                  </a:lnTo>
                  <a:lnTo>
                    <a:pt x="371" y="694"/>
                  </a:lnTo>
                  <a:lnTo>
                    <a:pt x="374" y="698"/>
                  </a:lnTo>
                  <a:lnTo>
                    <a:pt x="376" y="700"/>
                  </a:lnTo>
                  <a:lnTo>
                    <a:pt x="382" y="701"/>
                  </a:lnTo>
                  <a:lnTo>
                    <a:pt x="386" y="703"/>
                  </a:lnTo>
                  <a:lnTo>
                    <a:pt x="390" y="707"/>
                  </a:lnTo>
                  <a:lnTo>
                    <a:pt x="393" y="709"/>
                  </a:lnTo>
                  <a:lnTo>
                    <a:pt x="395" y="713"/>
                  </a:lnTo>
                  <a:lnTo>
                    <a:pt x="399" y="715"/>
                  </a:lnTo>
                  <a:lnTo>
                    <a:pt x="403" y="717"/>
                  </a:lnTo>
                  <a:lnTo>
                    <a:pt x="407" y="719"/>
                  </a:lnTo>
                  <a:lnTo>
                    <a:pt x="411" y="720"/>
                  </a:lnTo>
                  <a:lnTo>
                    <a:pt x="413" y="722"/>
                  </a:lnTo>
                  <a:lnTo>
                    <a:pt x="416" y="726"/>
                  </a:lnTo>
                  <a:lnTo>
                    <a:pt x="420" y="726"/>
                  </a:lnTo>
                  <a:lnTo>
                    <a:pt x="424" y="728"/>
                  </a:lnTo>
                  <a:lnTo>
                    <a:pt x="426" y="730"/>
                  </a:lnTo>
                  <a:lnTo>
                    <a:pt x="430" y="732"/>
                  </a:lnTo>
                  <a:lnTo>
                    <a:pt x="432" y="732"/>
                  </a:lnTo>
                  <a:lnTo>
                    <a:pt x="433" y="734"/>
                  </a:lnTo>
                  <a:lnTo>
                    <a:pt x="437" y="736"/>
                  </a:lnTo>
                  <a:lnTo>
                    <a:pt x="441" y="738"/>
                  </a:lnTo>
                  <a:lnTo>
                    <a:pt x="443" y="738"/>
                  </a:lnTo>
                  <a:lnTo>
                    <a:pt x="447" y="738"/>
                  </a:lnTo>
                  <a:lnTo>
                    <a:pt x="449" y="739"/>
                  </a:lnTo>
                  <a:lnTo>
                    <a:pt x="451" y="741"/>
                  </a:lnTo>
                  <a:lnTo>
                    <a:pt x="456" y="741"/>
                  </a:lnTo>
                  <a:lnTo>
                    <a:pt x="462" y="743"/>
                  </a:lnTo>
                  <a:lnTo>
                    <a:pt x="466" y="743"/>
                  </a:lnTo>
                  <a:lnTo>
                    <a:pt x="470" y="745"/>
                  </a:lnTo>
                  <a:lnTo>
                    <a:pt x="475" y="743"/>
                  </a:lnTo>
                  <a:lnTo>
                    <a:pt x="479" y="743"/>
                  </a:lnTo>
                  <a:lnTo>
                    <a:pt x="481" y="743"/>
                  </a:lnTo>
                  <a:lnTo>
                    <a:pt x="483" y="743"/>
                  </a:lnTo>
                  <a:lnTo>
                    <a:pt x="485" y="743"/>
                  </a:lnTo>
                  <a:lnTo>
                    <a:pt x="490" y="741"/>
                  </a:lnTo>
                  <a:lnTo>
                    <a:pt x="492" y="741"/>
                  </a:lnTo>
                  <a:lnTo>
                    <a:pt x="494" y="739"/>
                  </a:lnTo>
                  <a:lnTo>
                    <a:pt x="496" y="738"/>
                  </a:lnTo>
                  <a:lnTo>
                    <a:pt x="502" y="738"/>
                  </a:lnTo>
                  <a:lnTo>
                    <a:pt x="504" y="736"/>
                  </a:lnTo>
                  <a:lnTo>
                    <a:pt x="508" y="736"/>
                  </a:lnTo>
                  <a:lnTo>
                    <a:pt x="511" y="734"/>
                  </a:lnTo>
                  <a:lnTo>
                    <a:pt x="515" y="732"/>
                  </a:lnTo>
                  <a:lnTo>
                    <a:pt x="517" y="730"/>
                  </a:lnTo>
                  <a:lnTo>
                    <a:pt x="523" y="728"/>
                  </a:lnTo>
                  <a:lnTo>
                    <a:pt x="527" y="728"/>
                  </a:lnTo>
                  <a:lnTo>
                    <a:pt x="530" y="726"/>
                  </a:lnTo>
                  <a:lnTo>
                    <a:pt x="534" y="722"/>
                  </a:lnTo>
                  <a:lnTo>
                    <a:pt x="538" y="720"/>
                  </a:lnTo>
                  <a:lnTo>
                    <a:pt x="544" y="717"/>
                  </a:lnTo>
                  <a:lnTo>
                    <a:pt x="547" y="717"/>
                  </a:lnTo>
                  <a:lnTo>
                    <a:pt x="551" y="713"/>
                  </a:lnTo>
                  <a:lnTo>
                    <a:pt x="555" y="711"/>
                  </a:lnTo>
                  <a:lnTo>
                    <a:pt x="561" y="707"/>
                  </a:lnTo>
                  <a:lnTo>
                    <a:pt x="565" y="703"/>
                  </a:lnTo>
                  <a:lnTo>
                    <a:pt x="570" y="701"/>
                  </a:lnTo>
                  <a:lnTo>
                    <a:pt x="574" y="698"/>
                  </a:lnTo>
                  <a:lnTo>
                    <a:pt x="580" y="696"/>
                  </a:lnTo>
                  <a:lnTo>
                    <a:pt x="584" y="692"/>
                  </a:lnTo>
                  <a:lnTo>
                    <a:pt x="587" y="688"/>
                  </a:lnTo>
                  <a:lnTo>
                    <a:pt x="595" y="684"/>
                  </a:lnTo>
                  <a:lnTo>
                    <a:pt x="599" y="681"/>
                  </a:lnTo>
                  <a:lnTo>
                    <a:pt x="603" y="677"/>
                  </a:lnTo>
                  <a:lnTo>
                    <a:pt x="608" y="673"/>
                  </a:lnTo>
                  <a:lnTo>
                    <a:pt x="614" y="669"/>
                  </a:lnTo>
                  <a:lnTo>
                    <a:pt x="618" y="663"/>
                  </a:lnTo>
                  <a:lnTo>
                    <a:pt x="625" y="660"/>
                  </a:lnTo>
                  <a:lnTo>
                    <a:pt x="629" y="656"/>
                  </a:lnTo>
                  <a:lnTo>
                    <a:pt x="635" y="650"/>
                  </a:lnTo>
                  <a:lnTo>
                    <a:pt x="641" y="646"/>
                  </a:lnTo>
                  <a:lnTo>
                    <a:pt x="648" y="641"/>
                  </a:lnTo>
                  <a:lnTo>
                    <a:pt x="652" y="637"/>
                  </a:lnTo>
                  <a:lnTo>
                    <a:pt x="658" y="631"/>
                  </a:lnTo>
                  <a:lnTo>
                    <a:pt x="663" y="625"/>
                  </a:lnTo>
                  <a:lnTo>
                    <a:pt x="671" y="622"/>
                  </a:lnTo>
                  <a:lnTo>
                    <a:pt x="677" y="614"/>
                  </a:lnTo>
                  <a:lnTo>
                    <a:pt x="682" y="610"/>
                  </a:lnTo>
                  <a:lnTo>
                    <a:pt x="686" y="604"/>
                  </a:lnTo>
                  <a:lnTo>
                    <a:pt x="694" y="599"/>
                  </a:lnTo>
                  <a:lnTo>
                    <a:pt x="700" y="593"/>
                  </a:lnTo>
                  <a:lnTo>
                    <a:pt x="705" y="587"/>
                  </a:lnTo>
                  <a:lnTo>
                    <a:pt x="711" y="580"/>
                  </a:lnTo>
                  <a:lnTo>
                    <a:pt x="719" y="574"/>
                  </a:lnTo>
                  <a:lnTo>
                    <a:pt x="724" y="568"/>
                  </a:lnTo>
                  <a:lnTo>
                    <a:pt x="730" y="561"/>
                  </a:lnTo>
                  <a:lnTo>
                    <a:pt x="736" y="555"/>
                  </a:lnTo>
                  <a:lnTo>
                    <a:pt x="741" y="547"/>
                  </a:lnTo>
                  <a:lnTo>
                    <a:pt x="747" y="542"/>
                  </a:lnTo>
                  <a:lnTo>
                    <a:pt x="755" y="536"/>
                  </a:lnTo>
                  <a:lnTo>
                    <a:pt x="760" y="527"/>
                  </a:lnTo>
                  <a:lnTo>
                    <a:pt x="766" y="521"/>
                  </a:lnTo>
                  <a:lnTo>
                    <a:pt x="772" y="513"/>
                  </a:lnTo>
                  <a:lnTo>
                    <a:pt x="779" y="506"/>
                  </a:lnTo>
                  <a:lnTo>
                    <a:pt x="785" y="496"/>
                  </a:lnTo>
                  <a:lnTo>
                    <a:pt x="791" y="489"/>
                  </a:lnTo>
                  <a:lnTo>
                    <a:pt x="797" y="481"/>
                  </a:lnTo>
                  <a:lnTo>
                    <a:pt x="802" y="471"/>
                  </a:lnTo>
                  <a:lnTo>
                    <a:pt x="808" y="462"/>
                  </a:lnTo>
                  <a:lnTo>
                    <a:pt x="814" y="454"/>
                  </a:lnTo>
                  <a:lnTo>
                    <a:pt x="817" y="443"/>
                  </a:lnTo>
                  <a:lnTo>
                    <a:pt x="823" y="433"/>
                  </a:lnTo>
                  <a:lnTo>
                    <a:pt x="827" y="424"/>
                  </a:lnTo>
                  <a:lnTo>
                    <a:pt x="833" y="413"/>
                  </a:lnTo>
                  <a:lnTo>
                    <a:pt x="836" y="403"/>
                  </a:lnTo>
                  <a:lnTo>
                    <a:pt x="840" y="394"/>
                  </a:lnTo>
                  <a:lnTo>
                    <a:pt x="846" y="382"/>
                  </a:lnTo>
                  <a:lnTo>
                    <a:pt x="850" y="371"/>
                  </a:lnTo>
                  <a:lnTo>
                    <a:pt x="854" y="361"/>
                  </a:lnTo>
                  <a:lnTo>
                    <a:pt x="859" y="350"/>
                  </a:lnTo>
                  <a:lnTo>
                    <a:pt x="861" y="338"/>
                  </a:lnTo>
                  <a:lnTo>
                    <a:pt x="867" y="329"/>
                  </a:lnTo>
                  <a:lnTo>
                    <a:pt x="869" y="318"/>
                  </a:lnTo>
                  <a:lnTo>
                    <a:pt x="873" y="308"/>
                  </a:lnTo>
                  <a:lnTo>
                    <a:pt x="876" y="297"/>
                  </a:lnTo>
                  <a:lnTo>
                    <a:pt x="880" y="285"/>
                  </a:lnTo>
                  <a:lnTo>
                    <a:pt x="882" y="274"/>
                  </a:lnTo>
                  <a:lnTo>
                    <a:pt x="886" y="262"/>
                  </a:lnTo>
                  <a:lnTo>
                    <a:pt x="888" y="253"/>
                  </a:lnTo>
                  <a:lnTo>
                    <a:pt x="893" y="242"/>
                  </a:lnTo>
                  <a:lnTo>
                    <a:pt x="895" y="232"/>
                  </a:lnTo>
                  <a:lnTo>
                    <a:pt x="897" y="221"/>
                  </a:lnTo>
                  <a:lnTo>
                    <a:pt x="899" y="209"/>
                  </a:lnTo>
                  <a:lnTo>
                    <a:pt x="903" y="200"/>
                  </a:lnTo>
                  <a:lnTo>
                    <a:pt x="905" y="190"/>
                  </a:lnTo>
                  <a:lnTo>
                    <a:pt x="907" y="179"/>
                  </a:lnTo>
                  <a:lnTo>
                    <a:pt x="909" y="169"/>
                  </a:lnTo>
                  <a:lnTo>
                    <a:pt x="911" y="158"/>
                  </a:lnTo>
                  <a:lnTo>
                    <a:pt x="914" y="148"/>
                  </a:lnTo>
                  <a:lnTo>
                    <a:pt x="916" y="141"/>
                  </a:lnTo>
                  <a:lnTo>
                    <a:pt x="916" y="129"/>
                  </a:lnTo>
                  <a:lnTo>
                    <a:pt x="918" y="122"/>
                  </a:lnTo>
                  <a:lnTo>
                    <a:pt x="920" y="112"/>
                  </a:lnTo>
                  <a:lnTo>
                    <a:pt x="922" y="103"/>
                  </a:lnTo>
                  <a:lnTo>
                    <a:pt x="922" y="95"/>
                  </a:lnTo>
                  <a:lnTo>
                    <a:pt x="926" y="88"/>
                  </a:lnTo>
                  <a:lnTo>
                    <a:pt x="926" y="82"/>
                  </a:lnTo>
                  <a:lnTo>
                    <a:pt x="928" y="72"/>
                  </a:lnTo>
                  <a:lnTo>
                    <a:pt x="930" y="67"/>
                  </a:lnTo>
                  <a:lnTo>
                    <a:pt x="931" y="59"/>
                  </a:lnTo>
                  <a:lnTo>
                    <a:pt x="931" y="53"/>
                  </a:lnTo>
                  <a:lnTo>
                    <a:pt x="931" y="48"/>
                  </a:lnTo>
                  <a:lnTo>
                    <a:pt x="933" y="40"/>
                  </a:lnTo>
                  <a:lnTo>
                    <a:pt x="933" y="36"/>
                  </a:lnTo>
                  <a:lnTo>
                    <a:pt x="933" y="31"/>
                  </a:lnTo>
                  <a:lnTo>
                    <a:pt x="935" y="27"/>
                  </a:lnTo>
                  <a:lnTo>
                    <a:pt x="935" y="21"/>
                  </a:lnTo>
                  <a:lnTo>
                    <a:pt x="937" y="19"/>
                  </a:lnTo>
                  <a:lnTo>
                    <a:pt x="937" y="15"/>
                  </a:lnTo>
                  <a:lnTo>
                    <a:pt x="937" y="14"/>
                  </a:lnTo>
                  <a:lnTo>
                    <a:pt x="939" y="12"/>
                  </a:lnTo>
                  <a:lnTo>
                    <a:pt x="939" y="8"/>
                  </a:lnTo>
                  <a:lnTo>
                    <a:pt x="939" y="8"/>
                  </a:lnTo>
                  <a:lnTo>
                    <a:pt x="939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7380312" y="2348880"/>
              <a:ext cx="557212" cy="454025"/>
            </a:xfrm>
            <a:custGeom>
              <a:avLst/>
              <a:gdLst/>
              <a:ahLst/>
              <a:cxnLst>
                <a:cxn ang="0">
                  <a:pos x="2" y="28"/>
                </a:cxn>
                <a:cxn ang="0">
                  <a:pos x="9" y="65"/>
                </a:cxn>
                <a:cxn ang="0">
                  <a:pos x="17" y="104"/>
                </a:cxn>
                <a:cxn ang="0">
                  <a:pos x="28" y="142"/>
                </a:cxn>
                <a:cxn ang="0">
                  <a:pos x="44" y="180"/>
                </a:cxn>
                <a:cxn ang="0">
                  <a:pos x="59" y="218"/>
                </a:cxn>
                <a:cxn ang="0">
                  <a:pos x="76" y="256"/>
                </a:cxn>
                <a:cxn ang="0">
                  <a:pos x="95" y="293"/>
                </a:cxn>
                <a:cxn ang="0">
                  <a:pos x="114" y="325"/>
                </a:cxn>
                <a:cxn ang="0">
                  <a:pos x="133" y="355"/>
                </a:cxn>
                <a:cxn ang="0">
                  <a:pos x="154" y="386"/>
                </a:cxn>
                <a:cxn ang="0">
                  <a:pos x="175" y="410"/>
                </a:cxn>
                <a:cxn ang="0">
                  <a:pos x="194" y="431"/>
                </a:cxn>
                <a:cxn ang="0">
                  <a:pos x="213" y="448"/>
                </a:cxn>
                <a:cxn ang="0">
                  <a:pos x="232" y="465"/>
                </a:cxn>
                <a:cxn ang="0">
                  <a:pos x="251" y="483"/>
                </a:cxn>
                <a:cxn ang="0">
                  <a:pos x="272" y="498"/>
                </a:cxn>
                <a:cxn ang="0">
                  <a:pos x="289" y="511"/>
                </a:cxn>
                <a:cxn ang="0">
                  <a:pos x="308" y="524"/>
                </a:cxn>
                <a:cxn ang="0">
                  <a:pos x="323" y="538"/>
                </a:cxn>
                <a:cxn ang="0">
                  <a:pos x="338" y="547"/>
                </a:cxn>
                <a:cxn ang="0">
                  <a:pos x="361" y="562"/>
                </a:cxn>
                <a:cxn ang="0">
                  <a:pos x="376" y="570"/>
                </a:cxn>
                <a:cxn ang="0">
                  <a:pos x="390" y="561"/>
                </a:cxn>
                <a:cxn ang="0">
                  <a:pos x="403" y="551"/>
                </a:cxn>
                <a:cxn ang="0">
                  <a:pos x="418" y="540"/>
                </a:cxn>
                <a:cxn ang="0">
                  <a:pos x="435" y="526"/>
                </a:cxn>
                <a:cxn ang="0">
                  <a:pos x="454" y="511"/>
                </a:cxn>
                <a:cxn ang="0">
                  <a:pos x="473" y="494"/>
                </a:cxn>
                <a:cxn ang="0">
                  <a:pos x="496" y="477"/>
                </a:cxn>
                <a:cxn ang="0">
                  <a:pos x="515" y="454"/>
                </a:cxn>
                <a:cxn ang="0">
                  <a:pos x="536" y="431"/>
                </a:cxn>
                <a:cxn ang="0">
                  <a:pos x="559" y="405"/>
                </a:cxn>
                <a:cxn ang="0">
                  <a:pos x="578" y="378"/>
                </a:cxn>
                <a:cxn ang="0">
                  <a:pos x="597" y="346"/>
                </a:cxn>
                <a:cxn ang="0">
                  <a:pos x="614" y="312"/>
                </a:cxn>
                <a:cxn ang="0">
                  <a:pos x="631" y="274"/>
                </a:cxn>
                <a:cxn ang="0">
                  <a:pos x="644" y="234"/>
                </a:cxn>
                <a:cxn ang="0">
                  <a:pos x="658" y="194"/>
                </a:cxn>
                <a:cxn ang="0">
                  <a:pos x="671" y="156"/>
                </a:cxn>
                <a:cxn ang="0">
                  <a:pos x="680" y="118"/>
                </a:cxn>
                <a:cxn ang="0">
                  <a:pos x="690" y="85"/>
                </a:cxn>
                <a:cxn ang="0">
                  <a:pos x="696" y="55"/>
                </a:cxn>
                <a:cxn ang="0">
                  <a:pos x="699" y="30"/>
                </a:cxn>
                <a:cxn ang="0">
                  <a:pos x="701" y="13"/>
                </a:cxn>
                <a:cxn ang="0">
                  <a:pos x="699" y="4"/>
                </a:cxn>
                <a:cxn ang="0">
                  <a:pos x="680" y="4"/>
                </a:cxn>
                <a:cxn ang="0">
                  <a:pos x="640" y="4"/>
                </a:cxn>
                <a:cxn ang="0">
                  <a:pos x="587" y="4"/>
                </a:cxn>
                <a:cxn ang="0">
                  <a:pos x="519" y="4"/>
                </a:cxn>
                <a:cxn ang="0">
                  <a:pos x="441" y="2"/>
                </a:cxn>
                <a:cxn ang="0">
                  <a:pos x="363" y="2"/>
                </a:cxn>
                <a:cxn ang="0">
                  <a:pos x="279" y="2"/>
                </a:cxn>
                <a:cxn ang="0">
                  <a:pos x="203" y="0"/>
                </a:cxn>
                <a:cxn ang="0">
                  <a:pos x="133" y="0"/>
                </a:cxn>
                <a:cxn ang="0">
                  <a:pos x="72" y="0"/>
                </a:cxn>
                <a:cxn ang="0">
                  <a:pos x="28" y="0"/>
                </a:cxn>
                <a:cxn ang="0">
                  <a:pos x="4" y="0"/>
                </a:cxn>
              </a:cxnLst>
              <a:rect l="0" t="0" r="r" b="b"/>
              <a:pathLst>
                <a:path w="701" h="570">
                  <a:moveTo>
                    <a:pt x="0" y="0"/>
                  </a:moveTo>
                  <a:lnTo>
                    <a:pt x="0" y="6"/>
                  </a:lnTo>
                  <a:lnTo>
                    <a:pt x="0" y="13"/>
                  </a:lnTo>
                  <a:lnTo>
                    <a:pt x="0" y="21"/>
                  </a:lnTo>
                  <a:lnTo>
                    <a:pt x="2" y="28"/>
                  </a:lnTo>
                  <a:lnTo>
                    <a:pt x="2" y="36"/>
                  </a:lnTo>
                  <a:lnTo>
                    <a:pt x="4" y="42"/>
                  </a:lnTo>
                  <a:lnTo>
                    <a:pt x="6" y="51"/>
                  </a:lnTo>
                  <a:lnTo>
                    <a:pt x="7" y="59"/>
                  </a:lnTo>
                  <a:lnTo>
                    <a:pt x="9" y="65"/>
                  </a:lnTo>
                  <a:lnTo>
                    <a:pt x="11" y="74"/>
                  </a:lnTo>
                  <a:lnTo>
                    <a:pt x="11" y="82"/>
                  </a:lnTo>
                  <a:lnTo>
                    <a:pt x="13" y="87"/>
                  </a:lnTo>
                  <a:lnTo>
                    <a:pt x="15" y="95"/>
                  </a:lnTo>
                  <a:lnTo>
                    <a:pt x="17" y="104"/>
                  </a:lnTo>
                  <a:lnTo>
                    <a:pt x="21" y="112"/>
                  </a:lnTo>
                  <a:lnTo>
                    <a:pt x="23" y="120"/>
                  </a:lnTo>
                  <a:lnTo>
                    <a:pt x="25" y="127"/>
                  </a:lnTo>
                  <a:lnTo>
                    <a:pt x="26" y="135"/>
                  </a:lnTo>
                  <a:lnTo>
                    <a:pt x="28" y="142"/>
                  </a:lnTo>
                  <a:lnTo>
                    <a:pt x="32" y="150"/>
                  </a:lnTo>
                  <a:lnTo>
                    <a:pt x="34" y="158"/>
                  </a:lnTo>
                  <a:lnTo>
                    <a:pt x="38" y="165"/>
                  </a:lnTo>
                  <a:lnTo>
                    <a:pt x="40" y="175"/>
                  </a:lnTo>
                  <a:lnTo>
                    <a:pt x="44" y="180"/>
                  </a:lnTo>
                  <a:lnTo>
                    <a:pt x="47" y="190"/>
                  </a:lnTo>
                  <a:lnTo>
                    <a:pt x="49" y="198"/>
                  </a:lnTo>
                  <a:lnTo>
                    <a:pt x="53" y="203"/>
                  </a:lnTo>
                  <a:lnTo>
                    <a:pt x="55" y="213"/>
                  </a:lnTo>
                  <a:lnTo>
                    <a:pt x="59" y="218"/>
                  </a:lnTo>
                  <a:lnTo>
                    <a:pt x="63" y="226"/>
                  </a:lnTo>
                  <a:lnTo>
                    <a:pt x="66" y="234"/>
                  </a:lnTo>
                  <a:lnTo>
                    <a:pt x="70" y="243"/>
                  </a:lnTo>
                  <a:lnTo>
                    <a:pt x="72" y="249"/>
                  </a:lnTo>
                  <a:lnTo>
                    <a:pt x="76" y="256"/>
                  </a:lnTo>
                  <a:lnTo>
                    <a:pt x="80" y="264"/>
                  </a:lnTo>
                  <a:lnTo>
                    <a:pt x="83" y="272"/>
                  </a:lnTo>
                  <a:lnTo>
                    <a:pt x="87" y="277"/>
                  </a:lnTo>
                  <a:lnTo>
                    <a:pt x="91" y="285"/>
                  </a:lnTo>
                  <a:lnTo>
                    <a:pt x="95" y="293"/>
                  </a:lnTo>
                  <a:lnTo>
                    <a:pt x="99" y="298"/>
                  </a:lnTo>
                  <a:lnTo>
                    <a:pt x="102" y="306"/>
                  </a:lnTo>
                  <a:lnTo>
                    <a:pt x="106" y="312"/>
                  </a:lnTo>
                  <a:lnTo>
                    <a:pt x="110" y="319"/>
                  </a:lnTo>
                  <a:lnTo>
                    <a:pt x="114" y="325"/>
                  </a:lnTo>
                  <a:lnTo>
                    <a:pt x="118" y="332"/>
                  </a:lnTo>
                  <a:lnTo>
                    <a:pt x="122" y="338"/>
                  </a:lnTo>
                  <a:lnTo>
                    <a:pt x="125" y="344"/>
                  </a:lnTo>
                  <a:lnTo>
                    <a:pt x="131" y="351"/>
                  </a:lnTo>
                  <a:lnTo>
                    <a:pt x="133" y="355"/>
                  </a:lnTo>
                  <a:lnTo>
                    <a:pt x="137" y="363"/>
                  </a:lnTo>
                  <a:lnTo>
                    <a:pt x="141" y="369"/>
                  </a:lnTo>
                  <a:lnTo>
                    <a:pt x="146" y="374"/>
                  </a:lnTo>
                  <a:lnTo>
                    <a:pt x="150" y="378"/>
                  </a:lnTo>
                  <a:lnTo>
                    <a:pt x="154" y="386"/>
                  </a:lnTo>
                  <a:lnTo>
                    <a:pt x="158" y="389"/>
                  </a:lnTo>
                  <a:lnTo>
                    <a:pt x="161" y="395"/>
                  </a:lnTo>
                  <a:lnTo>
                    <a:pt x="165" y="401"/>
                  </a:lnTo>
                  <a:lnTo>
                    <a:pt x="169" y="405"/>
                  </a:lnTo>
                  <a:lnTo>
                    <a:pt x="175" y="410"/>
                  </a:lnTo>
                  <a:lnTo>
                    <a:pt x="177" y="414"/>
                  </a:lnTo>
                  <a:lnTo>
                    <a:pt x="180" y="420"/>
                  </a:lnTo>
                  <a:lnTo>
                    <a:pt x="186" y="424"/>
                  </a:lnTo>
                  <a:lnTo>
                    <a:pt x="190" y="427"/>
                  </a:lnTo>
                  <a:lnTo>
                    <a:pt x="194" y="431"/>
                  </a:lnTo>
                  <a:lnTo>
                    <a:pt x="196" y="435"/>
                  </a:lnTo>
                  <a:lnTo>
                    <a:pt x="201" y="439"/>
                  </a:lnTo>
                  <a:lnTo>
                    <a:pt x="205" y="443"/>
                  </a:lnTo>
                  <a:lnTo>
                    <a:pt x="209" y="445"/>
                  </a:lnTo>
                  <a:lnTo>
                    <a:pt x="213" y="448"/>
                  </a:lnTo>
                  <a:lnTo>
                    <a:pt x="215" y="454"/>
                  </a:lnTo>
                  <a:lnTo>
                    <a:pt x="220" y="456"/>
                  </a:lnTo>
                  <a:lnTo>
                    <a:pt x="224" y="460"/>
                  </a:lnTo>
                  <a:lnTo>
                    <a:pt x="228" y="462"/>
                  </a:lnTo>
                  <a:lnTo>
                    <a:pt x="232" y="465"/>
                  </a:lnTo>
                  <a:lnTo>
                    <a:pt x="236" y="469"/>
                  </a:lnTo>
                  <a:lnTo>
                    <a:pt x="239" y="473"/>
                  </a:lnTo>
                  <a:lnTo>
                    <a:pt x="243" y="477"/>
                  </a:lnTo>
                  <a:lnTo>
                    <a:pt x="247" y="479"/>
                  </a:lnTo>
                  <a:lnTo>
                    <a:pt x="251" y="483"/>
                  </a:lnTo>
                  <a:lnTo>
                    <a:pt x="255" y="486"/>
                  </a:lnTo>
                  <a:lnTo>
                    <a:pt x="260" y="488"/>
                  </a:lnTo>
                  <a:lnTo>
                    <a:pt x="262" y="492"/>
                  </a:lnTo>
                  <a:lnTo>
                    <a:pt x="266" y="494"/>
                  </a:lnTo>
                  <a:lnTo>
                    <a:pt x="272" y="498"/>
                  </a:lnTo>
                  <a:lnTo>
                    <a:pt x="274" y="500"/>
                  </a:lnTo>
                  <a:lnTo>
                    <a:pt x="277" y="503"/>
                  </a:lnTo>
                  <a:lnTo>
                    <a:pt x="283" y="507"/>
                  </a:lnTo>
                  <a:lnTo>
                    <a:pt x="287" y="509"/>
                  </a:lnTo>
                  <a:lnTo>
                    <a:pt x="289" y="511"/>
                  </a:lnTo>
                  <a:lnTo>
                    <a:pt x="294" y="515"/>
                  </a:lnTo>
                  <a:lnTo>
                    <a:pt x="296" y="517"/>
                  </a:lnTo>
                  <a:lnTo>
                    <a:pt x="300" y="521"/>
                  </a:lnTo>
                  <a:lnTo>
                    <a:pt x="304" y="522"/>
                  </a:lnTo>
                  <a:lnTo>
                    <a:pt x="308" y="524"/>
                  </a:lnTo>
                  <a:lnTo>
                    <a:pt x="310" y="528"/>
                  </a:lnTo>
                  <a:lnTo>
                    <a:pt x="314" y="530"/>
                  </a:lnTo>
                  <a:lnTo>
                    <a:pt x="317" y="532"/>
                  </a:lnTo>
                  <a:lnTo>
                    <a:pt x="319" y="534"/>
                  </a:lnTo>
                  <a:lnTo>
                    <a:pt x="323" y="538"/>
                  </a:lnTo>
                  <a:lnTo>
                    <a:pt x="327" y="540"/>
                  </a:lnTo>
                  <a:lnTo>
                    <a:pt x="331" y="540"/>
                  </a:lnTo>
                  <a:lnTo>
                    <a:pt x="333" y="543"/>
                  </a:lnTo>
                  <a:lnTo>
                    <a:pt x="334" y="543"/>
                  </a:lnTo>
                  <a:lnTo>
                    <a:pt x="338" y="547"/>
                  </a:lnTo>
                  <a:lnTo>
                    <a:pt x="344" y="549"/>
                  </a:lnTo>
                  <a:lnTo>
                    <a:pt x="348" y="553"/>
                  </a:lnTo>
                  <a:lnTo>
                    <a:pt x="352" y="557"/>
                  </a:lnTo>
                  <a:lnTo>
                    <a:pt x="357" y="559"/>
                  </a:lnTo>
                  <a:lnTo>
                    <a:pt x="361" y="562"/>
                  </a:lnTo>
                  <a:lnTo>
                    <a:pt x="365" y="564"/>
                  </a:lnTo>
                  <a:lnTo>
                    <a:pt x="367" y="564"/>
                  </a:lnTo>
                  <a:lnTo>
                    <a:pt x="369" y="566"/>
                  </a:lnTo>
                  <a:lnTo>
                    <a:pt x="372" y="568"/>
                  </a:lnTo>
                  <a:lnTo>
                    <a:pt x="376" y="570"/>
                  </a:lnTo>
                  <a:lnTo>
                    <a:pt x="376" y="568"/>
                  </a:lnTo>
                  <a:lnTo>
                    <a:pt x="380" y="566"/>
                  </a:lnTo>
                  <a:lnTo>
                    <a:pt x="382" y="564"/>
                  </a:lnTo>
                  <a:lnTo>
                    <a:pt x="384" y="562"/>
                  </a:lnTo>
                  <a:lnTo>
                    <a:pt x="390" y="561"/>
                  </a:lnTo>
                  <a:lnTo>
                    <a:pt x="393" y="559"/>
                  </a:lnTo>
                  <a:lnTo>
                    <a:pt x="395" y="557"/>
                  </a:lnTo>
                  <a:lnTo>
                    <a:pt x="397" y="555"/>
                  </a:lnTo>
                  <a:lnTo>
                    <a:pt x="399" y="551"/>
                  </a:lnTo>
                  <a:lnTo>
                    <a:pt x="403" y="551"/>
                  </a:lnTo>
                  <a:lnTo>
                    <a:pt x="405" y="549"/>
                  </a:lnTo>
                  <a:lnTo>
                    <a:pt x="409" y="545"/>
                  </a:lnTo>
                  <a:lnTo>
                    <a:pt x="412" y="543"/>
                  </a:lnTo>
                  <a:lnTo>
                    <a:pt x="416" y="541"/>
                  </a:lnTo>
                  <a:lnTo>
                    <a:pt x="418" y="540"/>
                  </a:lnTo>
                  <a:lnTo>
                    <a:pt x="420" y="538"/>
                  </a:lnTo>
                  <a:lnTo>
                    <a:pt x="424" y="534"/>
                  </a:lnTo>
                  <a:lnTo>
                    <a:pt x="428" y="532"/>
                  </a:lnTo>
                  <a:lnTo>
                    <a:pt x="431" y="528"/>
                  </a:lnTo>
                  <a:lnTo>
                    <a:pt x="435" y="526"/>
                  </a:lnTo>
                  <a:lnTo>
                    <a:pt x="439" y="524"/>
                  </a:lnTo>
                  <a:lnTo>
                    <a:pt x="443" y="522"/>
                  </a:lnTo>
                  <a:lnTo>
                    <a:pt x="447" y="517"/>
                  </a:lnTo>
                  <a:lnTo>
                    <a:pt x="450" y="515"/>
                  </a:lnTo>
                  <a:lnTo>
                    <a:pt x="454" y="511"/>
                  </a:lnTo>
                  <a:lnTo>
                    <a:pt x="458" y="509"/>
                  </a:lnTo>
                  <a:lnTo>
                    <a:pt x="462" y="505"/>
                  </a:lnTo>
                  <a:lnTo>
                    <a:pt x="466" y="503"/>
                  </a:lnTo>
                  <a:lnTo>
                    <a:pt x="469" y="498"/>
                  </a:lnTo>
                  <a:lnTo>
                    <a:pt x="473" y="494"/>
                  </a:lnTo>
                  <a:lnTo>
                    <a:pt x="479" y="492"/>
                  </a:lnTo>
                  <a:lnTo>
                    <a:pt x="483" y="488"/>
                  </a:lnTo>
                  <a:lnTo>
                    <a:pt x="486" y="483"/>
                  </a:lnTo>
                  <a:lnTo>
                    <a:pt x="490" y="481"/>
                  </a:lnTo>
                  <a:lnTo>
                    <a:pt x="496" y="477"/>
                  </a:lnTo>
                  <a:lnTo>
                    <a:pt x="500" y="471"/>
                  </a:lnTo>
                  <a:lnTo>
                    <a:pt x="504" y="467"/>
                  </a:lnTo>
                  <a:lnTo>
                    <a:pt x="507" y="464"/>
                  </a:lnTo>
                  <a:lnTo>
                    <a:pt x="513" y="460"/>
                  </a:lnTo>
                  <a:lnTo>
                    <a:pt x="515" y="454"/>
                  </a:lnTo>
                  <a:lnTo>
                    <a:pt x="519" y="450"/>
                  </a:lnTo>
                  <a:lnTo>
                    <a:pt x="525" y="445"/>
                  </a:lnTo>
                  <a:lnTo>
                    <a:pt x="530" y="441"/>
                  </a:lnTo>
                  <a:lnTo>
                    <a:pt x="534" y="437"/>
                  </a:lnTo>
                  <a:lnTo>
                    <a:pt x="536" y="431"/>
                  </a:lnTo>
                  <a:lnTo>
                    <a:pt x="542" y="426"/>
                  </a:lnTo>
                  <a:lnTo>
                    <a:pt x="545" y="422"/>
                  </a:lnTo>
                  <a:lnTo>
                    <a:pt x="549" y="416"/>
                  </a:lnTo>
                  <a:lnTo>
                    <a:pt x="553" y="410"/>
                  </a:lnTo>
                  <a:lnTo>
                    <a:pt x="559" y="405"/>
                  </a:lnTo>
                  <a:lnTo>
                    <a:pt x="561" y="401"/>
                  </a:lnTo>
                  <a:lnTo>
                    <a:pt x="566" y="395"/>
                  </a:lnTo>
                  <a:lnTo>
                    <a:pt x="570" y="389"/>
                  </a:lnTo>
                  <a:lnTo>
                    <a:pt x="574" y="386"/>
                  </a:lnTo>
                  <a:lnTo>
                    <a:pt x="578" y="378"/>
                  </a:lnTo>
                  <a:lnTo>
                    <a:pt x="582" y="372"/>
                  </a:lnTo>
                  <a:lnTo>
                    <a:pt x="585" y="367"/>
                  </a:lnTo>
                  <a:lnTo>
                    <a:pt x="589" y="361"/>
                  </a:lnTo>
                  <a:lnTo>
                    <a:pt x="593" y="353"/>
                  </a:lnTo>
                  <a:lnTo>
                    <a:pt x="597" y="346"/>
                  </a:lnTo>
                  <a:lnTo>
                    <a:pt x="601" y="340"/>
                  </a:lnTo>
                  <a:lnTo>
                    <a:pt x="604" y="332"/>
                  </a:lnTo>
                  <a:lnTo>
                    <a:pt x="606" y="325"/>
                  </a:lnTo>
                  <a:lnTo>
                    <a:pt x="610" y="319"/>
                  </a:lnTo>
                  <a:lnTo>
                    <a:pt x="614" y="312"/>
                  </a:lnTo>
                  <a:lnTo>
                    <a:pt x="618" y="304"/>
                  </a:lnTo>
                  <a:lnTo>
                    <a:pt x="620" y="296"/>
                  </a:lnTo>
                  <a:lnTo>
                    <a:pt x="623" y="289"/>
                  </a:lnTo>
                  <a:lnTo>
                    <a:pt x="627" y="281"/>
                  </a:lnTo>
                  <a:lnTo>
                    <a:pt x="631" y="274"/>
                  </a:lnTo>
                  <a:lnTo>
                    <a:pt x="633" y="266"/>
                  </a:lnTo>
                  <a:lnTo>
                    <a:pt x="637" y="258"/>
                  </a:lnTo>
                  <a:lnTo>
                    <a:pt x="640" y="249"/>
                  </a:lnTo>
                  <a:lnTo>
                    <a:pt x="642" y="243"/>
                  </a:lnTo>
                  <a:lnTo>
                    <a:pt x="644" y="234"/>
                  </a:lnTo>
                  <a:lnTo>
                    <a:pt x="648" y="226"/>
                  </a:lnTo>
                  <a:lnTo>
                    <a:pt x="652" y="217"/>
                  </a:lnTo>
                  <a:lnTo>
                    <a:pt x="654" y="211"/>
                  </a:lnTo>
                  <a:lnTo>
                    <a:pt x="656" y="201"/>
                  </a:lnTo>
                  <a:lnTo>
                    <a:pt x="658" y="194"/>
                  </a:lnTo>
                  <a:lnTo>
                    <a:pt x="661" y="184"/>
                  </a:lnTo>
                  <a:lnTo>
                    <a:pt x="663" y="179"/>
                  </a:lnTo>
                  <a:lnTo>
                    <a:pt x="665" y="171"/>
                  </a:lnTo>
                  <a:lnTo>
                    <a:pt x="667" y="163"/>
                  </a:lnTo>
                  <a:lnTo>
                    <a:pt x="671" y="156"/>
                  </a:lnTo>
                  <a:lnTo>
                    <a:pt x="673" y="148"/>
                  </a:lnTo>
                  <a:lnTo>
                    <a:pt x="675" y="141"/>
                  </a:lnTo>
                  <a:lnTo>
                    <a:pt x="677" y="133"/>
                  </a:lnTo>
                  <a:lnTo>
                    <a:pt x="678" y="127"/>
                  </a:lnTo>
                  <a:lnTo>
                    <a:pt x="680" y="118"/>
                  </a:lnTo>
                  <a:lnTo>
                    <a:pt x="682" y="110"/>
                  </a:lnTo>
                  <a:lnTo>
                    <a:pt x="684" y="104"/>
                  </a:lnTo>
                  <a:lnTo>
                    <a:pt x="686" y="97"/>
                  </a:lnTo>
                  <a:lnTo>
                    <a:pt x="688" y="93"/>
                  </a:lnTo>
                  <a:lnTo>
                    <a:pt x="690" y="85"/>
                  </a:lnTo>
                  <a:lnTo>
                    <a:pt x="690" y="80"/>
                  </a:lnTo>
                  <a:lnTo>
                    <a:pt x="692" y="72"/>
                  </a:lnTo>
                  <a:lnTo>
                    <a:pt x="694" y="66"/>
                  </a:lnTo>
                  <a:lnTo>
                    <a:pt x="694" y="61"/>
                  </a:lnTo>
                  <a:lnTo>
                    <a:pt x="696" y="55"/>
                  </a:lnTo>
                  <a:lnTo>
                    <a:pt x="698" y="51"/>
                  </a:lnTo>
                  <a:lnTo>
                    <a:pt x="698" y="46"/>
                  </a:lnTo>
                  <a:lnTo>
                    <a:pt x="698" y="40"/>
                  </a:lnTo>
                  <a:lnTo>
                    <a:pt x="699" y="36"/>
                  </a:lnTo>
                  <a:lnTo>
                    <a:pt x="699" y="30"/>
                  </a:lnTo>
                  <a:lnTo>
                    <a:pt x="699" y="27"/>
                  </a:lnTo>
                  <a:lnTo>
                    <a:pt x="699" y="23"/>
                  </a:lnTo>
                  <a:lnTo>
                    <a:pt x="701" y="19"/>
                  </a:lnTo>
                  <a:lnTo>
                    <a:pt x="701" y="17"/>
                  </a:lnTo>
                  <a:lnTo>
                    <a:pt x="701" y="13"/>
                  </a:lnTo>
                  <a:lnTo>
                    <a:pt x="701" y="9"/>
                  </a:lnTo>
                  <a:lnTo>
                    <a:pt x="701" y="6"/>
                  </a:lnTo>
                  <a:lnTo>
                    <a:pt x="701" y="4"/>
                  </a:lnTo>
                  <a:lnTo>
                    <a:pt x="701" y="4"/>
                  </a:lnTo>
                  <a:lnTo>
                    <a:pt x="699" y="4"/>
                  </a:lnTo>
                  <a:lnTo>
                    <a:pt x="698" y="4"/>
                  </a:lnTo>
                  <a:lnTo>
                    <a:pt x="694" y="4"/>
                  </a:lnTo>
                  <a:lnTo>
                    <a:pt x="692" y="4"/>
                  </a:lnTo>
                  <a:lnTo>
                    <a:pt x="686" y="4"/>
                  </a:lnTo>
                  <a:lnTo>
                    <a:pt x="680" y="4"/>
                  </a:lnTo>
                  <a:lnTo>
                    <a:pt x="673" y="4"/>
                  </a:lnTo>
                  <a:lnTo>
                    <a:pt x="667" y="4"/>
                  </a:lnTo>
                  <a:lnTo>
                    <a:pt x="659" y="4"/>
                  </a:lnTo>
                  <a:lnTo>
                    <a:pt x="652" y="4"/>
                  </a:lnTo>
                  <a:lnTo>
                    <a:pt x="640" y="4"/>
                  </a:lnTo>
                  <a:lnTo>
                    <a:pt x="631" y="4"/>
                  </a:lnTo>
                  <a:lnTo>
                    <a:pt x="621" y="4"/>
                  </a:lnTo>
                  <a:lnTo>
                    <a:pt x="610" y="4"/>
                  </a:lnTo>
                  <a:lnTo>
                    <a:pt x="597" y="4"/>
                  </a:lnTo>
                  <a:lnTo>
                    <a:pt x="587" y="4"/>
                  </a:lnTo>
                  <a:lnTo>
                    <a:pt x="572" y="4"/>
                  </a:lnTo>
                  <a:lnTo>
                    <a:pt x="559" y="4"/>
                  </a:lnTo>
                  <a:lnTo>
                    <a:pt x="545" y="4"/>
                  </a:lnTo>
                  <a:lnTo>
                    <a:pt x="532" y="4"/>
                  </a:lnTo>
                  <a:lnTo>
                    <a:pt x="519" y="4"/>
                  </a:lnTo>
                  <a:lnTo>
                    <a:pt x="504" y="4"/>
                  </a:lnTo>
                  <a:lnTo>
                    <a:pt x="488" y="4"/>
                  </a:lnTo>
                  <a:lnTo>
                    <a:pt x="473" y="4"/>
                  </a:lnTo>
                  <a:lnTo>
                    <a:pt x="458" y="2"/>
                  </a:lnTo>
                  <a:lnTo>
                    <a:pt x="441" y="2"/>
                  </a:lnTo>
                  <a:lnTo>
                    <a:pt x="428" y="2"/>
                  </a:lnTo>
                  <a:lnTo>
                    <a:pt x="410" y="2"/>
                  </a:lnTo>
                  <a:lnTo>
                    <a:pt x="393" y="2"/>
                  </a:lnTo>
                  <a:lnTo>
                    <a:pt x="378" y="2"/>
                  </a:lnTo>
                  <a:lnTo>
                    <a:pt x="363" y="2"/>
                  </a:lnTo>
                  <a:lnTo>
                    <a:pt x="346" y="2"/>
                  </a:lnTo>
                  <a:lnTo>
                    <a:pt x="331" y="2"/>
                  </a:lnTo>
                  <a:lnTo>
                    <a:pt x="314" y="2"/>
                  </a:lnTo>
                  <a:lnTo>
                    <a:pt x="296" y="2"/>
                  </a:lnTo>
                  <a:lnTo>
                    <a:pt x="279" y="2"/>
                  </a:lnTo>
                  <a:lnTo>
                    <a:pt x="264" y="2"/>
                  </a:lnTo>
                  <a:lnTo>
                    <a:pt x="249" y="2"/>
                  </a:lnTo>
                  <a:lnTo>
                    <a:pt x="232" y="2"/>
                  </a:lnTo>
                  <a:lnTo>
                    <a:pt x="218" y="2"/>
                  </a:lnTo>
                  <a:lnTo>
                    <a:pt x="203" y="0"/>
                  </a:lnTo>
                  <a:lnTo>
                    <a:pt x="188" y="0"/>
                  </a:lnTo>
                  <a:lnTo>
                    <a:pt x="173" y="0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33" y="0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95" y="0"/>
                  </a:lnTo>
                  <a:lnTo>
                    <a:pt x="83" y="0"/>
                  </a:lnTo>
                  <a:lnTo>
                    <a:pt x="72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5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FFC000"/>
                </a:solidFill>
              </a:endParaRPr>
            </a:p>
          </p:txBody>
        </p:sp>
        <p:sp>
          <p:nvSpPr>
            <p:cNvPr id="69" name="Freeform 13"/>
            <p:cNvSpPr>
              <a:spLocks/>
            </p:cNvSpPr>
            <p:nvPr/>
          </p:nvSpPr>
          <p:spPr bwMode="auto">
            <a:xfrm>
              <a:off x="7446963" y="3394075"/>
              <a:ext cx="465137" cy="454025"/>
            </a:xfrm>
            <a:custGeom>
              <a:avLst/>
              <a:gdLst/>
              <a:ahLst/>
              <a:cxnLst>
                <a:cxn ang="0">
                  <a:pos x="88" y="69"/>
                </a:cxn>
                <a:cxn ang="0">
                  <a:pos x="61" y="94"/>
                </a:cxn>
                <a:cxn ang="0">
                  <a:pos x="39" y="124"/>
                </a:cxn>
                <a:cxn ang="0">
                  <a:pos x="21" y="158"/>
                </a:cxn>
                <a:cxn ang="0">
                  <a:pos x="10" y="198"/>
                </a:cxn>
                <a:cxn ang="0">
                  <a:pos x="4" y="236"/>
                </a:cxn>
                <a:cxn ang="0">
                  <a:pos x="0" y="278"/>
                </a:cxn>
                <a:cxn ang="0">
                  <a:pos x="4" y="320"/>
                </a:cxn>
                <a:cxn ang="0">
                  <a:pos x="12" y="360"/>
                </a:cxn>
                <a:cxn ang="0">
                  <a:pos x="23" y="399"/>
                </a:cxn>
                <a:cxn ang="0">
                  <a:pos x="40" y="437"/>
                </a:cxn>
                <a:cxn ang="0">
                  <a:pos x="63" y="470"/>
                </a:cxn>
                <a:cxn ang="0">
                  <a:pos x="88" y="500"/>
                </a:cxn>
                <a:cxn ang="0">
                  <a:pos x="118" y="523"/>
                </a:cxn>
                <a:cxn ang="0">
                  <a:pos x="151" y="542"/>
                </a:cxn>
                <a:cxn ang="0">
                  <a:pos x="185" y="557"/>
                </a:cxn>
                <a:cxn ang="0">
                  <a:pos x="221" y="567"/>
                </a:cxn>
                <a:cxn ang="0">
                  <a:pos x="257" y="572"/>
                </a:cxn>
                <a:cxn ang="0">
                  <a:pos x="295" y="572"/>
                </a:cxn>
                <a:cxn ang="0">
                  <a:pos x="331" y="567"/>
                </a:cxn>
                <a:cxn ang="0">
                  <a:pos x="369" y="561"/>
                </a:cxn>
                <a:cxn ang="0">
                  <a:pos x="404" y="550"/>
                </a:cxn>
                <a:cxn ang="0">
                  <a:pos x="438" y="534"/>
                </a:cxn>
                <a:cxn ang="0">
                  <a:pos x="468" y="517"/>
                </a:cxn>
                <a:cxn ang="0">
                  <a:pos x="497" y="496"/>
                </a:cxn>
                <a:cxn ang="0">
                  <a:pos x="523" y="475"/>
                </a:cxn>
                <a:cxn ang="0">
                  <a:pos x="542" y="447"/>
                </a:cxn>
                <a:cxn ang="0">
                  <a:pos x="559" y="418"/>
                </a:cxn>
                <a:cxn ang="0">
                  <a:pos x="571" y="388"/>
                </a:cxn>
                <a:cxn ang="0">
                  <a:pos x="578" y="352"/>
                </a:cxn>
                <a:cxn ang="0">
                  <a:pos x="586" y="318"/>
                </a:cxn>
                <a:cxn ang="0">
                  <a:pos x="586" y="282"/>
                </a:cxn>
                <a:cxn ang="0">
                  <a:pos x="582" y="246"/>
                </a:cxn>
                <a:cxn ang="0">
                  <a:pos x="576" y="209"/>
                </a:cxn>
                <a:cxn ang="0">
                  <a:pos x="565" y="177"/>
                </a:cxn>
                <a:cxn ang="0">
                  <a:pos x="552" y="145"/>
                </a:cxn>
                <a:cxn ang="0">
                  <a:pos x="533" y="114"/>
                </a:cxn>
                <a:cxn ang="0">
                  <a:pos x="512" y="90"/>
                </a:cxn>
                <a:cxn ang="0">
                  <a:pos x="485" y="69"/>
                </a:cxn>
                <a:cxn ang="0">
                  <a:pos x="459" y="48"/>
                </a:cxn>
                <a:cxn ang="0">
                  <a:pos x="434" y="35"/>
                </a:cxn>
                <a:cxn ang="0">
                  <a:pos x="404" y="19"/>
                </a:cxn>
                <a:cxn ang="0">
                  <a:pos x="377" y="10"/>
                </a:cxn>
                <a:cxn ang="0">
                  <a:pos x="348" y="4"/>
                </a:cxn>
                <a:cxn ang="0">
                  <a:pos x="318" y="2"/>
                </a:cxn>
                <a:cxn ang="0">
                  <a:pos x="289" y="0"/>
                </a:cxn>
                <a:cxn ang="0">
                  <a:pos x="257" y="2"/>
                </a:cxn>
                <a:cxn ang="0">
                  <a:pos x="227" y="8"/>
                </a:cxn>
                <a:cxn ang="0">
                  <a:pos x="194" y="17"/>
                </a:cxn>
                <a:cxn ang="0">
                  <a:pos x="160" y="29"/>
                </a:cxn>
                <a:cxn ang="0">
                  <a:pos x="128" y="44"/>
                </a:cxn>
              </a:cxnLst>
              <a:rect l="0" t="0" r="r" b="b"/>
              <a:pathLst>
                <a:path w="586" h="572">
                  <a:moveTo>
                    <a:pt x="115" y="52"/>
                  </a:moveTo>
                  <a:lnTo>
                    <a:pt x="107" y="56"/>
                  </a:lnTo>
                  <a:lnTo>
                    <a:pt x="101" y="59"/>
                  </a:lnTo>
                  <a:lnTo>
                    <a:pt x="94" y="63"/>
                  </a:lnTo>
                  <a:lnTo>
                    <a:pt x="88" y="69"/>
                  </a:lnTo>
                  <a:lnTo>
                    <a:pt x="82" y="73"/>
                  </a:lnTo>
                  <a:lnTo>
                    <a:pt x="77" y="76"/>
                  </a:lnTo>
                  <a:lnTo>
                    <a:pt x="71" y="82"/>
                  </a:lnTo>
                  <a:lnTo>
                    <a:pt x="67" y="88"/>
                  </a:lnTo>
                  <a:lnTo>
                    <a:pt x="61" y="94"/>
                  </a:lnTo>
                  <a:lnTo>
                    <a:pt x="56" y="99"/>
                  </a:lnTo>
                  <a:lnTo>
                    <a:pt x="52" y="107"/>
                  </a:lnTo>
                  <a:lnTo>
                    <a:pt x="48" y="111"/>
                  </a:lnTo>
                  <a:lnTo>
                    <a:pt x="42" y="118"/>
                  </a:lnTo>
                  <a:lnTo>
                    <a:pt x="39" y="124"/>
                  </a:lnTo>
                  <a:lnTo>
                    <a:pt x="35" y="132"/>
                  </a:lnTo>
                  <a:lnTo>
                    <a:pt x="33" y="139"/>
                  </a:lnTo>
                  <a:lnTo>
                    <a:pt x="29" y="145"/>
                  </a:lnTo>
                  <a:lnTo>
                    <a:pt x="25" y="152"/>
                  </a:lnTo>
                  <a:lnTo>
                    <a:pt x="21" y="158"/>
                  </a:lnTo>
                  <a:lnTo>
                    <a:pt x="20" y="166"/>
                  </a:lnTo>
                  <a:lnTo>
                    <a:pt x="16" y="173"/>
                  </a:lnTo>
                  <a:lnTo>
                    <a:pt x="16" y="181"/>
                  </a:lnTo>
                  <a:lnTo>
                    <a:pt x="12" y="190"/>
                  </a:lnTo>
                  <a:lnTo>
                    <a:pt x="10" y="198"/>
                  </a:lnTo>
                  <a:lnTo>
                    <a:pt x="8" y="204"/>
                  </a:lnTo>
                  <a:lnTo>
                    <a:pt x="6" y="213"/>
                  </a:lnTo>
                  <a:lnTo>
                    <a:pt x="4" y="221"/>
                  </a:lnTo>
                  <a:lnTo>
                    <a:pt x="4" y="228"/>
                  </a:lnTo>
                  <a:lnTo>
                    <a:pt x="4" y="236"/>
                  </a:lnTo>
                  <a:lnTo>
                    <a:pt x="2" y="246"/>
                  </a:lnTo>
                  <a:lnTo>
                    <a:pt x="2" y="253"/>
                  </a:lnTo>
                  <a:lnTo>
                    <a:pt x="2" y="263"/>
                  </a:lnTo>
                  <a:lnTo>
                    <a:pt x="0" y="270"/>
                  </a:lnTo>
                  <a:lnTo>
                    <a:pt x="0" y="278"/>
                  </a:lnTo>
                  <a:lnTo>
                    <a:pt x="0" y="285"/>
                  </a:lnTo>
                  <a:lnTo>
                    <a:pt x="2" y="295"/>
                  </a:lnTo>
                  <a:lnTo>
                    <a:pt x="2" y="303"/>
                  </a:lnTo>
                  <a:lnTo>
                    <a:pt x="4" y="312"/>
                  </a:lnTo>
                  <a:lnTo>
                    <a:pt x="4" y="320"/>
                  </a:lnTo>
                  <a:lnTo>
                    <a:pt x="4" y="329"/>
                  </a:lnTo>
                  <a:lnTo>
                    <a:pt x="6" y="335"/>
                  </a:lnTo>
                  <a:lnTo>
                    <a:pt x="8" y="342"/>
                  </a:lnTo>
                  <a:lnTo>
                    <a:pt x="8" y="352"/>
                  </a:lnTo>
                  <a:lnTo>
                    <a:pt x="12" y="360"/>
                  </a:lnTo>
                  <a:lnTo>
                    <a:pt x="14" y="367"/>
                  </a:lnTo>
                  <a:lnTo>
                    <a:pt x="16" y="377"/>
                  </a:lnTo>
                  <a:lnTo>
                    <a:pt x="18" y="384"/>
                  </a:lnTo>
                  <a:lnTo>
                    <a:pt x="21" y="392"/>
                  </a:lnTo>
                  <a:lnTo>
                    <a:pt x="23" y="399"/>
                  </a:lnTo>
                  <a:lnTo>
                    <a:pt x="27" y="407"/>
                  </a:lnTo>
                  <a:lnTo>
                    <a:pt x="31" y="415"/>
                  </a:lnTo>
                  <a:lnTo>
                    <a:pt x="33" y="422"/>
                  </a:lnTo>
                  <a:lnTo>
                    <a:pt x="37" y="428"/>
                  </a:lnTo>
                  <a:lnTo>
                    <a:pt x="40" y="437"/>
                  </a:lnTo>
                  <a:lnTo>
                    <a:pt x="44" y="443"/>
                  </a:lnTo>
                  <a:lnTo>
                    <a:pt x="50" y="451"/>
                  </a:lnTo>
                  <a:lnTo>
                    <a:pt x="54" y="458"/>
                  </a:lnTo>
                  <a:lnTo>
                    <a:pt x="58" y="464"/>
                  </a:lnTo>
                  <a:lnTo>
                    <a:pt x="63" y="470"/>
                  </a:lnTo>
                  <a:lnTo>
                    <a:pt x="67" y="475"/>
                  </a:lnTo>
                  <a:lnTo>
                    <a:pt x="73" y="481"/>
                  </a:lnTo>
                  <a:lnTo>
                    <a:pt x="77" y="489"/>
                  </a:lnTo>
                  <a:lnTo>
                    <a:pt x="82" y="494"/>
                  </a:lnTo>
                  <a:lnTo>
                    <a:pt x="88" y="500"/>
                  </a:lnTo>
                  <a:lnTo>
                    <a:pt x="94" y="506"/>
                  </a:lnTo>
                  <a:lnTo>
                    <a:pt x="99" y="510"/>
                  </a:lnTo>
                  <a:lnTo>
                    <a:pt x="107" y="515"/>
                  </a:lnTo>
                  <a:lnTo>
                    <a:pt x="111" y="519"/>
                  </a:lnTo>
                  <a:lnTo>
                    <a:pt x="118" y="523"/>
                  </a:lnTo>
                  <a:lnTo>
                    <a:pt x="124" y="529"/>
                  </a:lnTo>
                  <a:lnTo>
                    <a:pt x="130" y="532"/>
                  </a:lnTo>
                  <a:lnTo>
                    <a:pt x="137" y="534"/>
                  </a:lnTo>
                  <a:lnTo>
                    <a:pt x="141" y="540"/>
                  </a:lnTo>
                  <a:lnTo>
                    <a:pt x="151" y="542"/>
                  </a:lnTo>
                  <a:lnTo>
                    <a:pt x="156" y="546"/>
                  </a:lnTo>
                  <a:lnTo>
                    <a:pt x="162" y="550"/>
                  </a:lnTo>
                  <a:lnTo>
                    <a:pt x="172" y="551"/>
                  </a:lnTo>
                  <a:lnTo>
                    <a:pt x="177" y="555"/>
                  </a:lnTo>
                  <a:lnTo>
                    <a:pt x="185" y="557"/>
                  </a:lnTo>
                  <a:lnTo>
                    <a:pt x="192" y="561"/>
                  </a:lnTo>
                  <a:lnTo>
                    <a:pt x="198" y="561"/>
                  </a:lnTo>
                  <a:lnTo>
                    <a:pt x="206" y="563"/>
                  </a:lnTo>
                  <a:lnTo>
                    <a:pt x="212" y="565"/>
                  </a:lnTo>
                  <a:lnTo>
                    <a:pt x="221" y="567"/>
                  </a:lnTo>
                  <a:lnTo>
                    <a:pt x="229" y="567"/>
                  </a:lnTo>
                  <a:lnTo>
                    <a:pt x="234" y="567"/>
                  </a:lnTo>
                  <a:lnTo>
                    <a:pt x="244" y="569"/>
                  </a:lnTo>
                  <a:lnTo>
                    <a:pt x="250" y="569"/>
                  </a:lnTo>
                  <a:lnTo>
                    <a:pt x="257" y="572"/>
                  </a:lnTo>
                  <a:lnTo>
                    <a:pt x="265" y="572"/>
                  </a:lnTo>
                  <a:lnTo>
                    <a:pt x="274" y="572"/>
                  </a:lnTo>
                  <a:lnTo>
                    <a:pt x="280" y="572"/>
                  </a:lnTo>
                  <a:lnTo>
                    <a:pt x="288" y="572"/>
                  </a:lnTo>
                  <a:lnTo>
                    <a:pt x="295" y="572"/>
                  </a:lnTo>
                  <a:lnTo>
                    <a:pt x="303" y="572"/>
                  </a:lnTo>
                  <a:lnTo>
                    <a:pt x="310" y="572"/>
                  </a:lnTo>
                  <a:lnTo>
                    <a:pt x="318" y="569"/>
                  </a:lnTo>
                  <a:lnTo>
                    <a:pt x="326" y="569"/>
                  </a:lnTo>
                  <a:lnTo>
                    <a:pt x="331" y="567"/>
                  </a:lnTo>
                  <a:lnTo>
                    <a:pt x="339" y="567"/>
                  </a:lnTo>
                  <a:lnTo>
                    <a:pt x="346" y="565"/>
                  </a:lnTo>
                  <a:lnTo>
                    <a:pt x="354" y="563"/>
                  </a:lnTo>
                  <a:lnTo>
                    <a:pt x="362" y="563"/>
                  </a:lnTo>
                  <a:lnTo>
                    <a:pt x="369" y="561"/>
                  </a:lnTo>
                  <a:lnTo>
                    <a:pt x="377" y="557"/>
                  </a:lnTo>
                  <a:lnTo>
                    <a:pt x="383" y="555"/>
                  </a:lnTo>
                  <a:lnTo>
                    <a:pt x="390" y="553"/>
                  </a:lnTo>
                  <a:lnTo>
                    <a:pt x="398" y="551"/>
                  </a:lnTo>
                  <a:lnTo>
                    <a:pt x="404" y="550"/>
                  </a:lnTo>
                  <a:lnTo>
                    <a:pt x="411" y="546"/>
                  </a:lnTo>
                  <a:lnTo>
                    <a:pt x="417" y="544"/>
                  </a:lnTo>
                  <a:lnTo>
                    <a:pt x="424" y="542"/>
                  </a:lnTo>
                  <a:lnTo>
                    <a:pt x="432" y="538"/>
                  </a:lnTo>
                  <a:lnTo>
                    <a:pt x="438" y="534"/>
                  </a:lnTo>
                  <a:lnTo>
                    <a:pt x="443" y="531"/>
                  </a:lnTo>
                  <a:lnTo>
                    <a:pt x="451" y="529"/>
                  </a:lnTo>
                  <a:lnTo>
                    <a:pt x="457" y="525"/>
                  </a:lnTo>
                  <a:lnTo>
                    <a:pt x="462" y="521"/>
                  </a:lnTo>
                  <a:lnTo>
                    <a:pt x="468" y="517"/>
                  </a:lnTo>
                  <a:lnTo>
                    <a:pt x="476" y="513"/>
                  </a:lnTo>
                  <a:lnTo>
                    <a:pt x="481" y="510"/>
                  </a:lnTo>
                  <a:lnTo>
                    <a:pt x="485" y="506"/>
                  </a:lnTo>
                  <a:lnTo>
                    <a:pt x="491" y="502"/>
                  </a:lnTo>
                  <a:lnTo>
                    <a:pt x="497" y="496"/>
                  </a:lnTo>
                  <a:lnTo>
                    <a:pt x="502" y="493"/>
                  </a:lnTo>
                  <a:lnTo>
                    <a:pt x="508" y="489"/>
                  </a:lnTo>
                  <a:lnTo>
                    <a:pt x="514" y="485"/>
                  </a:lnTo>
                  <a:lnTo>
                    <a:pt x="519" y="479"/>
                  </a:lnTo>
                  <a:lnTo>
                    <a:pt x="523" y="475"/>
                  </a:lnTo>
                  <a:lnTo>
                    <a:pt x="527" y="470"/>
                  </a:lnTo>
                  <a:lnTo>
                    <a:pt x="531" y="464"/>
                  </a:lnTo>
                  <a:lnTo>
                    <a:pt x="537" y="458"/>
                  </a:lnTo>
                  <a:lnTo>
                    <a:pt x="538" y="453"/>
                  </a:lnTo>
                  <a:lnTo>
                    <a:pt x="542" y="447"/>
                  </a:lnTo>
                  <a:lnTo>
                    <a:pt x="546" y="441"/>
                  </a:lnTo>
                  <a:lnTo>
                    <a:pt x="550" y="437"/>
                  </a:lnTo>
                  <a:lnTo>
                    <a:pt x="554" y="430"/>
                  </a:lnTo>
                  <a:lnTo>
                    <a:pt x="556" y="424"/>
                  </a:lnTo>
                  <a:lnTo>
                    <a:pt x="559" y="418"/>
                  </a:lnTo>
                  <a:lnTo>
                    <a:pt x="561" y="413"/>
                  </a:lnTo>
                  <a:lnTo>
                    <a:pt x="565" y="405"/>
                  </a:lnTo>
                  <a:lnTo>
                    <a:pt x="567" y="399"/>
                  </a:lnTo>
                  <a:lnTo>
                    <a:pt x="571" y="392"/>
                  </a:lnTo>
                  <a:lnTo>
                    <a:pt x="571" y="388"/>
                  </a:lnTo>
                  <a:lnTo>
                    <a:pt x="575" y="380"/>
                  </a:lnTo>
                  <a:lnTo>
                    <a:pt x="576" y="373"/>
                  </a:lnTo>
                  <a:lnTo>
                    <a:pt x="576" y="365"/>
                  </a:lnTo>
                  <a:lnTo>
                    <a:pt x="578" y="358"/>
                  </a:lnTo>
                  <a:lnTo>
                    <a:pt x="578" y="352"/>
                  </a:lnTo>
                  <a:lnTo>
                    <a:pt x="580" y="346"/>
                  </a:lnTo>
                  <a:lnTo>
                    <a:pt x="582" y="337"/>
                  </a:lnTo>
                  <a:lnTo>
                    <a:pt x="584" y="331"/>
                  </a:lnTo>
                  <a:lnTo>
                    <a:pt x="584" y="323"/>
                  </a:lnTo>
                  <a:lnTo>
                    <a:pt x="586" y="318"/>
                  </a:lnTo>
                  <a:lnTo>
                    <a:pt x="586" y="308"/>
                  </a:lnTo>
                  <a:lnTo>
                    <a:pt x="586" y="303"/>
                  </a:lnTo>
                  <a:lnTo>
                    <a:pt x="586" y="297"/>
                  </a:lnTo>
                  <a:lnTo>
                    <a:pt x="586" y="289"/>
                  </a:lnTo>
                  <a:lnTo>
                    <a:pt x="586" y="282"/>
                  </a:lnTo>
                  <a:lnTo>
                    <a:pt x="586" y="274"/>
                  </a:lnTo>
                  <a:lnTo>
                    <a:pt x="586" y="266"/>
                  </a:lnTo>
                  <a:lnTo>
                    <a:pt x="584" y="261"/>
                  </a:lnTo>
                  <a:lnTo>
                    <a:pt x="582" y="251"/>
                  </a:lnTo>
                  <a:lnTo>
                    <a:pt x="582" y="246"/>
                  </a:lnTo>
                  <a:lnTo>
                    <a:pt x="580" y="238"/>
                  </a:lnTo>
                  <a:lnTo>
                    <a:pt x="580" y="230"/>
                  </a:lnTo>
                  <a:lnTo>
                    <a:pt x="578" y="225"/>
                  </a:lnTo>
                  <a:lnTo>
                    <a:pt x="576" y="217"/>
                  </a:lnTo>
                  <a:lnTo>
                    <a:pt x="576" y="209"/>
                  </a:lnTo>
                  <a:lnTo>
                    <a:pt x="575" y="202"/>
                  </a:lnTo>
                  <a:lnTo>
                    <a:pt x="571" y="196"/>
                  </a:lnTo>
                  <a:lnTo>
                    <a:pt x="571" y="190"/>
                  </a:lnTo>
                  <a:lnTo>
                    <a:pt x="567" y="183"/>
                  </a:lnTo>
                  <a:lnTo>
                    <a:pt x="565" y="177"/>
                  </a:lnTo>
                  <a:lnTo>
                    <a:pt x="563" y="170"/>
                  </a:lnTo>
                  <a:lnTo>
                    <a:pt x="559" y="164"/>
                  </a:lnTo>
                  <a:lnTo>
                    <a:pt x="556" y="156"/>
                  </a:lnTo>
                  <a:lnTo>
                    <a:pt x="554" y="149"/>
                  </a:lnTo>
                  <a:lnTo>
                    <a:pt x="552" y="145"/>
                  </a:lnTo>
                  <a:lnTo>
                    <a:pt x="546" y="139"/>
                  </a:lnTo>
                  <a:lnTo>
                    <a:pt x="542" y="132"/>
                  </a:lnTo>
                  <a:lnTo>
                    <a:pt x="540" y="126"/>
                  </a:lnTo>
                  <a:lnTo>
                    <a:pt x="537" y="120"/>
                  </a:lnTo>
                  <a:lnTo>
                    <a:pt x="533" y="114"/>
                  </a:lnTo>
                  <a:lnTo>
                    <a:pt x="529" y="109"/>
                  </a:lnTo>
                  <a:lnTo>
                    <a:pt x="525" y="105"/>
                  </a:lnTo>
                  <a:lnTo>
                    <a:pt x="519" y="97"/>
                  </a:lnTo>
                  <a:lnTo>
                    <a:pt x="516" y="94"/>
                  </a:lnTo>
                  <a:lnTo>
                    <a:pt x="512" y="90"/>
                  </a:lnTo>
                  <a:lnTo>
                    <a:pt x="506" y="86"/>
                  </a:lnTo>
                  <a:lnTo>
                    <a:pt x="502" y="80"/>
                  </a:lnTo>
                  <a:lnTo>
                    <a:pt x="497" y="76"/>
                  </a:lnTo>
                  <a:lnTo>
                    <a:pt x="491" y="73"/>
                  </a:lnTo>
                  <a:lnTo>
                    <a:pt x="485" y="69"/>
                  </a:lnTo>
                  <a:lnTo>
                    <a:pt x="481" y="63"/>
                  </a:lnTo>
                  <a:lnTo>
                    <a:pt x="476" y="59"/>
                  </a:lnTo>
                  <a:lnTo>
                    <a:pt x="470" y="57"/>
                  </a:lnTo>
                  <a:lnTo>
                    <a:pt x="466" y="52"/>
                  </a:lnTo>
                  <a:lnTo>
                    <a:pt x="459" y="48"/>
                  </a:lnTo>
                  <a:lnTo>
                    <a:pt x="455" y="44"/>
                  </a:lnTo>
                  <a:lnTo>
                    <a:pt x="449" y="42"/>
                  </a:lnTo>
                  <a:lnTo>
                    <a:pt x="443" y="38"/>
                  </a:lnTo>
                  <a:lnTo>
                    <a:pt x="438" y="37"/>
                  </a:lnTo>
                  <a:lnTo>
                    <a:pt x="434" y="35"/>
                  </a:lnTo>
                  <a:lnTo>
                    <a:pt x="428" y="29"/>
                  </a:lnTo>
                  <a:lnTo>
                    <a:pt x="423" y="27"/>
                  </a:lnTo>
                  <a:lnTo>
                    <a:pt x="417" y="25"/>
                  </a:lnTo>
                  <a:lnTo>
                    <a:pt x="411" y="23"/>
                  </a:lnTo>
                  <a:lnTo>
                    <a:pt x="404" y="19"/>
                  </a:lnTo>
                  <a:lnTo>
                    <a:pt x="400" y="17"/>
                  </a:lnTo>
                  <a:lnTo>
                    <a:pt x="394" y="16"/>
                  </a:lnTo>
                  <a:lnTo>
                    <a:pt x="388" y="16"/>
                  </a:lnTo>
                  <a:lnTo>
                    <a:pt x="383" y="12"/>
                  </a:lnTo>
                  <a:lnTo>
                    <a:pt x="377" y="10"/>
                  </a:lnTo>
                  <a:lnTo>
                    <a:pt x="371" y="8"/>
                  </a:lnTo>
                  <a:lnTo>
                    <a:pt x="365" y="8"/>
                  </a:lnTo>
                  <a:lnTo>
                    <a:pt x="360" y="6"/>
                  </a:lnTo>
                  <a:lnTo>
                    <a:pt x="352" y="4"/>
                  </a:lnTo>
                  <a:lnTo>
                    <a:pt x="348" y="4"/>
                  </a:lnTo>
                  <a:lnTo>
                    <a:pt x="343" y="4"/>
                  </a:lnTo>
                  <a:lnTo>
                    <a:pt x="337" y="2"/>
                  </a:lnTo>
                  <a:lnTo>
                    <a:pt x="331" y="2"/>
                  </a:lnTo>
                  <a:lnTo>
                    <a:pt x="326" y="2"/>
                  </a:lnTo>
                  <a:lnTo>
                    <a:pt x="318" y="2"/>
                  </a:lnTo>
                  <a:lnTo>
                    <a:pt x="312" y="0"/>
                  </a:lnTo>
                  <a:lnTo>
                    <a:pt x="307" y="0"/>
                  </a:lnTo>
                  <a:lnTo>
                    <a:pt x="301" y="0"/>
                  </a:lnTo>
                  <a:lnTo>
                    <a:pt x="295" y="0"/>
                  </a:lnTo>
                  <a:lnTo>
                    <a:pt x="289" y="0"/>
                  </a:lnTo>
                  <a:lnTo>
                    <a:pt x="282" y="0"/>
                  </a:lnTo>
                  <a:lnTo>
                    <a:pt x="276" y="0"/>
                  </a:lnTo>
                  <a:lnTo>
                    <a:pt x="269" y="2"/>
                  </a:lnTo>
                  <a:lnTo>
                    <a:pt x="263" y="2"/>
                  </a:lnTo>
                  <a:lnTo>
                    <a:pt x="257" y="2"/>
                  </a:lnTo>
                  <a:lnTo>
                    <a:pt x="250" y="4"/>
                  </a:lnTo>
                  <a:lnTo>
                    <a:pt x="246" y="4"/>
                  </a:lnTo>
                  <a:lnTo>
                    <a:pt x="240" y="6"/>
                  </a:lnTo>
                  <a:lnTo>
                    <a:pt x="232" y="6"/>
                  </a:lnTo>
                  <a:lnTo>
                    <a:pt x="227" y="8"/>
                  </a:lnTo>
                  <a:lnTo>
                    <a:pt x="221" y="10"/>
                  </a:lnTo>
                  <a:lnTo>
                    <a:pt x="212" y="12"/>
                  </a:lnTo>
                  <a:lnTo>
                    <a:pt x="208" y="14"/>
                  </a:lnTo>
                  <a:lnTo>
                    <a:pt x="198" y="16"/>
                  </a:lnTo>
                  <a:lnTo>
                    <a:pt x="194" y="17"/>
                  </a:lnTo>
                  <a:lnTo>
                    <a:pt x="187" y="19"/>
                  </a:lnTo>
                  <a:lnTo>
                    <a:pt x="181" y="23"/>
                  </a:lnTo>
                  <a:lnTo>
                    <a:pt x="173" y="25"/>
                  </a:lnTo>
                  <a:lnTo>
                    <a:pt x="168" y="27"/>
                  </a:lnTo>
                  <a:lnTo>
                    <a:pt x="160" y="29"/>
                  </a:lnTo>
                  <a:lnTo>
                    <a:pt x="154" y="31"/>
                  </a:lnTo>
                  <a:lnTo>
                    <a:pt x="147" y="37"/>
                  </a:lnTo>
                  <a:lnTo>
                    <a:pt x="141" y="38"/>
                  </a:lnTo>
                  <a:lnTo>
                    <a:pt x="135" y="42"/>
                  </a:lnTo>
                  <a:lnTo>
                    <a:pt x="128" y="44"/>
                  </a:lnTo>
                  <a:lnTo>
                    <a:pt x="120" y="48"/>
                  </a:lnTo>
                  <a:lnTo>
                    <a:pt x="115" y="52"/>
                  </a:lnTo>
                  <a:lnTo>
                    <a:pt x="115" y="5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" dirty="0" smtClean="0">
                <a:solidFill>
                  <a:schemeClr val="bg1"/>
                </a:solidFill>
              </a:endParaRPr>
            </a:p>
            <a:p>
              <a:r>
                <a:rPr lang="fr-FR" sz="1000" i="1" dirty="0" smtClean="0">
                  <a:solidFill>
                    <a:schemeClr val="bg1"/>
                  </a:solidFill>
                  <a:latin typeface="Bauhaus 93" pitchFamily="82" charset="0"/>
                  <a:ea typeface="Verdana" pitchFamily="34" charset="0"/>
                  <a:cs typeface="Verdana" pitchFamily="34" charset="0"/>
                </a:rPr>
                <a:t>BS</a:t>
              </a:r>
              <a:endParaRPr lang="fr-FR" sz="1000" i="1" dirty="0">
                <a:solidFill>
                  <a:schemeClr val="bg1"/>
                </a:solidFill>
                <a:latin typeface="Bauhaus 93" pitchFamily="8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7780338" y="2338388"/>
              <a:ext cx="219075" cy="174625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15" y="2"/>
                </a:cxn>
                <a:cxn ang="0">
                  <a:pos x="26" y="2"/>
                </a:cxn>
                <a:cxn ang="0">
                  <a:pos x="38" y="2"/>
                </a:cxn>
                <a:cxn ang="0">
                  <a:pos x="53" y="2"/>
                </a:cxn>
                <a:cxn ang="0">
                  <a:pos x="68" y="0"/>
                </a:cxn>
                <a:cxn ang="0">
                  <a:pos x="85" y="0"/>
                </a:cxn>
                <a:cxn ang="0">
                  <a:pos x="102" y="0"/>
                </a:cxn>
                <a:cxn ang="0">
                  <a:pos x="121" y="0"/>
                </a:cxn>
                <a:cxn ang="0">
                  <a:pos x="138" y="0"/>
                </a:cxn>
                <a:cxn ang="0">
                  <a:pos x="157" y="2"/>
                </a:cxn>
                <a:cxn ang="0">
                  <a:pos x="175" y="2"/>
                </a:cxn>
                <a:cxn ang="0">
                  <a:pos x="194" y="2"/>
                </a:cxn>
                <a:cxn ang="0">
                  <a:pos x="211" y="2"/>
                </a:cxn>
                <a:cxn ang="0">
                  <a:pos x="226" y="2"/>
                </a:cxn>
                <a:cxn ang="0">
                  <a:pos x="239" y="2"/>
                </a:cxn>
                <a:cxn ang="0">
                  <a:pos x="252" y="2"/>
                </a:cxn>
                <a:cxn ang="0">
                  <a:pos x="262" y="2"/>
                </a:cxn>
                <a:cxn ang="0">
                  <a:pos x="273" y="2"/>
                </a:cxn>
                <a:cxn ang="0">
                  <a:pos x="275" y="4"/>
                </a:cxn>
                <a:cxn ang="0">
                  <a:pos x="273" y="12"/>
                </a:cxn>
                <a:cxn ang="0">
                  <a:pos x="271" y="23"/>
                </a:cxn>
                <a:cxn ang="0">
                  <a:pos x="266" y="36"/>
                </a:cxn>
                <a:cxn ang="0">
                  <a:pos x="264" y="50"/>
                </a:cxn>
                <a:cxn ang="0">
                  <a:pos x="262" y="57"/>
                </a:cxn>
                <a:cxn ang="0">
                  <a:pos x="260" y="65"/>
                </a:cxn>
                <a:cxn ang="0">
                  <a:pos x="258" y="74"/>
                </a:cxn>
                <a:cxn ang="0">
                  <a:pos x="256" y="84"/>
                </a:cxn>
                <a:cxn ang="0">
                  <a:pos x="254" y="91"/>
                </a:cxn>
                <a:cxn ang="0">
                  <a:pos x="252" y="103"/>
                </a:cxn>
                <a:cxn ang="0">
                  <a:pos x="251" y="109"/>
                </a:cxn>
                <a:cxn ang="0">
                  <a:pos x="247" y="118"/>
                </a:cxn>
                <a:cxn ang="0">
                  <a:pos x="247" y="126"/>
                </a:cxn>
                <a:cxn ang="0">
                  <a:pos x="243" y="141"/>
                </a:cxn>
                <a:cxn ang="0">
                  <a:pos x="239" y="154"/>
                </a:cxn>
                <a:cxn ang="0">
                  <a:pos x="235" y="166"/>
                </a:cxn>
                <a:cxn ang="0">
                  <a:pos x="228" y="177"/>
                </a:cxn>
                <a:cxn ang="0">
                  <a:pos x="224" y="186"/>
                </a:cxn>
                <a:cxn ang="0">
                  <a:pos x="218" y="194"/>
                </a:cxn>
                <a:cxn ang="0">
                  <a:pos x="211" y="205"/>
                </a:cxn>
                <a:cxn ang="0">
                  <a:pos x="201" y="215"/>
                </a:cxn>
                <a:cxn ang="0">
                  <a:pos x="195" y="221"/>
                </a:cxn>
                <a:cxn ang="0">
                  <a:pos x="235" y="23"/>
                </a:cxn>
                <a:cxn ang="0">
                  <a:pos x="226" y="23"/>
                </a:cxn>
                <a:cxn ang="0">
                  <a:pos x="216" y="23"/>
                </a:cxn>
                <a:cxn ang="0">
                  <a:pos x="205" y="21"/>
                </a:cxn>
                <a:cxn ang="0">
                  <a:pos x="192" y="21"/>
                </a:cxn>
                <a:cxn ang="0">
                  <a:pos x="176" y="21"/>
                </a:cxn>
                <a:cxn ang="0">
                  <a:pos x="161" y="21"/>
                </a:cxn>
                <a:cxn ang="0">
                  <a:pos x="144" y="19"/>
                </a:cxn>
                <a:cxn ang="0">
                  <a:pos x="129" y="17"/>
                </a:cxn>
                <a:cxn ang="0">
                  <a:pos x="112" y="17"/>
                </a:cxn>
                <a:cxn ang="0">
                  <a:pos x="95" y="17"/>
                </a:cxn>
                <a:cxn ang="0">
                  <a:pos x="78" y="15"/>
                </a:cxn>
                <a:cxn ang="0">
                  <a:pos x="62" y="15"/>
                </a:cxn>
                <a:cxn ang="0">
                  <a:pos x="47" y="14"/>
                </a:cxn>
                <a:cxn ang="0">
                  <a:pos x="34" y="14"/>
                </a:cxn>
                <a:cxn ang="0">
                  <a:pos x="22" y="12"/>
                </a:cxn>
                <a:cxn ang="0">
                  <a:pos x="13" y="12"/>
                </a:cxn>
                <a:cxn ang="0">
                  <a:pos x="7" y="10"/>
                </a:cxn>
                <a:cxn ang="0">
                  <a:pos x="0" y="8"/>
                </a:cxn>
              </a:cxnLst>
              <a:rect l="0" t="0" r="r" b="b"/>
              <a:pathLst>
                <a:path w="275" h="221">
                  <a:moveTo>
                    <a:pt x="2" y="8"/>
                  </a:moveTo>
                  <a:lnTo>
                    <a:pt x="3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1" y="2"/>
                  </a:lnTo>
                  <a:lnTo>
                    <a:pt x="47" y="2"/>
                  </a:lnTo>
                  <a:lnTo>
                    <a:pt x="53" y="2"/>
                  </a:lnTo>
                  <a:lnTo>
                    <a:pt x="57" y="2"/>
                  </a:lnTo>
                  <a:lnTo>
                    <a:pt x="62" y="2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78" y="0"/>
                  </a:lnTo>
                  <a:lnTo>
                    <a:pt x="85" y="0"/>
                  </a:lnTo>
                  <a:lnTo>
                    <a:pt x="91" y="0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8" y="0"/>
                  </a:lnTo>
                  <a:lnTo>
                    <a:pt x="116" y="0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33" y="0"/>
                  </a:lnTo>
                  <a:lnTo>
                    <a:pt x="138" y="0"/>
                  </a:lnTo>
                  <a:lnTo>
                    <a:pt x="144" y="2"/>
                  </a:lnTo>
                  <a:lnTo>
                    <a:pt x="152" y="2"/>
                  </a:lnTo>
                  <a:lnTo>
                    <a:pt x="157" y="2"/>
                  </a:lnTo>
                  <a:lnTo>
                    <a:pt x="165" y="2"/>
                  </a:lnTo>
                  <a:lnTo>
                    <a:pt x="169" y="2"/>
                  </a:lnTo>
                  <a:lnTo>
                    <a:pt x="175" y="2"/>
                  </a:lnTo>
                  <a:lnTo>
                    <a:pt x="182" y="2"/>
                  </a:lnTo>
                  <a:lnTo>
                    <a:pt x="188" y="2"/>
                  </a:lnTo>
                  <a:lnTo>
                    <a:pt x="194" y="2"/>
                  </a:lnTo>
                  <a:lnTo>
                    <a:pt x="199" y="2"/>
                  </a:lnTo>
                  <a:lnTo>
                    <a:pt x="205" y="2"/>
                  </a:lnTo>
                  <a:lnTo>
                    <a:pt x="211" y="2"/>
                  </a:lnTo>
                  <a:lnTo>
                    <a:pt x="216" y="2"/>
                  </a:lnTo>
                  <a:lnTo>
                    <a:pt x="220" y="2"/>
                  </a:lnTo>
                  <a:lnTo>
                    <a:pt x="226" y="2"/>
                  </a:lnTo>
                  <a:lnTo>
                    <a:pt x="230" y="2"/>
                  </a:lnTo>
                  <a:lnTo>
                    <a:pt x="235" y="2"/>
                  </a:lnTo>
                  <a:lnTo>
                    <a:pt x="239" y="2"/>
                  </a:lnTo>
                  <a:lnTo>
                    <a:pt x="245" y="2"/>
                  </a:lnTo>
                  <a:lnTo>
                    <a:pt x="247" y="2"/>
                  </a:lnTo>
                  <a:lnTo>
                    <a:pt x="252" y="2"/>
                  </a:lnTo>
                  <a:lnTo>
                    <a:pt x="256" y="2"/>
                  </a:lnTo>
                  <a:lnTo>
                    <a:pt x="258" y="2"/>
                  </a:lnTo>
                  <a:lnTo>
                    <a:pt x="262" y="2"/>
                  </a:lnTo>
                  <a:lnTo>
                    <a:pt x="264" y="2"/>
                  </a:lnTo>
                  <a:lnTo>
                    <a:pt x="270" y="2"/>
                  </a:lnTo>
                  <a:lnTo>
                    <a:pt x="273" y="2"/>
                  </a:lnTo>
                  <a:lnTo>
                    <a:pt x="275" y="2"/>
                  </a:lnTo>
                  <a:lnTo>
                    <a:pt x="275" y="2"/>
                  </a:lnTo>
                  <a:lnTo>
                    <a:pt x="275" y="4"/>
                  </a:lnTo>
                  <a:lnTo>
                    <a:pt x="273" y="8"/>
                  </a:lnTo>
                  <a:lnTo>
                    <a:pt x="273" y="10"/>
                  </a:lnTo>
                  <a:lnTo>
                    <a:pt x="273" y="12"/>
                  </a:lnTo>
                  <a:lnTo>
                    <a:pt x="271" y="15"/>
                  </a:lnTo>
                  <a:lnTo>
                    <a:pt x="271" y="19"/>
                  </a:lnTo>
                  <a:lnTo>
                    <a:pt x="271" y="23"/>
                  </a:lnTo>
                  <a:lnTo>
                    <a:pt x="270" y="27"/>
                  </a:lnTo>
                  <a:lnTo>
                    <a:pt x="270" y="33"/>
                  </a:lnTo>
                  <a:lnTo>
                    <a:pt x="266" y="36"/>
                  </a:lnTo>
                  <a:lnTo>
                    <a:pt x="266" y="40"/>
                  </a:lnTo>
                  <a:lnTo>
                    <a:pt x="264" y="46"/>
                  </a:lnTo>
                  <a:lnTo>
                    <a:pt x="264" y="50"/>
                  </a:lnTo>
                  <a:lnTo>
                    <a:pt x="264" y="52"/>
                  </a:lnTo>
                  <a:lnTo>
                    <a:pt x="262" y="55"/>
                  </a:lnTo>
                  <a:lnTo>
                    <a:pt x="262" y="57"/>
                  </a:lnTo>
                  <a:lnTo>
                    <a:pt x="262" y="61"/>
                  </a:lnTo>
                  <a:lnTo>
                    <a:pt x="262" y="63"/>
                  </a:lnTo>
                  <a:lnTo>
                    <a:pt x="260" y="65"/>
                  </a:lnTo>
                  <a:lnTo>
                    <a:pt x="260" y="69"/>
                  </a:lnTo>
                  <a:lnTo>
                    <a:pt x="260" y="72"/>
                  </a:lnTo>
                  <a:lnTo>
                    <a:pt x="258" y="74"/>
                  </a:lnTo>
                  <a:lnTo>
                    <a:pt x="258" y="78"/>
                  </a:lnTo>
                  <a:lnTo>
                    <a:pt x="258" y="82"/>
                  </a:lnTo>
                  <a:lnTo>
                    <a:pt x="256" y="84"/>
                  </a:lnTo>
                  <a:lnTo>
                    <a:pt x="256" y="86"/>
                  </a:lnTo>
                  <a:lnTo>
                    <a:pt x="256" y="90"/>
                  </a:lnTo>
                  <a:lnTo>
                    <a:pt x="254" y="91"/>
                  </a:lnTo>
                  <a:lnTo>
                    <a:pt x="252" y="95"/>
                  </a:lnTo>
                  <a:lnTo>
                    <a:pt x="252" y="99"/>
                  </a:lnTo>
                  <a:lnTo>
                    <a:pt x="252" y="103"/>
                  </a:lnTo>
                  <a:lnTo>
                    <a:pt x="252" y="105"/>
                  </a:lnTo>
                  <a:lnTo>
                    <a:pt x="251" y="107"/>
                  </a:lnTo>
                  <a:lnTo>
                    <a:pt x="251" y="109"/>
                  </a:lnTo>
                  <a:lnTo>
                    <a:pt x="251" y="114"/>
                  </a:lnTo>
                  <a:lnTo>
                    <a:pt x="249" y="116"/>
                  </a:lnTo>
                  <a:lnTo>
                    <a:pt x="247" y="118"/>
                  </a:lnTo>
                  <a:lnTo>
                    <a:pt x="247" y="120"/>
                  </a:lnTo>
                  <a:lnTo>
                    <a:pt x="247" y="124"/>
                  </a:lnTo>
                  <a:lnTo>
                    <a:pt x="247" y="126"/>
                  </a:lnTo>
                  <a:lnTo>
                    <a:pt x="245" y="131"/>
                  </a:lnTo>
                  <a:lnTo>
                    <a:pt x="245" y="137"/>
                  </a:lnTo>
                  <a:lnTo>
                    <a:pt x="243" y="141"/>
                  </a:lnTo>
                  <a:lnTo>
                    <a:pt x="241" y="147"/>
                  </a:lnTo>
                  <a:lnTo>
                    <a:pt x="241" y="150"/>
                  </a:lnTo>
                  <a:lnTo>
                    <a:pt x="239" y="154"/>
                  </a:lnTo>
                  <a:lnTo>
                    <a:pt x="237" y="158"/>
                  </a:lnTo>
                  <a:lnTo>
                    <a:pt x="237" y="162"/>
                  </a:lnTo>
                  <a:lnTo>
                    <a:pt x="235" y="166"/>
                  </a:lnTo>
                  <a:lnTo>
                    <a:pt x="232" y="169"/>
                  </a:lnTo>
                  <a:lnTo>
                    <a:pt x="230" y="173"/>
                  </a:lnTo>
                  <a:lnTo>
                    <a:pt x="228" y="177"/>
                  </a:lnTo>
                  <a:lnTo>
                    <a:pt x="226" y="179"/>
                  </a:lnTo>
                  <a:lnTo>
                    <a:pt x="224" y="183"/>
                  </a:lnTo>
                  <a:lnTo>
                    <a:pt x="224" y="186"/>
                  </a:lnTo>
                  <a:lnTo>
                    <a:pt x="222" y="188"/>
                  </a:lnTo>
                  <a:lnTo>
                    <a:pt x="218" y="190"/>
                  </a:lnTo>
                  <a:lnTo>
                    <a:pt x="218" y="194"/>
                  </a:lnTo>
                  <a:lnTo>
                    <a:pt x="216" y="196"/>
                  </a:lnTo>
                  <a:lnTo>
                    <a:pt x="213" y="200"/>
                  </a:lnTo>
                  <a:lnTo>
                    <a:pt x="211" y="205"/>
                  </a:lnTo>
                  <a:lnTo>
                    <a:pt x="207" y="209"/>
                  </a:lnTo>
                  <a:lnTo>
                    <a:pt x="203" y="211"/>
                  </a:lnTo>
                  <a:lnTo>
                    <a:pt x="201" y="215"/>
                  </a:lnTo>
                  <a:lnTo>
                    <a:pt x="197" y="219"/>
                  </a:lnTo>
                  <a:lnTo>
                    <a:pt x="197" y="221"/>
                  </a:lnTo>
                  <a:lnTo>
                    <a:pt x="195" y="221"/>
                  </a:lnTo>
                  <a:lnTo>
                    <a:pt x="195" y="221"/>
                  </a:lnTo>
                  <a:lnTo>
                    <a:pt x="237" y="23"/>
                  </a:lnTo>
                  <a:lnTo>
                    <a:pt x="235" y="23"/>
                  </a:lnTo>
                  <a:lnTo>
                    <a:pt x="233" y="23"/>
                  </a:lnTo>
                  <a:lnTo>
                    <a:pt x="230" y="23"/>
                  </a:lnTo>
                  <a:lnTo>
                    <a:pt x="226" y="23"/>
                  </a:lnTo>
                  <a:lnTo>
                    <a:pt x="222" y="23"/>
                  </a:lnTo>
                  <a:lnTo>
                    <a:pt x="218" y="23"/>
                  </a:lnTo>
                  <a:lnTo>
                    <a:pt x="216" y="23"/>
                  </a:lnTo>
                  <a:lnTo>
                    <a:pt x="213" y="23"/>
                  </a:lnTo>
                  <a:lnTo>
                    <a:pt x="207" y="21"/>
                  </a:lnTo>
                  <a:lnTo>
                    <a:pt x="205" y="21"/>
                  </a:lnTo>
                  <a:lnTo>
                    <a:pt x="201" y="21"/>
                  </a:lnTo>
                  <a:lnTo>
                    <a:pt x="197" y="21"/>
                  </a:lnTo>
                  <a:lnTo>
                    <a:pt x="192" y="21"/>
                  </a:lnTo>
                  <a:lnTo>
                    <a:pt x="188" y="21"/>
                  </a:lnTo>
                  <a:lnTo>
                    <a:pt x="182" y="21"/>
                  </a:lnTo>
                  <a:lnTo>
                    <a:pt x="176" y="21"/>
                  </a:lnTo>
                  <a:lnTo>
                    <a:pt x="171" y="21"/>
                  </a:lnTo>
                  <a:lnTo>
                    <a:pt x="167" y="21"/>
                  </a:lnTo>
                  <a:lnTo>
                    <a:pt x="161" y="21"/>
                  </a:lnTo>
                  <a:lnTo>
                    <a:pt x="155" y="21"/>
                  </a:lnTo>
                  <a:lnTo>
                    <a:pt x="150" y="19"/>
                  </a:lnTo>
                  <a:lnTo>
                    <a:pt x="144" y="19"/>
                  </a:lnTo>
                  <a:lnTo>
                    <a:pt x="140" y="19"/>
                  </a:lnTo>
                  <a:lnTo>
                    <a:pt x="135" y="19"/>
                  </a:lnTo>
                  <a:lnTo>
                    <a:pt x="129" y="17"/>
                  </a:lnTo>
                  <a:lnTo>
                    <a:pt x="121" y="17"/>
                  </a:lnTo>
                  <a:lnTo>
                    <a:pt x="117" y="17"/>
                  </a:lnTo>
                  <a:lnTo>
                    <a:pt x="112" y="17"/>
                  </a:lnTo>
                  <a:lnTo>
                    <a:pt x="106" y="17"/>
                  </a:lnTo>
                  <a:lnTo>
                    <a:pt x="98" y="17"/>
                  </a:lnTo>
                  <a:lnTo>
                    <a:pt x="95" y="17"/>
                  </a:lnTo>
                  <a:lnTo>
                    <a:pt x="87" y="17"/>
                  </a:lnTo>
                  <a:lnTo>
                    <a:pt x="83" y="15"/>
                  </a:lnTo>
                  <a:lnTo>
                    <a:pt x="78" y="15"/>
                  </a:lnTo>
                  <a:lnTo>
                    <a:pt x="72" y="15"/>
                  </a:lnTo>
                  <a:lnTo>
                    <a:pt x="68" y="15"/>
                  </a:lnTo>
                  <a:lnTo>
                    <a:pt x="62" y="15"/>
                  </a:lnTo>
                  <a:lnTo>
                    <a:pt x="57" y="15"/>
                  </a:lnTo>
                  <a:lnTo>
                    <a:pt x="51" y="14"/>
                  </a:lnTo>
                  <a:lnTo>
                    <a:pt x="47" y="14"/>
                  </a:lnTo>
                  <a:lnTo>
                    <a:pt x="41" y="14"/>
                  </a:lnTo>
                  <a:lnTo>
                    <a:pt x="38" y="14"/>
                  </a:lnTo>
                  <a:lnTo>
                    <a:pt x="34" y="14"/>
                  </a:lnTo>
                  <a:lnTo>
                    <a:pt x="30" y="14"/>
                  </a:lnTo>
                  <a:lnTo>
                    <a:pt x="26" y="14"/>
                  </a:lnTo>
                  <a:lnTo>
                    <a:pt x="22" y="12"/>
                  </a:lnTo>
                  <a:lnTo>
                    <a:pt x="19" y="12"/>
                  </a:lnTo>
                  <a:lnTo>
                    <a:pt x="15" y="12"/>
                  </a:lnTo>
                  <a:lnTo>
                    <a:pt x="13" y="12"/>
                  </a:lnTo>
                  <a:lnTo>
                    <a:pt x="11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7313613" y="2335213"/>
              <a:ext cx="117475" cy="198437"/>
            </a:xfrm>
            <a:custGeom>
              <a:avLst/>
              <a:gdLst/>
              <a:ahLst/>
              <a:cxnLst>
                <a:cxn ang="0">
                  <a:pos x="137" y="2"/>
                </a:cxn>
                <a:cxn ang="0">
                  <a:pos x="120" y="0"/>
                </a:cxn>
                <a:cxn ang="0">
                  <a:pos x="105" y="0"/>
                </a:cxn>
                <a:cxn ang="0">
                  <a:pos x="93" y="0"/>
                </a:cxn>
                <a:cxn ang="0">
                  <a:pos x="80" y="0"/>
                </a:cxn>
                <a:cxn ang="0">
                  <a:pos x="67" y="0"/>
                </a:cxn>
                <a:cxn ang="0">
                  <a:pos x="55" y="0"/>
                </a:cxn>
                <a:cxn ang="0">
                  <a:pos x="44" y="0"/>
                </a:cxn>
                <a:cxn ang="0">
                  <a:pos x="33" y="2"/>
                </a:cxn>
                <a:cxn ang="0">
                  <a:pos x="15" y="2"/>
                </a:cxn>
                <a:cxn ang="0">
                  <a:pos x="2" y="2"/>
                </a:cxn>
                <a:cxn ang="0">
                  <a:pos x="0" y="8"/>
                </a:cxn>
                <a:cxn ang="0">
                  <a:pos x="0" y="21"/>
                </a:cxn>
                <a:cxn ang="0">
                  <a:pos x="0" y="38"/>
                </a:cxn>
                <a:cxn ang="0">
                  <a:pos x="2" y="56"/>
                </a:cxn>
                <a:cxn ang="0">
                  <a:pos x="4" y="75"/>
                </a:cxn>
                <a:cxn ang="0">
                  <a:pos x="6" y="88"/>
                </a:cxn>
                <a:cxn ang="0">
                  <a:pos x="8" y="101"/>
                </a:cxn>
                <a:cxn ang="0">
                  <a:pos x="12" y="118"/>
                </a:cxn>
                <a:cxn ang="0">
                  <a:pos x="15" y="133"/>
                </a:cxn>
                <a:cxn ang="0">
                  <a:pos x="17" y="145"/>
                </a:cxn>
                <a:cxn ang="0">
                  <a:pos x="23" y="158"/>
                </a:cxn>
                <a:cxn ang="0">
                  <a:pos x="27" y="170"/>
                </a:cxn>
                <a:cxn ang="0">
                  <a:pos x="33" y="185"/>
                </a:cxn>
                <a:cxn ang="0">
                  <a:pos x="40" y="198"/>
                </a:cxn>
                <a:cxn ang="0">
                  <a:pos x="52" y="219"/>
                </a:cxn>
                <a:cxn ang="0">
                  <a:pos x="59" y="232"/>
                </a:cxn>
                <a:cxn ang="0">
                  <a:pos x="67" y="247"/>
                </a:cxn>
                <a:cxn ang="0">
                  <a:pos x="69" y="247"/>
                </a:cxn>
                <a:cxn ang="0">
                  <a:pos x="65" y="232"/>
                </a:cxn>
                <a:cxn ang="0">
                  <a:pos x="61" y="221"/>
                </a:cxn>
                <a:cxn ang="0">
                  <a:pos x="57" y="206"/>
                </a:cxn>
                <a:cxn ang="0">
                  <a:pos x="52" y="189"/>
                </a:cxn>
                <a:cxn ang="0">
                  <a:pos x="48" y="170"/>
                </a:cxn>
                <a:cxn ang="0">
                  <a:pos x="44" y="151"/>
                </a:cxn>
                <a:cxn ang="0">
                  <a:pos x="40" y="130"/>
                </a:cxn>
                <a:cxn ang="0">
                  <a:pos x="33" y="111"/>
                </a:cxn>
                <a:cxn ang="0">
                  <a:pos x="31" y="92"/>
                </a:cxn>
                <a:cxn ang="0">
                  <a:pos x="27" y="75"/>
                </a:cxn>
                <a:cxn ang="0">
                  <a:pos x="25" y="59"/>
                </a:cxn>
                <a:cxn ang="0">
                  <a:pos x="23" y="48"/>
                </a:cxn>
                <a:cxn ang="0">
                  <a:pos x="23" y="35"/>
                </a:cxn>
                <a:cxn ang="0">
                  <a:pos x="29" y="29"/>
                </a:cxn>
                <a:cxn ang="0">
                  <a:pos x="40" y="25"/>
                </a:cxn>
                <a:cxn ang="0">
                  <a:pos x="57" y="21"/>
                </a:cxn>
                <a:cxn ang="0">
                  <a:pos x="80" y="18"/>
                </a:cxn>
                <a:cxn ang="0">
                  <a:pos x="91" y="16"/>
                </a:cxn>
                <a:cxn ang="0">
                  <a:pos x="112" y="8"/>
                </a:cxn>
                <a:cxn ang="0">
                  <a:pos x="129" y="6"/>
                </a:cxn>
                <a:cxn ang="0">
                  <a:pos x="141" y="4"/>
                </a:cxn>
              </a:cxnLst>
              <a:rect l="0" t="0" r="r" b="b"/>
              <a:pathLst>
                <a:path w="148" h="251">
                  <a:moveTo>
                    <a:pt x="148" y="2"/>
                  </a:moveTo>
                  <a:lnTo>
                    <a:pt x="145" y="2"/>
                  </a:lnTo>
                  <a:lnTo>
                    <a:pt x="141" y="2"/>
                  </a:lnTo>
                  <a:lnTo>
                    <a:pt x="137" y="2"/>
                  </a:lnTo>
                  <a:lnTo>
                    <a:pt x="133" y="2"/>
                  </a:lnTo>
                  <a:lnTo>
                    <a:pt x="129" y="0"/>
                  </a:lnTo>
                  <a:lnTo>
                    <a:pt x="124" y="0"/>
                  </a:lnTo>
                  <a:lnTo>
                    <a:pt x="120" y="0"/>
                  </a:lnTo>
                  <a:lnTo>
                    <a:pt x="114" y="0"/>
                  </a:lnTo>
                  <a:lnTo>
                    <a:pt x="110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101" y="0"/>
                  </a:lnTo>
                  <a:lnTo>
                    <a:pt x="99" y="0"/>
                  </a:lnTo>
                  <a:lnTo>
                    <a:pt x="97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0" y="2"/>
                  </a:lnTo>
                  <a:lnTo>
                    <a:pt x="38" y="2"/>
                  </a:lnTo>
                  <a:lnTo>
                    <a:pt x="34" y="2"/>
                  </a:lnTo>
                  <a:lnTo>
                    <a:pt x="33" y="2"/>
                  </a:lnTo>
                  <a:lnTo>
                    <a:pt x="29" y="2"/>
                  </a:lnTo>
                  <a:lnTo>
                    <a:pt x="25" y="2"/>
                  </a:lnTo>
                  <a:lnTo>
                    <a:pt x="19" y="2"/>
                  </a:lnTo>
                  <a:lnTo>
                    <a:pt x="15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0" y="52"/>
                  </a:lnTo>
                  <a:lnTo>
                    <a:pt x="2" y="56"/>
                  </a:lnTo>
                  <a:lnTo>
                    <a:pt x="2" y="61"/>
                  </a:lnTo>
                  <a:lnTo>
                    <a:pt x="2" y="67"/>
                  </a:lnTo>
                  <a:lnTo>
                    <a:pt x="4" y="73"/>
                  </a:lnTo>
                  <a:lnTo>
                    <a:pt x="4" y="75"/>
                  </a:lnTo>
                  <a:lnTo>
                    <a:pt x="4" y="76"/>
                  </a:lnTo>
                  <a:lnTo>
                    <a:pt x="6" y="80"/>
                  </a:lnTo>
                  <a:lnTo>
                    <a:pt x="6" y="84"/>
                  </a:lnTo>
                  <a:lnTo>
                    <a:pt x="6" y="88"/>
                  </a:lnTo>
                  <a:lnTo>
                    <a:pt x="6" y="94"/>
                  </a:lnTo>
                  <a:lnTo>
                    <a:pt x="6" y="95"/>
                  </a:lnTo>
                  <a:lnTo>
                    <a:pt x="8" y="99"/>
                  </a:lnTo>
                  <a:lnTo>
                    <a:pt x="8" y="101"/>
                  </a:lnTo>
                  <a:lnTo>
                    <a:pt x="8" y="105"/>
                  </a:lnTo>
                  <a:lnTo>
                    <a:pt x="10" y="111"/>
                  </a:lnTo>
                  <a:lnTo>
                    <a:pt x="10" y="116"/>
                  </a:lnTo>
                  <a:lnTo>
                    <a:pt x="12" y="118"/>
                  </a:lnTo>
                  <a:lnTo>
                    <a:pt x="12" y="122"/>
                  </a:lnTo>
                  <a:lnTo>
                    <a:pt x="12" y="124"/>
                  </a:lnTo>
                  <a:lnTo>
                    <a:pt x="14" y="128"/>
                  </a:lnTo>
                  <a:lnTo>
                    <a:pt x="15" y="133"/>
                  </a:lnTo>
                  <a:lnTo>
                    <a:pt x="15" y="137"/>
                  </a:lnTo>
                  <a:lnTo>
                    <a:pt x="17" y="141"/>
                  </a:lnTo>
                  <a:lnTo>
                    <a:pt x="17" y="143"/>
                  </a:lnTo>
                  <a:lnTo>
                    <a:pt x="17" y="145"/>
                  </a:lnTo>
                  <a:lnTo>
                    <a:pt x="19" y="149"/>
                  </a:lnTo>
                  <a:lnTo>
                    <a:pt x="19" y="151"/>
                  </a:lnTo>
                  <a:lnTo>
                    <a:pt x="21" y="154"/>
                  </a:lnTo>
                  <a:lnTo>
                    <a:pt x="23" y="158"/>
                  </a:lnTo>
                  <a:lnTo>
                    <a:pt x="23" y="160"/>
                  </a:lnTo>
                  <a:lnTo>
                    <a:pt x="25" y="164"/>
                  </a:lnTo>
                  <a:lnTo>
                    <a:pt x="25" y="166"/>
                  </a:lnTo>
                  <a:lnTo>
                    <a:pt x="27" y="170"/>
                  </a:lnTo>
                  <a:lnTo>
                    <a:pt x="29" y="171"/>
                  </a:lnTo>
                  <a:lnTo>
                    <a:pt x="31" y="177"/>
                  </a:lnTo>
                  <a:lnTo>
                    <a:pt x="33" y="181"/>
                  </a:lnTo>
                  <a:lnTo>
                    <a:pt x="33" y="185"/>
                  </a:lnTo>
                  <a:lnTo>
                    <a:pt x="34" y="189"/>
                  </a:lnTo>
                  <a:lnTo>
                    <a:pt x="36" y="190"/>
                  </a:lnTo>
                  <a:lnTo>
                    <a:pt x="40" y="192"/>
                  </a:lnTo>
                  <a:lnTo>
                    <a:pt x="40" y="198"/>
                  </a:lnTo>
                  <a:lnTo>
                    <a:pt x="44" y="204"/>
                  </a:lnTo>
                  <a:lnTo>
                    <a:pt x="46" y="209"/>
                  </a:lnTo>
                  <a:lnTo>
                    <a:pt x="48" y="213"/>
                  </a:lnTo>
                  <a:lnTo>
                    <a:pt x="52" y="219"/>
                  </a:lnTo>
                  <a:lnTo>
                    <a:pt x="53" y="223"/>
                  </a:lnTo>
                  <a:lnTo>
                    <a:pt x="55" y="227"/>
                  </a:lnTo>
                  <a:lnTo>
                    <a:pt x="57" y="232"/>
                  </a:lnTo>
                  <a:lnTo>
                    <a:pt x="59" y="232"/>
                  </a:lnTo>
                  <a:lnTo>
                    <a:pt x="63" y="238"/>
                  </a:lnTo>
                  <a:lnTo>
                    <a:pt x="63" y="240"/>
                  </a:lnTo>
                  <a:lnTo>
                    <a:pt x="65" y="244"/>
                  </a:lnTo>
                  <a:lnTo>
                    <a:pt x="67" y="247"/>
                  </a:lnTo>
                  <a:lnTo>
                    <a:pt x="69" y="251"/>
                  </a:lnTo>
                  <a:lnTo>
                    <a:pt x="71" y="251"/>
                  </a:lnTo>
                  <a:lnTo>
                    <a:pt x="69" y="249"/>
                  </a:lnTo>
                  <a:lnTo>
                    <a:pt x="69" y="247"/>
                  </a:lnTo>
                  <a:lnTo>
                    <a:pt x="67" y="244"/>
                  </a:lnTo>
                  <a:lnTo>
                    <a:pt x="67" y="240"/>
                  </a:lnTo>
                  <a:lnTo>
                    <a:pt x="65" y="236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3" y="228"/>
                  </a:lnTo>
                  <a:lnTo>
                    <a:pt x="63" y="225"/>
                  </a:lnTo>
                  <a:lnTo>
                    <a:pt x="61" y="221"/>
                  </a:lnTo>
                  <a:lnTo>
                    <a:pt x="59" y="217"/>
                  </a:lnTo>
                  <a:lnTo>
                    <a:pt x="59" y="213"/>
                  </a:lnTo>
                  <a:lnTo>
                    <a:pt x="57" y="209"/>
                  </a:lnTo>
                  <a:lnTo>
                    <a:pt x="57" y="206"/>
                  </a:lnTo>
                  <a:lnTo>
                    <a:pt x="55" y="200"/>
                  </a:lnTo>
                  <a:lnTo>
                    <a:pt x="53" y="198"/>
                  </a:lnTo>
                  <a:lnTo>
                    <a:pt x="53" y="192"/>
                  </a:lnTo>
                  <a:lnTo>
                    <a:pt x="52" y="189"/>
                  </a:lnTo>
                  <a:lnTo>
                    <a:pt x="52" y="183"/>
                  </a:lnTo>
                  <a:lnTo>
                    <a:pt x="50" y="179"/>
                  </a:lnTo>
                  <a:lnTo>
                    <a:pt x="48" y="175"/>
                  </a:lnTo>
                  <a:lnTo>
                    <a:pt x="48" y="170"/>
                  </a:lnTo>
                  <a:lnTo>
                    <a:pt x="46" y="164"/>
                  </a:lnTo>
                  <a:lnTo>
                    <a:pt x="46" y="158"/>
                  </a:lnTo>
                  <a:lnTo>
                    <a:pt x="44" y="154"/>
                  </a:lnTo>
                  <a:lnTo>
                    <a:pt x="44" y="151"/>
                  </a:lnTo>
                  <a:lnTo>
                    <a:pt x="42" y="145"/>
                  </a:lnTo>
                  <a:lnTo>
                    <a:pt x="42" y="141"/>
                  </a:lnTo>
                  <a:lnTo>
                    <a:pt x="40" y="135"/>
                  </a:lnTo>
                  <a:lnTo>
                    <a:pt x="40" y="130"/>
                  </a:lnTo>
                  <a:lnTo>
                    <a:pt x="38" y="124"/>
                  </a:lnTo>
                  <a:lnTo>
                    <a:pt x="36" y="120"/>
                  </a:lnTo>
                  <a:lnTo>
                    <a:pt x="34" y="114"/>
                  </a:lnTo>
                  <a:lnTo>
                    <a:pt x="33" y="111"/>
                  </a:lnTo>
                  <a:lnTo>
                    <a:pt x="33" y="107"/>
                  </a:lnTo>
                  <a:lnTo>
                    <a:pt x="33" y="101"/>
                  </a:lnTo>
                  <a:lnTo>
                    <a:pt x="31" y="95"/>
                  </a:lnTo>
                  <a:lnTo>
                    <a:pt x="31" y="92"/>
                  </a:lnTo>
                  <a:lnTo>
                    <a:pt x="29" y="88"/>
                  </a:lnTo>
                  <a:lnTo>
                    <a:pt x="29" y="84"/>
                  </a:lnTo>
                  <a:lnTo>
                    <a:pt x="29" y="78"/>
                  </a:lnTo>
                  <a:lnTo>
                    <a:pt x="27" y="75"/>
                  </a:lnTo>
                  <a:lnTo>
                    <a:pt x="25" y="71"/>
                  </a:lnTo>
                  <a:lnTo>
                    <a:pt x="25" y="67"/>
                  </a:lnTo>
                  <a:lnTo>
                    <a:pt x="25" y="63"/>
                  </a:lnTo>
                  <a:lnTo>
                    <a:pt x="25" y="59"/>
                  </a:lnTo>
                  <a:lnTo>
                    <a:pt x="23" y="56"/>
                  </a:lnTo>
                  <a:lnTo>
                    <a:pt x="23" y="54"/>
                  </a:lnTo>
                  <a:lnTo>
                    <a:pt x="23" y="50"/>
                  </a:lnTo>
                  <a:lnTo>
                    <a:pt x="23" y="48"/>
                  </a:lnTo>
                  <a:lnTo>
                    <a:pt x="23" y="42"/>
                  </a:lnTo>
                  <a:lnTo>
                    <a:pt x="23" y="42"/>
                  </a:lnTo>
                  <a:lnTo>
                    <a:pt x="23" y="37"/>
                  </a:lnTo>
                  <a:lnTo>
                    <a:pt x="23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5" y="31"/>
                  </a:lnTo>
                  <a:lnTo>
                    <a:pt x="29" y="29"/>
                  </a:lnTo>
                  <a:lnTo>
                    <a:pt x="31" y="27"/>
                  </a:lnTo>
                  <a:lnTo>
                    <a:pt x="33" y="27"/>
                  </a:lnTo>
                  <a:lnTo>
                    <a:pt x="36" y="25"/>
                  </a:lnTo>
                  <a:lnTo>
                    <a:pt x="40" y="25"/>
                  </a:lnTo>
                  <a:lnTo>
                    <a:pt x="44" y="25"/>
                  </a:lnTo>
                  <a:lnTo>
                    <a:pt x="48" y="23"/>
                  </a:lnTo>
                  <a:lnTo>
                    <a:pt x="53" y="21"/>
                  </a:lnTo>
                  <a:lnTo>
                    <a:pt x="57" y="21"/>
                  </a:lnTo>
                  <a:lnTo>
                    <a:pt x="63" y="19"/>
                  </a:lnTo>
                  <a:lnTo>
                    <a:pt x="69" y="19"/>
                  </a:lnTo>
                  <a:lnTo>
                    <a:pt x="74" y="18"/>
                  </a:lnTo>
                  <a:lnTo>
                    <a:pt x="80" y="18"/>
                  </a:lnTo>
                  <a:lnTo>
                    <a:pt x="82" y="16"/>
                  </a:lnTo>
                  <a:lnTo>
                    <a:pt x="86" y="16"/>
                  </a:lnTo>
                  <a:lnTo>
                    <a:pt x="88" y="16"/>
                  </a:lnTo>
                  <a:lnTo>
                    <a:pt x="91" y="16"/>
                  </a:lnTo>
                  <a:lnTo>
                    <a:pt x="97" y="14"/>
                  </a:lnTo>
                  <a:lnTo>
                    <a:pt x="101" y="12"/>
                  </a:lnTo>
                  <a:lnTo>
                    <a:pt x="105" y="12"/>
                  </a:lnTo>
                  <a:lnTo>
                    <a:pt x="112" y="8"/>
                  </a:lnTo>
                  <a:lnTo>
                    <a:pt x="116" y="8"/>
                  </a:lnTo>
                  <a:lnTo>
                    <a:pt x="120" y="6"/>
                  </a:lnTo>
                  <a:lnTo>
                    <a:pt x="126" y="6"/>
                  </a:lnTo>
                  <a:lnTo>
                    <a:pt x="129" y="6"/>
                  </a:lnTo>
                  <a:lnTo>
                    <a:pt x="133" y="4"/>
                  </a:lnTo>
                  <a:lnTo>
                    <a:pt x="137" y="4"/>
                  </a:lnTo>
                  <a:lnTo>
                    <a:pt x="139" y="4"/>
                  </a:lnTo>
                  <a:lnTo>
                    <a:pt x="141" y="4"/>
                  </a:lnTo>
                  <a:lnTo>
                    <a:pt x="147" y="2"/>
                  </a:lnTo>
                  <a:lnTo>
                    <a:pt x="148" y="2"/>
                  </a:lnTo>
                  <a:lnTo>
                    <a:pt x="148" y="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7415213" y="2628900"/>
              <a:ext cx="215900" cy="217487"/>
            </a:xfrm>
            <a:custGeom>
              <a:avLst/>
              <a:gdLst/>
              <a:ahLst/>
              <a:cxnLst>
                <a:cxn ang="0">
                  <a:pos x="39" y="89"/>
                </a:cxn>
                <a:cxn ang="0">
                  <a:pos x="49" y="103"/>
                </a:cxn>
                <a:cxn ang="0">
                  <a:pos x="60" y="120"/>
                </a:cxn>
                <a:cxn ang="0">
                  <a:pos x="74" y="133"/>
                </a:cxn>
                <a:cxn ang="0">
                  <a:pos x="87" y="146"/>
                </a:cxn>
                <a:cxn ang="0">
                  <a:pos x="102" y="160"/>
                </a:cxn>
                <a:cxn ang="0">
                  <a:pos x="116" y="171"/>
                </a:cxn>
                <a:cxn ang="0">
                  <a:pos x="131" y="184"/>
                </a:cxn>
                <a:cxn ang="0">
                  <a:pos x="146" y="196"/>
                </a:cxn>
                <a:cxn ang="0">
                  <a:pos x="163" y="207"/>
                </a:cxn>
                <a:cxn ang="0">
                  <a:pos x="178" y="218"/>
                </a:cxn>
                <a:cxn ang="0">
                  <a:pos x="192" y="228"/>
                </a:cxn>
                <a:cxn ang="0">
                  <a:pos x="207" y="236"/>
                </a:cxn>
                <a:cxn ang="0">
                  <a:pos x="220" y="245"/>
                </a:cxn>
                <a:cxn ang="0">
                  <a:pos x="231" y="253"/>
                </a:cxn>
                <a:cxn ang="0">
                  <a:pos x="243" y="258"/>
                </a:cxn>
                <a:cxn ang="0">
                  <a:pos x="252" y="264"/>
                </a:cxn>
                <a:cxn ang="0">
                  <a:pos x="262" y="270"/>
                </a:cxn>
                <a:cxn ang="0">
                  <a:pos x="271" y="274"/>
                </a:cxn>
                <a:cxn ang="0">
                  <a:pos x="268" y="268"/>
                </a:cxn>
                <a:cxn ang="0">
                  <a:pos x="256" y="257"/>
                </a:cxn>
                <a:cxn ang="0">
                  <a:pos x="247" y="249"/>
                </a:cxn>
                <a:cxn ang="0">
                  <a:pos x="237" y="241"/>
                </a:cxn>
                <a:cxn ang="0">
                  <a:pos x="226" y="232"/>
                </a:cxn>
                <a:cxn ang="0">
                  <a:pos x="214" y="220"/>
                </a:cxn>
                <a:cxn ang="0">
                  <a:pos x="203" y="211"/>
                </a:cxn>
                <a:cxn ang="0">
                  <a:pos x="192" y="201"/>
                </a:cxn>
                <a:cxn ang="0">
                  <a:pos x="180" y="190"/>
                </a:cxn>
                <a:cxn ang="0">
                  <a:pos x="167" y="177"/>
                </a:cxn>
                <a:cxn ang="0">
                  <a:pos x="155" y="169"/>
                </a:cxn>
                <a:cxn ang="0">
                  <a:pos x="144" y="158"/>
                </a:cxn>
                <a:cxn ang="0">
                  <a:pos x="133" y="148"/>
                </a:cxn>
                <a:cxn ang="0">
                  <a:pos x="123" y="139"/>
                </a:cxn>
                <a:cxn ang="0">
                  <a:pos x="114" y="131"/>
                </a:cxn>
                <a:cxn ang="0">
                  <a:pos x="106" y="122"/>
                </a:cxn>
                <a:cxn ang="0">
                  <a:pos x="98" y="116"/>
                </a:cxn>
                <a:cxn ang="0">
                  <a:pos x="89" y="108"/>
                </a:cxn>
                <a:cxn ang="0">
                  <a:pos x="83" y="103"/>
                </a:cxn>
                <a:cxn ang="0">
                  <a:pos x="76" y="95"/>
                </a:cxn>
                <a:cxn ang="0">
                  <a:pos x="68" y="84"/>
                </a:cxn>
                <a:cxn ang="0">
                  <a:pos x="55" y="68"/>
                </a:cxn>
                <a:cxn ang="0">
                  <a:pos x="43" y="55"/>
                </a:cxn>
                <a:cxn ang="0">
                  <a:pos x="32" y="42"/>
                </a:cxn>
                <a:cxn ang="0">
                  <a:pos x="20" y="27"/>
                </a:cxn>
                <a:cxn ang="0">
                  <a:pos x="11" y="15"/>
                </a:cxn>
                <a:cxn ang="0">
                  <a:pos x="3" y="6"/>
                </a:cxn>
                <a:cxn ang="0">
                  <a:pos x="0" y="0"/>
                </a:cxn>
                <a:cxn ang="0">
                  <a:pos x="1" y="6"/>
                </a:cxn>
                <a:cxn ang="0">
                  <a:pos x="3" y="11"/>
                </a:cxn>
                <a:cxn ang="0">
                  <a:pos x="7" y="21"/>
                </a:cxn>
                <a:cxn ang="0">
                  <a:pos x="11" y="32"/>
                </a:cxn>
                <a:cxn ang="0">
                  <a:pos x="19" y="44"/>
                </a:cxn>
                <a:cxn ang="0">
                  <a:pos x="22" y="53"/>
                </a:cxn>
                <a:cxn ang="0">
                  <a:pos x="26" y="63"/>
                </a:cxn>
                <a:cxn ang="0">
                  <a:pos x="32" y="72"/>
                </a:cxn>
                <a:cxn ang="0">
                  <a:pos x="36" y="80"/>
                </a:cxn>
              </a:cxnLst>
              <a:rect l="0" t="0" r="r" b="b"/>
              <a:pathLst>
                <a:path w="271" h="274">
                  <a:moveTo>
                    <a:pt x="36" y="80"/>
                  </a:moveTo>
                  <a:lnTo>
                    <a:pt x="38" y="85"/>
                  </a:lnTo>
                  <a:lnTo>
                    <a:pt x="39" y="89"/>
                  </a:lnTo>
                  <a:lnTo>
                    <a:pt x="43" y="95"/>
                  </a:lnTo>
                  <a:lnTo>
                    <a:pt x="47" y="99"/>
                  </a:lnTo>
                  <a:lnTo>
                    <a:pt x="49" y="103"/>
                  </a:lnTo>
                  <a:lnTo>
                    <a:pt x="55" y="110"/>
                  </a:lnTo>
                  <a:lnTo>
                    <a:pt x="57" y="114"/>
                  </a:lnTo>
                  <a:lnTo>
                    <a:pt x="60" y="120"/>
                  </a:lnTo>
                  <a:lnTo>
                    <a:pt x="64" y="123"/>
                  </a:lnTo>
                  <a:lnTo>
                    <a:pt x="70" y="127"/>
                  </a:lnTo>
                  <a:lnTo>
                    <a:pt x="74" y="133"/>
                  </a:lnTo>
                  <a:lnTo>
                    <a:pt x="78" y="137"/>
                  </a:lnTo>
                  <a:lnTo>
                    <a:pt x="81" y="141"/>
                  </a:lnTo>
                  <a:lnTo>
                    <a:pt x="87" y="146"/>
                  </a:lnTo>
                  <a:lnTo>
                    <a:pt x="93" y="150"/>
                  </a:lnTo>
                  <a:lnTo>
                    <a:pt x="97" y="154"/>
                  </a:lnTo>
                  <a:lnTo>
                    <a:pt x="102" y="160"/>
                  </a:lnTo>
                  <a:lnTo>
                    <a:pt x="106" y="163"/>
                  </a:lnTo>
                  <a:lnTo>
                    <a:pt x="112" y="167"/>
                  </a:lnTo>
                  <a:lnTo>
                    <a:pt x="116" y="171"/>
                  </a:lnTo>
                  <a:lnTo>
                    <a:pt x="121" y="175"/>
                  </a:lnTo>
                  <a:lnTo>
                    <a:pt x="127" y="180"/>
                  </a:lnTo>
                  <a:lnTo>
                    <a:pt x="131" y="184"/>
                  </a:lnTo>
                  <a:lnTo>
                    <a:pt x="138" y="188"/>
                  </a:lnTo>
                  <a:lnTo>
                    <a:pt x="142" y="192"/>
                  </a:lnTo>
                  <a:lnTo>
                    <a:pt x="146" y="196"/>
                  </a:lnTo>
                  <a:lnTo>
                    <a:pt x="152" y="201"/>
                  </a:lnTo>
                  <a:lnTo>
                    <a:pt x="157" y="203"/>
                  </a:lnTo>
                  <a:lnTo>
                    <a:pt x="163" y="207"/>
                  </a:lnTo>
                  <a:lnTo>
                    <a:pt x="167" y="211"/>
                  </a:lnTo>
                  <a:lnTo>
                    <a:pt x="173" y="215"/>
                  </a:lnTo>
                  <a:lnTo>
                    <a:pt x="178" y="218"/>
                  </a:lnTo>
                  <a:lnTo>
                    <a:pt x="182" y="222"/>
                  </a:lnTo>
                  <a:lnTo>
                    <a:pt x="188" y="224"/>
                  </a:lnTo>
                  <a:lnTo>
                    <a:pt x="192" y="228"/>
                  </a:lnTo>
                  <a:lnTo>
                    <a:pt x="197" y="232"/>
                  </a:lnTo>
                  <a:lnTo>
                    <a:pt x="201" y="234"/>
                  </a:lnTo>
                  <a:lnTo>
                    <a:pt x="207" y="236"/>
                  </a:lnTo>
                  <a:lnTo>
                    <a:pt x="211" y="239"/>
                  </a:lnTo>
                  <a:lnTo>
                    <a:pt x="214" y="243"/>
                  </a:lnTo>
                  <a:lnTo>
                    <a:pt x="220" y="245"/>
                  </a:lnTo>
                  <a:lnTo>
                    <a:pt x="224" y="247"/>
                  </a:lnTo>
                  <a:lnTo>
                    <a:pt x="228" y="251"/>
                  </a:lnTo>
                  <a:lnTo>
                    <a:pt x="231" y="253"/>
                  </a:lnTo>
                  <a:lnTo>
                    <a:pt x="235" y="255"/>
                  </a:lnTo>
                  <a:lnTo>
                    <a:pt x="239" y="257"/>
                  </a:lnTo>
                  <a:lnTo>
                    <a:pt x="243" y="258"/>
                  </a:lnTo>
                  <a:lnTo>
                    <a:pt x="247" y="260"/>
                  </a:lnTo>
                  <a:lnTo>
                    <a:pt x="249" y="262"/>
                  </a:lnTo>
                  <a:lnTo>
                    <a:pt x="252" y="264"/>
                  </a:lnTo>
                  <a:lnTo>
                    <a:pt x="256" y="264"/>
                  </a:lnTo>
                  <a:lnTo>
                    <a:pt x="258" y="266"/>
                  </a:lnTo>
                  <a:lnTo>
                    <a:pt x="262" y="270"/>
                  </a:lnTo>
                  <a:lnTo>
                    <a:pt x="268" y="270"/>
                  </a:lnTo>
                  <a:lnTo>
                    <a:pt x="270" y="272"/>
                  </a:lnTo>
                  <a:lnTo>
                    <a:pt x="271" y="274"/>
                  </a:lnTo>
                  <a:lnTo>
                    <a:pt x="271" y="274"/>
                  </a:lnTo>
                  <a:lnTo>
                    <a:pt x="270" y="270"/>
                  </a:lnTo>
                  <a:lnTo>
                    <a:pt x="268" y="268"/>
                  </a:lnTo>
                  <a:lnTo>
                    <a:pt x="266" y="264"/>
                  </a:lnTo>
                  <a:lnTo>
                    <a:pt x="262" y="262"/>
                  </a:lnTo>
                  <a:lnTo>
                    <a:pt x="256" y="257"/>
                  </a:lnTo>
                  <a:lnTo>
                    <a:pt x="251" y="253"/>
                  </a:lnTo>
                  <a:lnTo>
                    <a:pt x="249" y="251"/>
                  </a:lnTo>
                  <a:lnTo>
                    <a:pt x="247" y="249"/>
                  </a:lnTo>
                  <a:lnTo>
                    <a:pt x="243" y="245"/>
                  </a:lnTo>
                  <a:lnTo>
                    <a:pt x="241" y="243"/>
                  </a:lnTo>
                  <a:lnTo>
                    <a:pt x="237" y="241"/>
                  </a:lnTo>
                  <a:lnTo>
                    <a:pt x="233" y="238"/>
                  </a:lnTo>
                  <a:lnTo>
                    <a:pt x="230" y="234"/>
                  </a:lnTo>
                  <a:lnTo>
                    <a:pt x="226" y="232"/>
                  </a:lnTo>
                  <a:lnTo>
                    <a:pt x="224" y="228"/>
                  </a:lnTo>
                  <a:lnTo>
                    <a:pt x="220" y="224"/>
                  </a:lnTo>
                  <a:lnTo>
                    <a:pt x="214" y="220"/>
                  </a:lnTo>
                  <a:lnTo>
                    <a:pt x="212" y="218"/>
                  </a:lnTo>
                  <a:lnTo>
                    <a:pt x="209" y="215"/>
                  </a:lnTo>
                  <a:lnTo>
                    <a:pt x="203" y="211"/>
                  </a:lnTo>
                  <a:lnTo>
                    <a:pt x="199" y="207"/>
                  </a:lnTo>
                  <a:lnTo>
                    <a:pt x="197" y="205"/>
                  </a:lnTo>
                  <a:lnTo>
                    <a:pt x="192" y="201"/>
                  </a:lnTo>
                  <a:lnTo>
                    <a:pt x="188" y="198"/>
                  </a:lnTo>
                  <a:lnTo>
                    <a:pt x="184" y="194"/>
                  </a:lnTo>
                  <a:lnTo>
                    <a:pt x="180" y="190"/>
                  </a:lnTo>
                  <a:lnTo>
                    <a:pt x="176" y="186"/>
                  </a:lnTo>
                  <a:lnTo>
                    <a:pt x="173" y="182"/>
                  </a:lnTo>
                  <a:lnTo>
                    <a:pt x="167" y="177"/>
                  </a:lnTo>
                  <a:lnTo>
                    <a:pt x="163" y="175"/>
                  </a:lnTo>
                  <a:lnTo>
                    <a:pt x="159" y="171"/>
                  </a:lnTo>
                  <a:lnTo>
                    <a:pt x="155" y="169"/>
                  </a:lnTo>
                  <a:lnTo>
                    <a:pt x="152" y="165"/>
                  </a:lnTo>
                  <a:lnTo>
                    <a:pt x="148" y="161"/>
                  </a:lnTo>
                  <a:lnTo>
                    <a:pt x="144" y="158"/>
                  </a:lnTo>
                  <a:lnTo>
                    <a:pt x="140" y="154"/>
                  </a:lnTo>
                  <a:lnTo>
                    <a:pt x="135" y="150"/>
                  </a:lnTo>
                  <a:lnTo>
                    <a:pt x="133" y="148"/>
                  </a:lnTo>
                  <a:lnTo>
                    <a:pt x="129" y="144"/>
                  </a:lnTo>
                  <a:lnTo>
                    <a:pt x="127" y="141"/>
                  </a:lnTo>
                  <a:lnTo>
                    <a:pt x="123" y="139"/>
                  </a:lnTo>
                  <a:lnTo>
                    <a:pt x="119" y="137"/>
                  </a:lnTo>
                  <a:lnTo>
                    <a:pt x="116" y="133"/>
                  </a:lnTo>
                  <a:lnTo>
                    <a:pt x="114" y="131"/>
                  </a:lnTo>
                  <a:lnTo>
                    <a:pt x="112" y="127"/>
                  </a:lnTo>
                  <a:lnTo>
                    <a:pt x="108" y="125"/>
                  </a:lnTo>
                  <a:lnTo>
                    <a:pt x="106" y="122"/>
                  </a:lnTo>
                  <a:lnTo>
                    <a:pt x="102" y="120"/>
                  </a:lnTo>
                  <a:lnTo>
                    <a:pt x="100" y="120"/>
                  </a:lnTo>
                  <a:lnTo>
                    <a:pt x="98" y="116"/>
                  </a:lnTo>
                  <a:lnTo>
                    <a:pt x="93" y="114"/>
                  </a:lnTo>
                  <a:lnTo>
                    <a:pt x="91" y="110"/>
                  </a:lnTo>
                  <a:lnTo>
                    <a:pt x="89" y="108"/>
                  </a:lnTo>
                  <a:lnTo>
                    <a:pt x="87" y="106"/>
                  </a:lnTo>
                  <a:lnTo>
                    <a:pt x="85" y="104"/>
                  </a:lnTo>
                  <a:lnTo>
                    <a:pt x="83" y="103"/>
                  </a:lnTo>
                  <a:lnTo>
                    <a:pt x="79" y="101"/>
                  </a:lnTo>
                  <a:lnTo>
                    <a:pt x="78" y="99"/>
                  </a:lnTo>
                  <a:lnTo>
                    <a:pt x="76" y="95"/>
                  </a:lnTo>
                  <a:lnTo>
                    <a:pt x="72" y="89"/>
                  </a:lnTo>
                  <a:lnTo>
                    <a:pt x="70" y="87"/>
                  </a:lnTo>
                  <a:lnTo>
                    <a:pt x="68" y="84"/>
                  </a:lnTo>
                  <a:lnTo>
                    <a:pt x="62" y="78"/>
                  </a:lnTo>
                  <a:lnTo>
                    <a:pt x="59" y="74"/>
                  </a:lnTo>
                  <a:lnTo>
                    <a:pt x="55" y="68"/>
                  </a:lnTo>
                  <a:lnTo>
                    <a:pt x="51" y="65"/>
                  </a:lnTo>
                  <a:lnTo>
                    <a:pt x="47" y="61"/>
                  </a:lnTo>
                  <a:lnTo>
                    <a:pt x="43" y="55"/>
                  </a:lnTo>
                  <a:lnTo>
                    <a:pt x="39" y="51"/>
                  </a:lnTo>
                  <a:lnTo>
                    <a:pt x="36" y="46"/>
                  </a:lnTo>
                  <a:lnTo>
                    <a:pt x="32" y="42"/>
                  </a:lnTo>
                  <a:lnTo>
                    <a:pt x="28" y="36"/>
                  </a:lnTo>
                  <a:lnTo>
                    <a:pt x="24" y="32"/>
                  </a:lnTo>
                  <a:lnTo>
                    <a:pt x="20" y="27"/>
                  </a:lnTo>
                  <a:lnTo>
                    <a:pt x="19" y="21"/>
                  </a:lnTo>
                  <a:lnTo>
                    <a:pt x="13" y="19"/>
                  </a:lnTo>
                  <a:lnTo>
                    <a:pt x="11" y="15"/>
                  </a:lnTo>
                  <a:lnTo>
                    <a:pt x="9" y="11"/>
                  </a:lnTo>
                  <a:lnTo>
                    <a:pt x="7" y="8"/>
                  </a:lnTo>
                  <a:lnTo>
                    <a:pt x="3" y="6"/>
                  </a:lnTo>
                  <a:lnTo>
                    <a:pt x="1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6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1"/>
                  </a:lnTo>
                  <a:lnTo>
                    <a:pt x="5" y="15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9" y="25"/>
                  </a:lnTo>
                  <a:lnTo>
                    <a:pt x="11" y="28"/>
                  </a:lnTo>
                  <a:lnTo>
                    <a:pt x="11" y="32"/>
                  </a:lnTo>
                  <a:lnTo>
                    <a:pt x="13" y="34"/>
                  </a:lnTo>
                  <a:lnTo>
                    <a:pt x="17" y="38"/>
                  </a:lnTo>
                  <a:lnTo>
                    <a:pt x="19" y="44"/>
                  </a:lnTo>
                  <a:lnTo>
                    <a:pt x="20" y="46"/>
                  </a:lnTo>
                  <a:lnTo>
                    <a:pt x="20" y="49"/>
                  </a:lnTo>
                  <a:lnTo>
                    <a:pt x="22" y="53"/>
                  </a:lnTo>
                  <a:lnTo>
                    <a:pt x="24" y="55"/>
                  </a:lnTo>
                  <a:lnTo>
                    <a:pt x="24" y="59"/>
                  </a:lnTo>
                  <a:lnTo>
                    <a:pt x="26" y="63"/>
                  </a:lnTo>
                  <a:lnTo>
                    <a:pt x="26" y="66"/>
                  </a:lnTo>
                  <a:lnTo>
                    <a:pt x="30" y="68"/>
                  </a:lnTo>
                  <a:lnTo>
                    <a:pt x="32" y="72"/>
                  </a:lnTo>
                  <a:lnTo>
                    <a:pt x="34" y="78"/>
                  </a:lnTo>
                  <a:lnTo>
                    <a:pt x="34" y="80"/>
                  </a:lnTo>
                  <a:lnTo>
                    <a:pt x="36" y="80"/>
                  </a:lnTo>
                  <a:lnTo>
                    <a:pt x="36" y="8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7461250" y="2420938"/>
              <a:ext cx="381000" cy="20637"/>
            </a:xfrm>
            <a:custGeom>
              <a:avLst/>
              <a:gdLst/>
              <a:ahLst/>
              <a:cxnLst>
                <a:cxn ang="0">
                  <a:pos x="125" y="4"/>
                </a:cxn>
                <a:cxn ang="0">
                  <a:pos x="140" y="2"/>
                </a:cxn>
                <a:cxn ang="0">
                  <a:pos x="159" y="2"/>
                </a:cxn>
                <a:cxn ang="0">
                  <a:pos x="178" y="0"/>
                </a:cxn>
                <a:cxn ang="0">
                  <a:pos x="203" y="0"/>
                </a:cxn>
                <a:cxn ang="0">
                  <a:pos x="226" y="0"/>
                </a:cxn>
                <a:cxn ang="0">
                  <a:pos x="249" y="0"/>
                </a:cxn>
                <a:cxn ang="0">
                  <a:pos x="275" y="0"/>
                </a:cxn>
                <a:cxn ang="0">
                  <a:pos x="300" y="0"/>
                </a:cxn>
                <a:cxn ang="0">
                  <a:pos x="326" y="2"/>
                </a:cxn>
                <a:cxn ang="0">
                  <a:pos x="351" y="2"/>
                </a:cxn>
                <a:cxn ang="0">
                  <a:pos x="374" y="4"/>
                </a:cxn>
                <a:cxn ang="0">
                  <a:pos x="397" y="5"/>
                </a:cxn>
                <a:cxn ang="0">
                  <a:pos x="416" y="7"/>
                </a:cxn>
                <a:cxn ang="0">
                  <a:pos x="435" y="9"/>
                </a:cxn>
                <a:cxn ang="0">
                  <a:pos x="450" y="11"/>
                </a:cxn>
                <a:cxn ang="0">
                  <a:pos x="463" y="11"/>
                </a:cxn>
                <a:cxn ang="0">
                  <a:pos x="471" y="13"/>
                </a:cxn>
                <a:cxn ang="0">
                  <a:pos x="479" y="15"/>
                </a:cxn>
                <a:cxn ang="0">
                  <a:pos x="477" y="15"/>
                </a:cxn>
                <a:cxn ang="0">
                  <a:pos x="465" y="15"/>
                </a:cxn>
                <a:cxn ang="0">
                  <a:pos x="452" y="15"/>
                </a:cxn>
                <a:cxn ang="0">
                  <a:pos x="435" y="15"/>
                </a:cxn>
                <a:cxn ang="0">
                  <a:pos x="412" y="15"/>
                </a:cxn>
                <a:cxn ang="0">
                  <a:pos x="387" y="17"/>
                </a:cxn>
                <a:cxn ang="0">
                  <a:pos x="361" y="19"/>
                </a:cxn>
                <a:cxn ang="0">
                  <a:pos x="332" y="19"/>
                </a:cxn>
                <a:cxn ang="0">
                  <a:pos x="300" y="21"/>
                </a:cxn>
                <a:cxn ang="0">
                  <a:pos x="269" y="21"/>
                </a:cxn>
                <a:cxn ang="0">
                  <a:pos x="237" y="21"/>
                </a:cxn>
                <a:cxn ang="0">
                  <a:pos x="207" y="23"/>
                </a:cxn>
                <a:cxn ang="0">
                  <a:pos x="172" y="24"/>
                </a:cxn>
                <a:cxn ang="0">
                  <a:pos x="142" y="24"/>
                </a:cxn>
                <a:cxn ang="0">
                  <a:pos x="114" y="24"/>
                </a:cxn>
                <a:cxn ang="0">
                  <a:pos x="87" y="26"/>
                </a:cxn>
                <a:cxn ang="0">
                  <a:pos x="62" y="26"/>
                </a:cxn>
                <a:cxn ang="0">
                  <a:pos x="43" y="26"/>
                </a:cxn>
                <a:cxn ang="0">
                  <a:pos x="22" y="26"/>
                </a:cxn>
                <a:cxn ang="0">
                  <a:pos x="11" y="26"/>
                </a:cxn>
                <a:cxn ang="0">
                  <a:pos x="1" y="24"/>
                </a:cxn>
                <a:cxn ang="0">
                  <a:pos x="0" y="24"/>
                </a:cxn>
                <a:cxn ang="0">
                  <a:pos x="9" y="21"/>
                </a:cxn>
                <a:cxn ang="0">
                  <a:pos x="19" y="19"/>
                </a:cxn>
                <a:cxn ang="0">
                  <a:pos x="34" y="15"/>
                </a:cxn>
                <a:cxn ang="0">
                  <a:pos x="47" y="13"/>
                </a:cxn>
                <a:cxn ang="0">
                  <a:pos x="62" y="11"/>
                </a:cxn>
                <a:cxn ang="0">
                  <a:pos x="76" y="11"/>
                </a:cxn>
                <a:cxn ang="0">
                  <a:pos x="91" y="9"/>
                </a:cxn>
                <a:cxn ang="0">
                  <a:pos x="100" y="9"/>
                </a:cxn>
                <a:cxn ang="0">
                  <a:pos x="110" y="9"/>
                </a:cxn>
                <a:cxn ang="0">
                  <a:pos x="117" y="9"/>
                </a:cxn>
              </a:cxnLst>
              <a:rect l="0" t="0" r="r" b="b"/>
              <a:pathLst>
                <a:path w="479" h="26">
                  <a:moveTo>
                    <a:pt x="117" y="9"/>
                  </a:moveTo>
                  <a:lnTo>
                    <a:pt x="121" y="5"/>
                  </a:lnTo>
                  <a:lnTo>
                    <a:pt x="125" y="4"/>
                  </a:lnTo>
                  <a:lnTo>
                    <a:pt x="131" y="4"/>
                  </a:lnTo>
                  <a:lnTo>
                    <a:pt x="134" y="4"/>
                  </a:lnTo>
                  <a:lnTo>
                    <a:pt x="140" y="2"/>
                  </a:lnTo>
                  <a:lnTo>
                    <a:pt x="146" y="2"/>
                  </a:lnTo>
                  <a:lnTo>
                    <a:pt x="153" y="2"/>
                  </a:lnTo>
                  <a:lnTo>
                    <a:pt x="159" y="2"/>
                  </a:lnTo>
                  <a:lnTo>
                    <a:pt x="167" y="0"/>
                  </a:lnTo>
                  <a:lnTo>
                    <a:pt x="172" y="0"/>
                  </a:lnTo>
                  <a:lnTo>
                    <a:pt x="178" y="0"/>
                  </a:lnTo>
                  <a:lnTo>
                    <a:pt x="188" y="0"/>
                  </a:lnTo>
                  <a:lnTo>
                    <a:pt x="195" y="0"/>
                  </a:lnTo>
                  <a:lnTo>
                    <a:pt x="203" y="0"/>
                  </a:lnTo>
                  <a:lnTo>
                    <a:pt x="211" y="0"/>
                  </a:lnTo>
                  <a:lnTo>
                    <a:pt x="218" y="0"/>
                  </a:lnTo>
                  <a:lnTo>
                    <a:pt x="226" y="0"/>
                  </a:lnTo>
                  <a:lnTo>
                    <a:pt x="233" y="0"/>
                  </a:lnTo>
                  <a:lnTo>
                    <a:pt x="243" y="0"/>
                  </a:lnTo>
                  <a:lnTo>
                    <a:pt x="249" y="0"/>
                  </a:lnTo>
                  <a:lnTo>
                    <a:pt x="258" y="0"/>
                  </a:lnTo>
                  <a:lnTo>
                    <a:pt x="266" y="0"/>
                  </a:lnTo>
                  <a:lnTo>
                    <a:pt x="275" y="0"/>
                  </a:lnTo>
                  <a:lnTo>
                    <a:pt x="283" y="0"/>
                  </a:lnTo>
                  <a:lnTo>
                    <a:pt x="292" y="0"/>
                  </a:lnTo>
                  <a:lnTo>
                    <a:pt x="300" y="0"/>
                  </a:lnTo>
                  <a:lnTo>
                    <a:pt x="309" y="0"/>
                  </a:lnTo>
                  <a:lnTo>
                    <a:pt x="317" y="2"/>
                  </a:lnTo>
                  <a:lnTo>
                    <a:pt x="326" y="2"/>
                  </a:lnTo>
                  <a:lnTo>
                    <a:pt x="332" y="2"/>
                  </a:lnTo>
                  <a:lnTo>
                    <a:pt x="342" y="2"/>
                  </a:lnTo>
                  <a:lnTo>
                    <a:pt x="351" y="2"/>
                  </a:lnTo>
                  <a:lnTo>
                    <a:pt x="357" y="2"/>
                  </a:lnTo>
                  <a:lnTo>
                    <a:pt x="364" y="4"/>
                  </a:lnTo>
                  <a:lnTo>
                    <a:pt x="374" y="4"/>
                  </a:lnTo>
                  <a:lnTo>
                    <a:pt x="380" y="4"/>
                  </a:lnTo>
                  <a:lnTo>
                    <a:pt x="387" y="4"/>
                  </a:lnTo>
                  <a:lnTo>
                    <a:pt x="397" y="5"/>
                  </a:lnTo>
                  <a:lnTo>
                    <a:pt x="403" y="5"/>
                  </a:lnTo>
                  <a:lnTo>
                    <a:pt x="408" y="7"/>
                  </a:lnTo>
                  <a:lnTo>
                    <a:pt x="416" y="7"/>
                  </a:lnTo>
                  <a:lnTo>
                    <a:pt x="422" y="9"/>
                  </a:lnTo>
                  <a:lnTo>
                    <a:pt x="427" y="9"/>
                  </a:lnTo>
                  <a:lnTo>
                    <a:pt x="435" y="9"/>
                  </a:lnTo>
                  <a:lnTo>
                    <a:pt x="439" y="9"/>
                  </a:lnTo>
                  <a:lnTo>
                    <a:pt x="444" y="9"/>
                  </a:lnTo>
                  <a:lnTo>
                    <a:pt x="450" y="11"/>
                  </a:lnTo>
                  <a:lnTo>
                    <a:pt x="454" y="11"/>
                  </a:lnTo>
                  <a:lnTo>
                    <a:pt x="458" y="11"/>
                  </a:lnTo>
                  <a:lnTo>
                    <a:pt x="463" y="11"/>
                  </a:lnTo>
                  <a:lnTo>
                    <a:pt x="465" y="13"/>
                  </a:lnTo>
                  <a:lnTo>
                    <a:pt x="469" y="13"/>
                  </a:lnTo>
                  <a:lnTo>
                    <a:pt x="471" y="13"/>
                  </a:lnTo>
                  <a:lnTo>
                    <a:pt x="473" y="13"/>
                  </a:lnTo>
                  <a:lnTo>
                    <a:pt x="475" y="13"/>
                  </a:lnTo>
                  <a:lnTo>
                    <a:pt x="479" y="15"/>
                  </a:lnTo>
                  <a:lnTo>
                    <a:pt x="479" y="15"/>
                  </a:lnTo>
                  <a:lnTo>
                    <a:pt x="479" y="15"/>
                  </a:lnTo>
                  <a:lnTo>
                    <a:pt x="477" y="15"/>
                  </a:lnTo>
                  <a:lnTo>
                    <a:pt x="473" y="15"/>
                  </a:lnTo>
                  <a:lnTo>
                    <a:pt x="469" y="15"/>
                  </a:lnTo>
                  <a:lnTo>
                    <a:pt x="465" y="15"/>
                  </a:lnTo>
                  <a:lnTo>
                    <a:pt x="461" y="15"/>
                  </a:lnTo>
                  <a:lnTo>
                    <a:pt x="458" y="15"/>
                  </a:lnTo>
                  <a:lnTo>
                    <a:pt x="452" y="15"/>
                  </a:lnTo>
                  <a:lnTo>
                    <a:pt x="446" y="15"/>
                  </a:lnTo>
                  <a:lnTo>
                    <a:pt x="441" y="15"/>
                  </a:lnTo>
                  <a:lnTo>
                    <a:pt x="435" y="15"/>
                  </a:lnTo>
                  <a:lnTo>
                    <a:pt x="427" y="15"/>
                  </a:lnTo>
                  <a:lnTo>
                    <a:pt x="420" y="15"/>
                  </a:lnTo>
                  <a:lnTo>
                    <a:pt x="412" y="15"/>
                  </a:lnTo>
                  <a:lnTo>
                    <a:pt x="404" y="17"/>
                  </a:lnTo>
                  <a:lnTo>
                    <a:pt x="397" y="17"/>
                  </a:lnTo>
                  <a:lnTo>
                    <a:pt x="387" y="17"/>
                  </a:lnTo>
                  <a:lnTo>
                    <a:pt x="380" y="17"/>
                  </a:lnTo>
                  <a:lnTo>
                    <a:pt x="370" y="19"/>
                  </a:lnTo>
                  <a:lnTo>
                    <a:pt x="361" y="19"/>
                  </a:lnTo>
                  <a:lnTo>
                    <a:pt x="351" y="19"/>
                  </a:lnTo>
                  <a:lnTo>
                    <a:pt x="342" y="19"/>
                  </a:lnTo>
                  <a:lnTo>
                    <a:pt x="332" y="19"/>
                  </a:lnTo>
                  <a:lnTo>
                    <a:pt x="321" y="19"/>
                  </a:lnTo>
                  <a:lnTo>
                    <a:pt x="311" y="19"/>
                  </a:lnTo>
                  <a:lnTo>
                    <a:pt x="300" y="21"/>
                  </a:lnTo>
                  <a:lnTo>
                    <a:pt x="290" y="21"/>
                  </a:lnTo>
                  <a:lnTo>
                    <a:pt x="279" y="21"/>
                  </a:lnTo>
                  <a:lnTo>
                    <a:pt x="269" y="21"/>
                  </a:lnTo>
                  <a:lnTo>
                    <a:pt x="258" y="21"/>
                  </a:lnTo>
                  <a:lnTo>
                    <a:pt x="247" y="21"/>
                  </a:lnTo>
                  <a:lnTo>
                    <a:pt x="237" y="21"/>
                  </a:lnTo>
                  <a:lnTo>
                    <a:pt x="226" y="21"/>
                  </a:lnTo>
                  <a:lnTo>
                    <a:pt x="214" y="23"/>
                  </a:lnTo>
                  <a:lnTo>
                    <a:pt x="207" y="23"/>
                  </a:lnTo>
                  <a:lnTo>
                    <a:pt x="195" y="23"/>
                  </a:lnTo>
                  <a:lnTo>
                    <a:pt x="184" y="23"/>
                  </a:lnTo>
                  <a:lnTo>
                    <a:pt x="172" y="24"/>
                  </a:lnTo>
                  <a:lnTo>
                    <a:pt x="163" y="24"/>
                  </a:lnTo>
                  <a:lnTo>
                    <a:pt x="152" y="24"/>
                  </a:lnTo>
                  <a:lnTo>
                    <a:pt x="142" y="24"/>
                  </a:lnTo>
                  <a:lnTo>
                    <a:pt x="133" y="24"/>
                  </a:lnTo>
                  <a:lnTo>
                    <a:pt x="123" y="24"/>
                  </a:lnTo>
                  <a:lnTo>
                    <a:pt x="114" y="24"/>
                  </a:lnTo>
                  <a:lnTo>
                    <a:pt x="104" y="24"/>
                  </a:lnTo>
                  <a:lnTo>
                    <a:pt x="95" y="24"/>
                  </a:lnTo>
                  <a:lnTo>
                    <a:pt x="87" y="26"/>
                  </a:lnTo>
                  <a:lnTo>
                    <a:pt x="79" y="26"/>
                  </a:lnTo>
                  <a:lnTo>
                    <a:pt x="70" y="26"/>
                  </a:lnTo>
                  <a:lnTo>
                    <a:pt x="62" y="26"/>
                  </a:lnTo>
                  <a:lnTo>
                    <a:pt x="55" y="26"/>
                  </a:lnTo>
                  <a:lnTo>
                    <a:pt x="47" y="26"/>
                  </a:lnTo>
                  <a:lnTo>
                    <a:pt x="43" y="26"/>
                  </a:lnTo>
                  <a:lnTo>
                    <a:pt x="36" y="26"/>
                  </a:lnTo>
                  <a:lnTo>
                    <a:pt x="30" y="26"/>
                  </a:lnTo>
                  <a:lnTo>
                    <a:pt x="22" y="26"/>
                  </a:lnTo>
                  <a:lnTo>
                    <a:pt x="19" y="26"/>
                  </a:lnTo>
                  <a:lnTo>
                    <a:pt x="15" y="26"/>
                  </a:lnTo>
                  <a:lnTo>
                    <a:pt x="11" y="26"/>
                  </a:lnTo>
                  <a:lnTo>
                    <a:pt x="7" y="26"/>
                  </a:lnTo>
                  <a:lnTo>
                    <a:pt x="5" y="26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" y="23"/>
                  </a:lnTo>
                  <a:lnTo>
                    <a:pt x="5" y="21"/>
                  </a:lnTo>
                  <a:lnTo>
                    <a:pt x="9" y="21"/>
                  </a:lnTo>
                  <a:lnTo>
                    <a:pt x="13" y="21"/>
                  </a:lnTo>
                  <a:lnTo>
                    <a:pt x="15" y="19"/>
                  </a:lnTo>
                  <a:lnTo>
                    <a:pt x="19" y="19"/>
                  </a:lnTo>
                  <a:lnTo>
                    <a:pt x="24" y="17"/>
                  </a:lnTo>
                  <a:lnTo>
                    <a:pt x="30" y="17"/>
                  </a:lnTo>
                  <a:lnTo>
                    <a:pt x="34" y="15"/>
                  </a:lnTo>
                  <a:lnTo>
                    <a:pt x="38" y="15"/>
                  </a:lnTo>
                  <a:lnTo>
                    <a:pt x="43" y="15"/>
                  </a:lnTo>
                  <a:lnTo>
                    <a:pt x="47" y="13"/>
                  </a:lnTo>
                  <a:lnTo>
                    <a:pt x="53" y="13"/>
                  </a:lnTo>
                  <a:lnTo>
                    <a:pt x="57" y="13"/>
                  </a:lnTo>
                  <a:lnTo>
                    <a:pt x="62" y="11"/>
                  </a:lnTo>
                  <a:lnTo>
                    <a:pt x="68" y="11"/>
                  </a:lnTo>
                  <a:lnTo>
                    <a:pt x="72" y="11"/>
                  </a:lnTo>
                  <a:lnTo>
                    <a:pt x="76" y="11"/>
                  </a:lnTo>
                  <a:lnTo>
                    <a:pt x="81" y="9"/>
                  </a:lnTo>
                  <a:lnTo>
                    <a:pt x="87" y="9"/>
                  </a:lnTo>
                  <a:lnTo>
                    <a:pt x="91" y="9"/>
                  </a:lnTo>
                  <a:lnTo>
                    <a:pt x="93" y="9"/>
                  </a:lnTo>
                  <a:lnTo>
                    <a:pt x="98" y="9"/>
                  </a:lnTo>
                  <a:lnTo>
                    <a:pt x="100" y="9"/>
                  </a:lnTo>
                  <a:lnTo>
                    <a:pt x="104" y="9"/>
                  </a:lnTo>
                  <a:lnTo>
                    <a:pt x="108" y="9"/>
                  </a:lnTo>
                  <a:lnTo>
                    <a:pt x="110" y="9"/>
                  </a:lnTo>
                  <a:lnTo>
                    <a:pt x="114" y="9"/>
                  </a:lnTo>
                  <a:lnTo>
                    <a:pt x="115" y="9"/>
                  </a:lnTo>
                  <a:lnTo>
                    <a:pt x="117" y="9"/>
                  </a:lnTo>
                  <a:lnTo>
                    <a:pt x="117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7439025" y="2460625"/>
              <a:ext cx="406400" cy="38100"/>
            </a:xfrm>
            <a:custGeom>
              <a:avLst/>
              <a:gdLst/>
              <a:ahLst/>
              <a:cxnLst>
                <a:cxn ang="0">
                  <a:pos x="131" y="2"/>
                </a:cxn>
                <a:cxn ang="0">
                  <a:pos x="154" y="0"/>
                </a:cxn>
                <a:cxn ang="0">
                  <a:pos x="179" y="2"/>
                </a:cxn>
                <a:cxn ang="0">
                  <a:pos x="201" y="2"/>
                </a:cxn>
                <a:cxn ang="0">
                  <a:pos x="228" y="4"/>
                </a:cxn>
                <a:cxn ang="0">
                  <a:pos x="255" y="6"/>
                </a:cxn>
                <a:cxn ang="0">
                  <a:pos x="281" y="8"/>
                </a:cxn>
                <a:cxn ang="0">
                  <a:pos x="306" y="12"/>
                </a:cxn>
                <a:cxn ang="0">
                  <a:pos x="335" y="15"/>
                </a:cxn>
                <a:cxn ang="0">
                  <a:pos x="359" y="19"/>
                </a:cxn>
                <a:cxn ang="0">
                  <a:pos x="384" y="23"/>
                </a:cxn>
                <a:cxn ang="0">
                  <a:pos x="407" y="27"/>
                </a:cxn>
                <a:cxn ang="0">
                  <a:pos x="428" y="31"/>
                </a:cxn>
                <a:cxn ang="0">
                  <a:pos x="447" y="34"/>
                </a:cxn>
                <a:cxn ang="0">
                  <a:pos x="466" y="38"/>
                </a:cxn>
                <a:cxn ang="0">
                  <a:pos x="481" y="42"/>
                </a:cxn>
                <a:cxn ang="0">
                  <a:pos x="494" y="44"/>
                </a:cxn>
                <a:cxn ang="0">
                  <a:pos x="504" y="48"/>
                </a:cxn>
                <a:cxn ang="0">
                  <a:pos x="511" y="50"/>
                </a:cxn>
                <a:cxn ang="0">
                  <a:pos x="504" y="48"/>
                </a:cxn>
                <a:cxn ang="0">
                  <a:pos x="494" y="48"/>
                </a:cxn>
                <a:cxn ang="0">
                  <a:pos x="483" y="46"/>
                </a:cxn>
                <a:cxn ang="0">
                  <a:pos x="468" y="44"/>
                </a:cxn>
                <a:cxn ang="0">
                  <a:pos x="451" y="42"/>
                </a:cxn>
                <a:cxn ang="0">
                  <a:pos x="432" y="42"/>
                </a:cxn>
                <a:cxn ang="0">
                  <a:pos x="409" y="40"/>
                </a:cxn>
                <a:cxn ang="0">
                  <a:pos x="388" y="38"/>
                </a:cxn>
                <a:cxn ang="0">
                  <a:pos x="365" y="36"/>
                </a:cxn>
                <a:cxn ang="0">
                  <a:pos x="340" y="36"/>
                </a:cxn>
                <a:cxn ang="0">
                  <a:pos x="316" y="34"/>
                </a:cxn>
                <a:cxn ang="0">
                  <a:pos x="293" y="32"/>
                </a:cxn>
                <a:cxn ang="0">
                  <a:pos x="270" y="32"/>
                </a:cxn>
                <a:cxn ang="0">
                  <a:pos x="245" y="31"/>
                </a:cxn>
                <a:cxn ang="0">
                  <a:pos x="222" y="31"/>
                </a:cxn>
                <a:cxn ang="0">
                  <a:pos x="201" y="29"/>
                </a:cxn>
                <a:cxn ang="0">
                  <a:pos x="182" y="29"/>
                </a:cxn>
                <a:cxn ang="0">
                  <a:pos x="165" y="27"/>
                </a:cxn>
                <a:cxn ang="0">
                  <a:pos x="150" y="25"/>
                </a:cxn>
                <a:cxn ang="0">
                  <a:pos x="137" y="25"/>
                </a:cxn>
                <a:cxn ang="0">
                  <a:pos x="129" y="25"/>
                </a:cxn>
                <a:cxn ang="0">
                  <a:pos x="124" y="25"/>
                </a:cxn>
                <a:cxn ang="0">
                  <a:pos x="112" y="25"/>
                </a:cxn>
                <a:cxn ang="0">
                  <a:pos x="99" y="25"/>
                </a:cxn>
                <a:cxn ang="0">
                  <a:pos x="86" y="25"/>
                </a:cxn>
                <a:cxn ang="0">
                  <a:pos x="78" y="25"/>
                </a:cxn>
                <a:cxn ang="0">
                  <a:pos x="70" y="25"/>
                </a:cxn>
                <a:cxn ang="0">
                  <a:pos x="61" y="25"/>
                </a:cxn>
                <a:cxn ang="0">
                  <a:pos x="49" y="27"/>
                </a:cxn>
                <a:cxn ang="0">
                  <a:pos x="34" y="27"/>
                </a:cxn>
                <a:cxn ang="0">
                  <a:pos x="21" y="29"/>
                </a:cxn>
                <a:cxn ang="0">
                  <a:pos x="9" y="31"/>
                </a:cxn>
                <a:cxn ang="0">
                  <a:pos x="2" y="29"/>
                </a:cxn>
                <a:cxn ang="0">
                  <a:pos x="0" y="29"/>
                </a:cxn>
                <a:cxn ang="0">
                  <a:pos x="6" y="25"/>
                </a:cxn>
                <a:cxn ang="0">
                  <a:pos x="15" y="23"/>
                </a:cxn>
                <a:cxn ang="0">
                  <a:pos x="29" y="21"/>
                </a:cxn>
                <a:cxn ang="0">
                  <a:pos x="42" y="19"/>
                </a:cxn>
                <a:cxn ang="0">
                  <a:pos x="59" y="15"/>
                </a:cxn>
                <a:cxn ang="0">
                  <a:pos x="74" y="12"/>
                </a:cxn>
                <a:cxn ang="0">
                  <a:pos x="87" y="10"/>
                </a:cxn>
                <a:cxn ang="0">
                  <a:pos x="101" y="8"/>
                </a:cxn>
                <a:cxn ang="0">
                  <a:pos x="110" y="6"/>
                </a:cxn>
                <a:cxn ang="0">
                  <a:pos x="116" y="4"/>
                </a:cxn>
              </a:cxnLst>
              <a:rect l="0" t="0" r="r" b="b"/>
              <a:pathLst>
                <a:path w="511" h="50">
                  <a:moveTo>
                    <a:pt x="116" y="4"/>
                  </a:moveTo>
                  <a:lnTo>
                    <a:pt x="124" y="2"/>
                  </a:lnTo>
                  <a:lnTo>
                    <a:pt x="131" y="2"/>
                  </a:lnTo>
                  <a:lnTo>
                    <a:pt x="137" y="2"/>
                  </a:lnTo>
                  <a:lnTo>
                    <a:pt x="146" y="2"/>
                  </a:lnTo>
                  <a:lnTo>
                    <a:pt x="154" y="0"/>
                  </a:lnTo>
                  <a:lnTo>
                    <a:pt x="162" y="0"/>
                  </a:lnTo>
                  <a:lnTo>
                    <a:pt x="169" y="0"/>
                  </a:lnTo>
                  <a:lnTo>
                    <a:pt x="179" y="2"/>
                  </a:lnTo>
                  <a:lnTo>
                    <a:pt x="184" y="2"/>
                  </a:lnTo>
                  <a:lnTo>
                    <a:pt x="194" y="2"/>
                  </a:lnTo>
                  <a:lnTo>
                    <a:pt x="201" y="2"/>
                  </a:lnTo>
                  <a:lnTo>
                    <a:pt x="211" y="2"/>
                  </a:lnTo>
                  <a:lnTo>
                    <a:pt x="219" y="2"/>
                  </a:lnTo>
                  <a:lnTo>
                    <a:pt x="228" y="4"/>
                  </a:lnTo>
                  <a:lnTo>
                    <a:pt x="238" y="4"/>
                  </a:lnTo>
                  <a:lnTo>
                    <a:pt x="245" y="6"/>
                  </a:lnTo>
                  <a:lnTo>
                    <a:pt x="255" y="6"/>
                  </a:lnTo>
                  <a:lnTo>
                    <a:pt x="264" y="6"/>
                  </a:lnTo>
                  <a:lnTo>
                    <a:pt x="272" y="8"/>
                  </a:lnTo>
                  <a:lnTo>
                    <a:pt x="281" y="8"/>
                  </a:lnTo>
                  <a:lnTo>
                    <a:pt x="289" y="10"/>
                  </a:lnTo>
                  <a:lnTo>
                    <a:pt x="298" y="12"/>
                  </a:lnTo>
                  <a:lnTo>
                    <a:pt x="306" y="12"/>
                  </a:lnTo>
                  <a:lnTo>
                    <a:pt x="316" y="13"/>
                  </a:lnTo>
                  <a:lnTo>
                    <a:pt x="325" y="13"/>
                  </a:lnTo>
                  <a:lnTo>
                    <a:pt x="335" y="15"/>
                  </a:lnTo>
                  <a:lnTo>
                    <a:pt x="340" y="17"/>
                  </a:lnTo>
                  <a:lnTo>
                    <a:pt x="352" y="17"/>
                  </a:lnTo>
                  <a:lnTo>
                    <a:pt x="359" y="19"/>
                  </a:lnTo>
                  <a:lnTo>
                    <a:pt x="369" y="21"/>
                  </a:lnTo>
                  <a:lnTo>
                    <a:pt x="374" y="21"/>
                  </a:lnTo>
                  <a:lnTo>
                    <a:pt x="384" y="23"/>
                  </a:lnTo>
                  <a:lnTo>
                    <a:pt x="392" y="23"/>
                  </a:lnTo>
                  <a:lnTo>
                    <a:pt x="397" y="25"/>
                  </a:lnTo>
                  <a:lnTo>
                    <a:pt x="407" y="27"/>
                  </a:lnTo>
                  <a:lnTo>
                    <a:pt x="414" y="29"/>
                  </a:lnTo>
                  <a:lnTo>
                    <a:pt x="422" y="31"/>
                  </a:lnTo>
                  <a:lnTo>
                    <a:pt x="428" y="31"/>
                  </a:lnTo>
                  <a:lnTo>
                    <a:pt x="433" y="32"/>
                  </a:lnTo>
                  <a:lnTo>
                    <a:pt x="443" y="34"/>
                  </a:lnTo>
                  <a:lnTo>
                    <a:pt x="447" y="34"/>
                  </a:lnTo>
                  <a:lnTo>
                    <a:pt x="454" y="34"/>
                  </a:lnTo>
                  <a:lnTo>
                    <a:pt x="460" y="36"/>
                  </a:lnTo>
                  <a:lnTo>
                    <a:pt x="466" y="38"/>
                  </a:lnTo>
                  <a:lnTo>
                    <a:pt x="470" y="40"/>
                  </a:lnTo>
                  <a:lnTo>
                    <a:pt x="477" y="40"/>
                  </a:lnTo>
                  <a:lnTo>
                    <a:pt x="481" y="42"/>
                  </a:lnTo>
                  <a:lnTo>
                    <a:pt x="487" y="42"/>
                  </a:lnTo>
                  <a:lnTo>
                    <a:pt x="490" y="42"/>
                  </a:lnTo>
                  <a:lnTo>
                    <a:pt x="494" y="44"/>
                  </a:lnTo>
                  <a:lnTo>
                    <a:pt x="498" y="46"/>
                  </a:lnTo>
                  <a:lnTo>
                    <a:pt x="500" y="46"/>
                  </a:lnTo>
                  <a:lnTo>
                    <a:pt x="504" y="48"/>
                  </a:lnTo>
                  <a:lnTo>
                    <a:pt x="509" y="48"/>
                  </a:lnTo>
                  <a:lnTo>
                    <a:pt x="511" y="48"/>
                  </a:lnTo>
                  <a:lnTo>
                    <a:pt x="511" y="50"/>
                  </a:lnTo>
                  <a:lnTo>
                    <a:pt x="511" y="48"/>
                  </a:lnTo>
                  <a:lnTo>
                    <a:pt x="508" y="48"/>
                  </a:lnTo>
                  <a:lnTo>
                    <a:pt x="504" y="48"/>
                  </a:lnTo>
                  <a:lnTo>
                    <a:pt x="502" y="48"/>
                  </a:lnTo>
                  <a:lnTo>
                    <a:pt x="498" y="48"/>
                  </a:lnTo>
                  <a:lnTo>
                    <a:pt x="494" y="48"/>
                  </a:lnTo>
                  <a:lnTo>
                    <a:pt x="490" y="46"/>
                  </a:lnTo>
                  <a:lnTo>
                    <a:pt x="487" y="46"/>
                  </a:lnTo>
                  <a:lnTo>
                    <a:pt x="483" y="46"/>
                  </a:lnTo>
                  <a:lnTo>
                    <a:pt x="477" y="46"/>
                  </a:lnTo>
                  <a:lnTo>
                    <a:pt x="471" y="44"/>
                  </a:lnTo>
                  <a:lnTo>
                    <a:pt x="468" y="44"/>
                  </a:lnTo>
                  <a:lnTo>
                    <a:pt x="460" y="42"/>
                  </a:lnTo>
                  <a:lnTo>
                    <a:pt x="456" y="42"/>
                  </a:lnTo>
                  <a:lnTo>
                    <a:pt x="451" y="42"/>
                  </a:lnTo>
                  <a:lnTo>
                    <a:pt x="443" y="42"/>
                  </a:lnTo>
                  <a:lnTo>
                    <a:pt x="437" y="42"/>
                  </a:lnTo>
                  <a:lnTo>
                    <a:pt x="432" y="42"/>
                  </a:lnTo>
                  <a:lnTo>
                    <a:pt x="426" y="40"/>
                  </a:lnTo>
                  <a:lnTo>
                    <a:pt x="416" y="40"/>
                  </a:lnTo>
                  <a:lnTo>
                    <a:pt x="409" y="40"/>
                  </a:lnTo>
                  <a:lnTo>
                    <a:pt x="403" y="40"/>
                  </a:lnTo>
                  <a:lnTo>
                    <a:pt x="395" y="38"/>
                  </a:lnTo>
                  <a:lnTo>
                    <a:pt x="388" y="38"/>
                  </a:lnTo>
                  <a:lnTo>
                    <a:pt x="380" y="36"/>
                  </a:lnTo>
                  <a:lnTo>
                    <a:pt x="373" y="36"/>
                  </a:lnTo>
                  <a:lnTo>
                    <a:pt x="365" y="36"/>
                  </a:lnTo>
                  <a:lnTo>
                    <a:pt x="357" y="36"/>
                  </a:lnTo>
                  <a:lnTo>
                    <a:pt x="348" y="36"/>
                  </a:lnTo>
                  <a:lnTo>
                    <a:pt x="340" y="36"/>
                  </a:lnTo>
                  <a:lnTo>
                    <a:pt x="333" y="34"/>
                  </a:lnTo>
                  <a:lnTo>
                    <a:pt x="325" y="34"/>
                  </a:lnTo>
                  <a:lnTo>
                    <a:pt x="316" y="34"/>
                  </a:lnTo>
                  <a:lnTo>
                    <a:pt x="310" y="34"/>
                  </a:lnTo>
                  <a:lnTo>
                    <a:pt x="300" y="34"/>
                  </a:lnTo>
                  <a:lnTo>
                    <a:pt x="293" y="32"/>
                  </a:lnTo>
                  <a:lnTo>
                    <a:pt x="283" y="32"/>
                  </a:lnTo>
                  <a:lnTo>
                    <a:pt x="276" y="32"/>
                  </a:lnTo>
                  <a:lnTo>
                    <a:pt x="270" y="32"/>
                  </a:lnTo>
                  <a:lnTo>
                    <a:pt x="259" y="32"/>
                  </a:lnTo>
                  <a:lnTo>
                    <a:pt x="253" y="31"/>
                  </a:lnTo>
                  <a:lnTo>
                    <a:pt x="245" y="31"/>
                  </a:lnTo>
                  <a:lnTo>
                    <a:pt x="238" y="31"/>
                  </a:lnTo>
                  <a:lnTo>
                    <a:pt x="230" y="31"/>
                  </a:lnTo>
                  <a:lnTo>
                    <a:pt x="222" y="31"/>
                  </a:lnTo>
                  <a:lnTo>
                    <a:pt x="217" y="31"/>
                  </a:lnTo>
                  <a:lnTo>
                    <a:pt x="207" y="31"/>
                  </a:lnTo>
                  <a:lnTo>
                    <a:pt x="201" y="29"/>
                  </a:lnTo>
                  <a:lnTo>
                    <a:pt x="196" y="29"/>
                  </a:lnTo>
                  <a:lnTo>
                    <a:pt x="190" y="29"/>
                  </a:lnTo>
                  <a:lnTo>
                    <a:pt x="182" y="29"/>
                  </a:lnTo>
                  <a:lnTo>
                    <a:pt x="179" y="27"/>
                  </a:lnTo>
                  <a:lnTo>
                    <a:pt x="171" y="27"/>
                  </a:lnTo>
                  <a:lnTo>
                    <a:pt x="165" y="27"/>
                  </a:lnTo>
                  <a:lnTo>
                    <a:pt x="160" y="25"/>
                  </a:lnTo>
                  <a:lnTo>
                    <a:pt x="156" y="25"/>
                  </a:lnTo>
                  <a:lnTo>
                    <a:pt x="150" y="25"/>
                  </a:lnTo>
                  <a:lnTo>
                    <a:pt x="146" y="25"/>
                  </a:lnTo>
                  <a:lnTo>
                    <a:pt x="143" y="25"/>
                  </a:lnTo>
                  <a:lnTo>
                    <a:pt x="137" y="25"/>
                  </a:lnTo>
                  <a:lnTo>
                    <a:pt x="135" y="25"/>
                  </a:lnTo>
                  <a:lnTo>
                    <a:pt x="133" y="25"/>
                  </a:lnTo>
                  <a:lnTo>
                    <a:pt x="129" y="25"/>
                  </a:lnTo>
                  <a:lnTo>
                    <a:pt x="127" y="25"/>
                  </a:lnTo>
                  <a:lnTo>
                    <a:pt x="125" y="25"/>
                  </a:lnTo>
                  <a:lnTo>
                    <a:pt x="124" y="25"/>
                  </a:lnTo>
                  <a:lnTo>
                    <a:pt x="120" y="25"/>
                  </a:lnTo>
                  <a:lnTo>
                    <a:pt x="116" y="25"/>
                  </a:lnTo>
                  <a:lnTo>
                    <a:pt x="112" y="25"/>
                  </a:lnTo>
                  <a:lnTo>
                    <a:pt x="108" y="25"/>
                  </a:lnTo>
                  <a:lnTo>
                    <a:pt x="103" y="25"/>
                  </a:lnTo>
                  <a:lnTo>
                    <a:pt x="99" y="25"/>
                  </a:lnTo>
                  <a:lnTo>
                    <a:pt x="95" y="25"/>
                  </a:lnTo>
                  <a:lnTo>
                    <a:pt x="87" y="25"/>
                  </a:lnTo>
                  <a:lnTo>
                    <a:pt x="86" y="25"/>
                  </a:lnTo>
                  <a:lnTo>
                    <a:pt x="84" y="25"/>
                  </a:lnTo>
                  <a:lnTo>
                    <a:pt x="82" y="25"/>
                  </a:lnTo>
                  <a:lnTo>
                    <a:pt x="78" y="25"/>
                  </a:lnTo>
                  <a:lnTo>
                    <a:pt x="76" y="25"/>
                  </a:lnTo>
                  <a:lnTo>
                    <a:pt x="72" y="25"/>
                  </a:lnTo>
                  <a:lnTo>
                    <a:pt x="70" y="25"/>
                  </a:lnTo>
                  <a:lnTo>
                    <a:pt x="67" y="25"/>
                  </a:lnTo>
                  <a:lnTo>
                    <a:pt x="65" y="25"/>
                  </a:lnTo>
                  <a:lnTo>
                    <a:pt x="61" y="25"/>
                  </a:lnTo>
                  <a:lnTo>
                    <a:pt x="59" y="25"/>
                  </a:lnTo>
                  <a:lnTo>
                    <a:pt x="55" y="25"/>
                  </a:lnTo>
                  <a:lnTo>
                    <a:pt x="49" y="27"/>
                  </a:lnTo>
                  <a:lnTo>
                    <a:pt x="46" y="27"/>
                  </a:lnTo>
                  <a:lnTo>
                    <a:pt x="40" y="27"/>
                  </a:lnTo>
                  <a:lnTo>
                    <a:pt x="34" y="27"/>
                  </a:lnTo>
                  <a:lnTo>
                    <a:pt x="30" y="27"/>
                  </a:lnTo>
                  <a:lnTo>
                    <a:pt x="25" y="29"/>
                  </a:lnTo>
                  <a:lnTo>
                    <a:pt x="21" y="29"/>
                  </a:lnTo>
                  <a:lnTo>
                    <a:pt x="17" y="29"/>
                  </a:lnTo>
                  <a:lnTo>
                    <a:pt x="13" y="29"/>
                  </a:lnTo>
                  <a:lnTo>
                    <a:pt x="9" y="31"/>
                  </a:lnTo>
                  <a:lnTo>
                    <a:pt x="6" y="29"/>
                  </a:lnTo>
                  <a:lnTo>
                    <a:pt x="4" y="29"/>
                  </a:lnTo>
                  <a:lnTo>
                    <a:pt x="2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7"/>
                  </a:lnTo>
                  <a:lnTo>
                    <a:pt x="4" y="25"/>
                  </a:lnTo>
                  <a:lnTo>
                    <a:pt x="6" y="25"/>
                  </a:lnTo>
                  <a:lnTo>
                    <a:pt x="9" y="25"/>
                  </a:lnTo>
                  <a:lnTo>
                    <a:pt x="13" y="23"/>
                  </a:lnTo>
                  <a:lnTo>
                    <a:pt x="15" y="23"/>
                  </a:lnTo>
                  <a:lnTo>
                    <a:pt x="19" y="23"/>
                  </a:lnTo>
                  <a:lnTo>
                    <a:pt x="25" y="23"/>
                  </a:lnTo>
                  <a:lnTo>
                    <a:pt x="29" y="21"/>
                  </a:lnTo>
                  <a:lnTo>
                    <a:pt x="32" y="19"/>
                  </a:lnTo>
                  <a:lnTo>
                    <a:pt x="38" y="19"/>
                  </a:lnTo>
                  <a:lnTo>
                    <a:pt x="42" y="19"/>
                  </a:lnTo>
                  <a:lnTo>
                    <a:pt x="48" y="17"/>
                  </a:lnTo>
                  <a:lnTo>
                    <a:pt x="53" y="17"/>
                  </a:lnTo>
                  <a:lnTo>
                    <a:pt x="59" y="15"/>
                  </a:lnTo>
                  <a:lnTo>
                    <a:pt x="65" y="13"/>
                  </a:lnTo>
                  <a:lnTo>
                    <a:pt x="68" y="13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84" y="12"/>
                  </a:lnTo>
                  <a:lnTo>
                    <a:pt x="87" y="10"/>
                  </a:lnTo>
                  <a:lnTo>
                    <a:pt x="93" y="8"/>
                  </a:lnTo>
                  <a:lnTo>
                    <a:pt x="97" y="8"/>
                  </a:lnTo>
                  <a:lnTo>
                    <a:pt x="101" y="8"/>
                  </a:lnTo>
                  <a:lnTo>
                    <a:pt x="103" y="6"/>
                  </a:lnTo>
                  <a:lnTo>
                    <a:pt x="108" y="6"/>
                  </a:lnTo>
                  <a:lnTo>
                    <a:pt x="110" y="6"/>
                  </a:lnTo>
                  <a:lnTo>
                    <a:pt x="112" y="6"/>
                  </a:lnTo>
                  <a:lnTo>
                    <a:pt x="116" y="4"/>
                  </a:lnTo>
                  <a:lnTo>
                    <a:pt x="116" y="4"/>
                  </a:lnTo>
                  <a:lnTo>
                    <a:pt x="116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7678738" y="2392363"/>
              <a:ext cx="100012" cy="355600"/>
            </a:xfrm>
            <a:custGeom>
              <a:avLst/>
              <a:gdLst/>
              <a:ahLst/>
              <a:cxnLst>
                <a:cxn ang="0">
                  <a:pos x="111" y="43"/>
                </a:cxn>
                <a:cxn ang="0">
                  <a:pos x="109" y="62"/>
                </a:cxn>
                <a:cxn ang="0">
                  <a:pos x="107" y="83"/>
                </a:cxn>
                <a:cxn ang="0">
                  <a:pos x="105" y="104"/>
                </a:cxn>
                <a:cxn ang="0">
                  <a:pos x="101" y="127"/>
                </a:cxn>
                <a:cxn ang="0">
                  <a:pos x="97" y="150"/>
                </a:cxn>
                <a:cxn ang="0">
                  <a:pos x="91" y="171"/>
                </a:cxn>
                <a:cxn ang="0">
                  <a:pos x="88" y="192"/>
                </a:cxn>
                <a:cxn ang="0">
                  <a:pos x="82" y="212"/>
                </a:cxn>
                <a:cxn ang="0">
                  <a:pos x="76" y="233"/>
                </a:cxn>
                <a:cxn ang="0">
                  <a:pos x="71" y="252"/>
                </a:cxn>
                <a:cxn ang="0">
                  <a:pos x="65" y="269"/>
                </a:cxn>
                <a:cxn ang="0">
                  <a:pos x="59" y="287"/>
                </a:cxn>
                <a:cxn ang="0">
                  <a:pos x="53" y="300"/>
                </a:cxn>
                <a:cxn ang="0">
                  <a:pos x="48" y="313"/>
                </a:cxn>
                <a:cxn ang="0">
                  <a:pos x="44" y="323"/>
                </a:cxn>
                <a:cxn ang="0">
                  <a:pos x="34" y="340"/>
                </a:cxn>
                <a:cxn ang="0">
                  <a:pos x="25" y="359"/>
                </a:cxn>
                <a:cxn ang="0">
                  <a:pos x="19" y="378"/>
                </a:cxn>
                <a:cxn ang="0">
                  <a:pos x="12" y="399"/>
                </a:cxn>
                <a:cxn ang="0">
                  <a:pos x="6" y="418"/>
                </a:cxn>
                <a:cxn ang="0">
                  <a:pos x="2" y="431"/>
                </a:cxn>
                <a:cxn ang="0">
                  <a:pos x="0" y="442"/>
                </a:cxn>
                <a:cxn ang="0">
                  <a:pos x="2" y="446"/>
                </a:cxn>
                <a:cxn ang="0">
                  <a:pos x="10" y="435"/>
                </a:cxn>
                <a:cxn ang="0">
                  <a:pos x="19" y="421"/>
                </a:cxn>
                <a:cxn ang="0">
                  <a:pos x="25" y="408"/>
                </a:cxn>
                <a:cxn ang="0">
                  <a:pos x="33" y="393"/>
                </a:cxn>
                <a:cxn ang="0">
                  <a:pos x="38" y="376"/>
                </a:cxn>
                <a:cxn ang="0">
                  <a:pos x="50" y="357"/>
                </a:cxn>
                <a:cxn ang="0">
                  <a:pos x="57" y="340"/>
                </a:cxn>
                <a:cxn ang="0">
                  <a:pos x="67" y="319"/>
                </a:cxn>
                <a:cxn ang="0">
                  <a:pos x="74" y="300"/>
                </a:cxn>
                <a:cxn ang="0">
                  <a:pos x="84" y="283"/>
                </a:cxn>
                <a:cxn ang="0">
                  <a:pos x="90" y="264"/>
                </a:cxn>
                <a:cxn ang="0">
                  <a:pos x="97" y="249"/>
                </a:cxn>
                <a:cxn ang="0">
                  <a:pos x="105" y="233"/>
                </a:cxn>
                <a:cxn ang="0">
                  <a:pos x="109" y="222"/>
                </a:cxn>
                <a:cxn ang="0">
                  <a:pos x="112" y="211"/>
                </a:cxn>
                <a:cxn ang="0">
                  <a:pos x="116" y="197"/>
                </a:cxn>
                <a:cxn ang="0">
                  <a:pos x="118" y="182"/>
                </a:cxn>
                <a:cxn ang="0">
                  <a:pos x="120" y="165"/>
                </a:cxn>
                <a:cxn ang="0">
                  <a:pos x="124" y="148"/>
                </a:cxn>
                <a:cxn ang="0">
                  <a:pos x="124" y="131"/>
                </a:cxn>
                <a:cxn ang="0">
                  <a:pos x="124" y="110"/>
                </a:cxn>
                <a:cxn ang="0">
                  <a:pos x="124" y="93"/>
                </a:cxn>
                <a:cxn ang="0">
                  <a:pos x="126" y="74"/>
                </a:cxn>
                <a:cxn ang="0">
                  <a:pos x="126" y="57"/>
                </a:cxn>
                <a:cxn ang="0">
                  <a:pos x="126" y="41"/>
                </a:cxn>
                <a:cxn ang="0">
                  <a:pos x="126" y="28"/>
                </a:cxn>
                <a:cxn ang="0">
                  <a:pos x="124" y="17"/>
                </a:cxn>
                <a:cxn ang="0">
                  <a:pos x="124" y="2"/>
                </a:cxn>
                <a:cxn ang="0">
                  <a:pos x="111" y="28"/>
                </a:cxn>
              </a:cxnLst>
              <a:rect l="0" t="0" r="r" b="b"/>
              <a:pathLst>
                <a:path w="126" h="448">
                  <a:moveTo>
                    <a:pt x="111" y="28"/>
                  </a:moveTo>
                  <a:lnTo>
                    <a:pt x="111" y="34"/>
                  </a:lnTo>
                  <a:lnTo>
                    <a:pt x="111" y="38"/>
                  </a:lnTo>
                  <a:lnTo>
                    <a:pt x="111" y="43"/>
                  </a:lnTo>
                  <a:lnTo>
                    <a:pt x="111" y="47"/>
                  </a:lnTo>
                  <a:lnTo>
                    <a:pt x="111" y="51"/>
                  </a:lnTo>
                  <a:lnTo>
                    <a:pt x="111" y="57"/>
                  </a:lnTo>
                  <a:lnTo>
                    <a:pt x="109" y="62"/>
                  </a:lnTo>
                  <a:lnTo>
                    <a:pt x="109" y="68"/>
                  </a:lnTo>
                  <a:lnTo>
                    <a:pt x="109" y="72"/>
                  </a:lnTo>
                  <a:lnTo>
                    <a:pt x="109" y="78"/>
                  </a:lnTo>
                  <a:lnTo>
                    <a:pt x="107" y="83"/>
                  </a:lnTo>
                  <a:lnTo>
                    <a:pt x="107" y="89"/>
                  </a:lnTo>
                  <a:lnTo>
                    <a:pt x="107" y="93"/>
                  </a:lnTo>
                  <a:lnTo>
                    <a:pt x="107" y="100"/>
                  </a:lnTo>
                  <a:lnTo>
                    <a:pt x="105" y="104"/>
                  </a:lnTo>
                  <a:lnTo>
                    <a:pt x="105" y="110"/>
                  </a:lnTo>
                  <a:lnTo>
                    <a:pt x="103" y="116"/>
                  </a:lnTo>
                  <a:lnTo>
                    <a:pt x="103" y="121"/>
                  </a:lnTo>
                  <a:lnTo>
                    <a:pt x="101" y="127"/>
                  </a:lnTo>
                  <a:lnTo>
                    <a:pt x="101" y="133"/>
                  </a:lnTo>
                  <a:lnTo>
                    <a:pt x="101" y="138"/>
                  </a:lnTo>
                  <a:lnTo>
                    <a:pt x="97" y="142"/>
                  </a:lnTo>
                  <a:lnTo>
                    <a:pt x="97" y="150"/>
                  </a:lnTo>
                  <a:lnTo>
                    <a:pt x="95" y="155"/>
                  </a:lnTo>
                  <a:lnTo>
                    <a:pt x="93" y="159"/>
                  </a:lnTo>
                  <a:lnTo>
                    <a:pt x="93" y="165"/>
                  </a:lnTo>
                  <a:lnTo>
                    <a:pt x="91" y="171"/>
                  </a:lnTo>
                  <a:lnTo>
                    <a:pt x="91" y="176"/>
                  </a:lnTo>
                  <a:lnTo>
                    <a:pt x="90" y="182"/>
                  </a:lnTo>
                  <a:lnTo>
                    <a:pt x="90" y="188"/>
                  </a:lnTo>
                  <a:lnTo>
                    <a:pt x="88" y="192"/>
                  </a:lnTo>
                  <a:lnTo>
                    <a:pt x="88" y="197"/>
                  </a:lnTo>
                  <a:lnTo>
                    <a:pt x="86" y="203"/>
                  </a:lnTo>
                  <a:lnTo>
                    <a:pt x="84" y="207"/>
                  </a:lnTo>
                  <a:lnTo>
                    <a:pt x="82" y="212"/>
                  </a:lnTo>
                  <a:lnTo>
                    <a:pt x="80" y="220"/>
                  </a:lnTo>
                  <a:lnTo>
                    <a:pt x="78" y="224"/>
                  </a:lnTo>
                  <a:lnTo>
                    <a:pt x="78" y="228"/>
                  </a:lnTo>
                  <a:lnTo>
                    <a:pt x="76" y="233"/>
                  </a:lnTo>
                  <a:lnTo>
                    <a:pt x="74" y="237"/>
                  </a:lnTo>
                  <a:lnTo>
                    <a:pt x="72" y="243"/>
                  </a:lnTo>
                  <a:lnTo>
                    <a:pt x="72" y="247"/>
                  </a:lnTo>
                  <a:lnTo>
                    <a:pt x="71" y="252"/>
                  </a:lnTo>
                  <a:lnTo>
                    <a:pt x="69" y="256"/>
                  </a:lnTo>
                  <a:lnTo>
                    <a:pt x="67" y="260"/>
                  </a:lnTo>
                  <a:lnTo>
                    <a:pt x="67" y="264"/>
                  </a:lnTo>
                  <a:lnTo>
                    <a:pt x="65" y="269"/>
                  </a:lnTo>
                  <a:lnTo>
                    <a:pt x="63" y="273"/>
                  </a:lnTo>
                  <a:lnTo>
                    <a:pt x="61" y="277"/>
                  </a:lnTo>
                  <a:lnTo>
                    <a:pt x="59" y="281"/>
                  </a:lnTo>
                  <a:lnTo>
                    <a:pt x="59" y="287"/>
                  </a:lnTo>
                  <a:lnTo>
                    <a:pt x="57" y="288"/>
                  </a:lnTo>
                  <a:lnTo>
                    <a:pt x="55" y="294"/>
                  </a:lnTo>
                  <a:lnTo>
                    <a:pt x="55" y="296"/>
                  </a:lnTo>
                  <a:lnTo>
                    <a:pt x="53" y="300"/>
                  </a:lnTo>
                  <a:lnTo>
                    <a:pt x="52" y="304"/>
                  </a:lnTo>
                  <a:lnTo>
                    <a:pt x="50" y="306"/>
                  </a:lnTo>
                  <a:lnTo>
                    <a:pt x="50" y="309"/>
                  </a:lnTo>
                  <a:lnTo>
                    <a:pt x="48" y="313"/>
                  </a:lnTo>
                  <a:lnTo>
                    <a:pt x="46" y="315"/>
                  </a:lnTo>
                  <a:lnTo>
                    <a:pt x="44" y="317"/>
                  </a:lnTo>
                  <a:lnTo>
                    <a:pt x="44" y="321"/>
                  </a:lnTo>
                  <a:lnTo>
                    <a:pt x="44" y="323"/>
                  </a:lnTo>
                  <a:lnTo>
                    <a:pt x="42" y="326"/>
                  </a:lnTo>
                  <a:lnTo>
                    <a:pt x="38" y="330"/>
                  </a:lnTo>
                  <a:lnTo>
                    <a:pt x="38" y="334"/>
                  </a:lnTo>
                  <a:lnTo>
                    <a:pt x="34" y="340"/>
                  </a:lnTo>
                  <a:lnTo>
                    <a:pt x="33" y="344"/>
                  </a:lnTo>
                  <a:lnTo>
                    <a:pt x="31" y="347"/>
                  </a:lnTo>
                  <a:lnTo>
                    <a:pt x="29" y="353"/>
                  </a:lnTo>
                  <a:lnTo>
                    <a:pt x="25" y="359"/>
                  </a:lnTo>
                  <a:lnTo>
                    <a:pt x="25" y="364"/>
                  </a:lnTo>
                  <a:lnTo>
                    <a:pt x="21" y="368"/>
                  </a:lnTo>
                  <a:lnTo>
                    <a:pt x="21" y="374"/>
                  </a:lnTo>
                  <a:lnTo>
                    <a:pt x="19" y="378"/>
                  </a:lnTo>
                  <a:lnTo>
                    <a:pt x="15" y="383"/>
                  </a:lnTo>
                  <a:lnTo>
                    <a:pt x="15" y="387"/>
                  </a:lnTo>
                  <a:lnTo>
                    <a:pt x="14" y="395"/>
                  </a:lnTo>
                  <a:lnTo>
                    <a:pt x="12" y="399"/>
                  </a:lnTo>
                  <a:lnTo>
                    <a:pt x="10" y="404"/>
                  </a:lnTo>
                  <a:lnTo>
                    <a:pt x="8" y="408"/>
                  </a:lnTo>
                  <a:lnTo>
                    <a:pt x="8" y="412"/>
                  </a:lnTo>
                  <a:lnTo>
                    <a:pt x="6" y="418"/>
                  </a:lnTo>
                  <a:lnTo>
                    <a:pt x="4" y="421"/>
                  </a:lnTo>
                  <a:lnTo>
                    <a:pt x="2" y="425"/>
                  </a:lnTo>
                  <a:lnTo>
                    <a:pt x="2" y="429"/>
                  </a:lnTo>
                  <a:lnTo>
                    <a:pt x="2" y="431"/>
                  </a:lnTo>
                  <a:lnTo>
                    <a:pt x="2" y="435"/>
                  </a:lnTo>
                  <a:lnTo>
                    <a:pt x="2" y="437"/>
                  </a:lnTo>
                  <a:lnTo>
                    <a:pt x="0" y="439"/>
                  </a:lnTo>
                  <a:lnTo>
                    <a:pt x="0" y="442"/>
                  </a:lnTo>
                  <a:lnTo>
                    <a:pt x="0" y="444"/>
                  </a:lnTo>
                  <a:lnTo>
                    <a:pt x="2" y="446"/>
                  </a:lnTo>
                  <a:lnTo>
                    <a:pt x="2" y="448"/>
                  </a:lnTo>
                  <a:lnTo>
                    <a:pt x="2" y="446"/>
                  </a:lnTo>
                  <a:lnTo>
                    <a:pt x="4" y="444"/>
                  </a:lnTo>
                  <a:lnTo>
                    <a:pt x="6" y="442"/>
                  </a:lnTo>
                  <a:lnTo>
                    <a:pt x="8" y="439"/>
                  </a:lnTo>
                  <a:lnTo>
                    <a:pt x="10" y="435"/>
                  </a:lnTo>
                  <a:lnTo>
                    <a:pt x="14" y="431"/>
                  </a:lnTo>
                  <a:lnTo>
                    <a:pt x="15" y="427"/>
                  </a:lnTo>
                  <a:lnTo>
                    <a:pt x="15" y="423"/>
                  </a:lnTo>
                  <a:lnTo>
                    <a:pt x="19" y="421"/>
                  </a:lnTo>
                  <a:lnTo>
                    <a:pt x="21" y="418"/>
                  </a:lnTo>
                  <a:lnTo>
                    <a:pt x="21" y="414"/>
                  </a:lnTo>
                  <a:lnTo>
                    <a:pt x="23" y="412"/>
                  </a:lnTo>
                  <a:lnTo>
                    <a:pt x="25" y="408"/>
                  </a:lnTo>
                  <a:lnTo>
                    <a:pt x="25" y="404"/>
                  </a:lnTo>
                  <a:lnTo>
                    <a:pt x="29" y="401"/>
                  </a:lnTo>
                  <a:lnTo>
                    <a:pt x="31" y="397"/>
                  </a:lnTo>
                  <a:lnTo>
                    <a:pt x="33" y="393"/>
                  </a:lnTo>
                  <a:lnTo>
                    <a:pt x="34" y="387"/>
                  </a:lnTo>
                  <a:lnTo>
                    <a:pt x="36" y="383"/>
                  </a:lnTo>
                  <a:lnTo>
                    <a:pt x="38" y="380"/>
                  </a:lnTo>
                  <a:lnTo>
                    <a:pt x="38" y="376"/>
                  </a:lnTo>
                  <a:lnTo>
                    <a:pt x="42" y="370"/>
                  </a:lnTo>
                  <a:lnTo>
                    <a:pt x="44" y="366"/>
                  </a:lnTo>
                  <a:lnTo>
                    <a:pt x="46" y="363"/>
                  </a:lnTo>
                  <a:lnTo>
                    <a:pt x="50" y="357"/>
                  </a:lnTo>
                  <a:lnTo>
                    <a:pt x="52" y="353"/>
                  </a:lnTo>
                  <a:lnTo>
                    <a:pt x="53" y="349"/>
                  </a:lnTo>
                  <a:lnTo>
                    <a:pt x="55" y="344"/>
                  </a:lnTo>
                  <a:lnTo>
                    <a:pt x="57" y="340"/>
                  </a:lnTo>
                  <a:lnTo>
                    <a:pt x="59" y="334"/>
                  </a:lnTo>
                  <a:lnTo>
                    <a:pt x="61" y="328"/>
                  </a:lnTo>
                  <a:lnTo>
                    <a:pt x="63" y="325"/>
                  </a:lnTo>
                  <a:lnTo>
                    <a:pt x="67" y="319"/>
                  </a:lnTo>
                  <a:lnTo>
                    <a:pt x="69" y="315"/>
                  </a:lnTo>
                  <a:lnTo>
                    <a:pt x="71" y="309"/>
                  </a:lnTo>
                  <a:lnTo>
                    <a:pt x="72" y="306"/>
                  </a:lnTo>
                  <a:lnTo>
                    <a:pt x="74" y="300"/>
                  </a:lnTo>
                  <a:lnTo>
                    <a:pt x="76" y="296"/>
                  </a:lnTo>
                  <a:lnTo>
                    <a:pt x="78" y="292"/>
                  </a:lnTo>
                  <a:lnTo>
                    <a:pt x="80" y="287"/>
                  </a:lnTo>
                  <a:lnTo>
                    <a:pt x="84" y="283"/>
                  </a:lnTo>
                  <a:lnTo>
                    <a:pt x="86" y="277"/>
                  </a:lnTo>
                  <a:lnTo>
                    <a:pt x="88" y="273"/>
                  </a:lnTo>
                  <a:lnTo>
                    <a:pt x="90" y="269"/>
                  </a:lnTo>
                  <a:lnTo>
                    <a:pt x="90" y="264"/>
                  </a:lnTo>
                  <a:lnTo>
                    <a:pt x="91" y="260"/>
                  </a:lnTo>
                  <a:lnTo>
                    <a:pt x="93" y="256"/>
                  </a:lnTo>
                  <a:lnTo>
                    <a:pt x="95" y="252"/>
                  </a:lnTo>
                  <a:lnTo>
                    <a:pt x="97" y="249"/>
                  </a:lnTo>
                  <a:lnTo>
                    <a:pt x="101" y="245"/>
                  </a:lnTo>
                  <a:lnTo>
                    <a:pt x="101" y="241"/>
                  </a:lnTo>
                  <a:lnTo>
                    <a:pt x="103" y="237"/>
                  </a:lnTo>
                  <a:lnTo>
                    <a:pt x="105" y="233"/>
                  </a:lnTo>
                  <a:lnTo>
                    <a:pt x="105" y="231"/>
                  </a:lnTo>
                  <a:lnTo>
                    <a:pt x="107" y="228"/>
                  </a:lnTo>
                  <a:lnTo>
                    <a:pt x="107" y="224"/>
                  </a:lnTo>
                  <a:lnTo>
                    <a:pt x="109" y="222"/>
                  </a:lnTo>
                  <a:lnTo>
                    <a:pt x="111" y="220"/>
                  </a:lnTo>
                  <a:lnTo>
                    <a:pt x="111" y="218"/>
                  </a:lnTo>
                  <a:lnTo>
                    <a:pt x="111" y="212"/>
                  </a:lnTo>
                  <a:lnTo>
                    <a:pt x="112" y="211"/>
                  </a:lnTo>
                  <a:lnTo>
                    <a:pt x="114" y="207"/>
                  </a:lnTo>
                  <a:lnTo>
                    <a:pt x="114" y="203"/>
                  </a:lnTo>
                  <a:lnTo>
                    <a:pt x="114" y="201"/>
                  </a:lnTo>
                  <a:lnTo>
                    <a:pt x="116" y="197"/>
                  </a:lnTo>
                  <a:lnTo>
                    <a:pt x="118" y="193"/>
                  </a:lnTo>
                  <a:lnTo>
                    <a:pt x="118" y="190"/>
                  </a:lnTo>
                  <a:lnTo>
                    <a:pt x="118" y="186"/>
                  </a:lnTo>
                  <a:lnTo>
                    <a:pt x="118" y="182"/>
                  </a:lnTo>
                  <a:lnTo>
                    <a:pt x="120" y="178"/>
                  </a:lnTo>
                  <a:lnTo>
                    <a:pt x="120" y="173"/>
                  </a:lnTo>
                  <a:lnTo>
                    <a:pt x="120" y="169"/>
                  </a:lnTo>
                  <a:lnTo>
                    <a:pt x="120" y="165"/>
                  </a:lnTo>
                  <a:lnTo>
                    <a:pt x="122" y="159"/>
                  </a:lnTo>
                  <a:lnTo>
                    <a:pt x="122" y="155"/>
                  </a:lnTo>
                  <a:lnTo>
                    <a:pt x="124" y="152"/>
                  </a:lnTo>
                  <a:lnTo>
                    <a:pt x="124" y="148"/>
                  </a:lnTo>
                  <a:lnTo>
                    <a:pt x="124" y="142"/>
                  </a:lnTo>
                  <a:lnTo>
                    <a:pt x="124" y="138"/>
                  </a:lnTo>
                  <a:lnTo>
                    <a:pt x="124" y="135"/>
                  </a:lnTo>
                  <a:lnTo>
                    <a:pt x="124" y="131"/>
                  </a:lnTo>
                  <a:lnTo>
                    <a:pt x="124" y="125"/>
                  </a:lnTo>
                  <a:lnTo>
                    <a:pt x="124" y="119"/>
                  </a:lnTo>
                  <a:lnTo>
                    <a:pt x="124" y="116"/>
                  </a:lnTo>
                  <a:lnTo>
                    <a:pt x="124" y="110"/>
                  </a:lnTo>
                  <a:lnTo>
                    <a:pt x="124" y="106"/>
                  </a:lnTo>
                  <a:lnTo>
                    <a:pt x="124" y="102"/>
                  </a:lnTo>
                  <a:lnTo>
                    <a:pt x="124" y="97"/>
                  </a:lnTo>
                  <a:lnTo>
                    <a:pt x="124" y="93"/>
                  </a:lnTo>
                  <a:lnTo>
                    <a:pt x="126" y="87"/>
                  </a:lnTo>
                  <a:lnTo>
                    <a:pt x="126" y="83"/>
                  </a:lnTo>
                  <a:lnTo>
                    <a:pt x="126" y="79"/>
                  </a:lnTo>
                  <a:lnTo>
                    <a:pt x="126" y="74"/>
                  </a:lnTo>
                  <a:lnTo>
                    <a:pt x="126" y="70"/>
                  </a:lnTo>
                  <a:lnTo>
                    <a:pt x="126" y="66"/>
                  </a:lnTo>
                  <a:lnTo>
                    <a:pt x="126" y="62"/>
                  </a:lnTo>
                  <a:lnTo>
                    <a:pt x="126" y="57"/>
                  </a:lnTo>
                  <a:lnTo>
                    <a:pt x="126" y="55"/>
                  </a:lnTo>
                  <a:lnTo>
                    <a:pt x="126" y="49"/>
                  </a:lnTo>
                  <a:lnTo>
                    <a:pt x="126" y="45"/>
                  </a:lnTo>
                  <a:lnTo>
                    <a:pt x="126" y="41"/>
                  </a:lnTo>
                  <a:lnTo>
                    <a:pt x="126" y="38"/>
                  </a:lnTo>
                  <a:lnTo>
                    <a:pt x="126" y="34"/>
                  </a:lnTo>
                  <a:lnTo>
                    <a:pt x="126" y="32"/>
                  </a:lnTo>
                  <a:lnTo>
                    <a:pt x="126" y="28"/>
                  </a:lnTo>
                  <a:lnTo>
                    <a:pt x="126" y="26"/>
                  </a:lnTo>
                  <a:lnTo>
                    <a:pt x="124" y="22"/>
                  </a:lnTo>
                  <a:lnTo>
                    <a:pt x="124" y="19"/>
                  </a:lnTo>
                  <a:lnTo>
                    <a:pt x="124" y="17"/>
                  </a:lnTo>
                  <a:lnTo>
                    <a:pt x="124" y="15"/>
                  </a:lnTo>
                  <a:lnTo>
                    <a:pt x="124" y="11"/>
                  </a:lnTo>
                  <a:lnTo>
                    <a:pt x="124" y="5"/>
                  </a:lnTo>
                  <a:lnTo>
                    <a:pt x="124" y="2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11" y="28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7673975" y="2646363"/>
              <a:ext cx="206375" cy="215900"/>
            </a:xfrm>
            <a:custGeom>
              <a:avLst/>
              <a:gdLst/>
              <a:ahLst/>
              <a:cxnLst>
                <a:cxn ang="0">
                  <a:pos x="34" y="239"/>
                </a:cxn>
                <a:cxn ang="0">
                  <a:pos x="51" y="228"/>
                </a:cxn>
                <a:cxn ang="0">
                  <a:pos x="70" y="218"/>
                </a:cxn>
                <a:cxn ang="0">
                  <a:pos x="85" y="203"/>
                </a:cxn>
                <a:cxn ang="0">
                  <a:pos x="102" y="192"/>
                </a:cxn>
                <a:cxn ang="0">
                  <a:pos x="119" y="175"/>
                </a:cxn>
                <a:cxn ang="0">
                  <a:pos x="135" y="161"/>
                </a:cxn>
                <a:cxn ang="0">
                  <a:pos x="150" y="144"/>
                </a:cxn>
                <a:cxn ang="0">
                  <a:pos x="163" y="129"/>
                </a:cxn>
                <a:cxn ang="0">
                  <a:pos x="178" y="112"/>
                </a:cxn>
                <a:cxn ang="0">
                  <a:pos x="192" y="97"/>
                </a:cxn>
                <a:cxn ang="0">
                  <a:pos x="203" y="81"/>
                </a:cxn>
                <a:cxn ang="0">
                  <a:pos x="214" y="66"/>
                </a:cxn>
                <a:cxn ang="0">
                  <a:pos x="222" y="55"/>
                </a:cxn>
                <a:cxn ang="0">
                  <a:pos x="231" y="42"/>
                </a:cxn>
                <a:cxn ang="0">
                  <a:pos x="239" y="30"/>
                </a:cxn>
                <a:cxn ang="0">
                  <a:pos x="245" y="21"/>
                </a:cxn>
                <a:cxn ang="0">
                  <a:pos x="252" y="9"/>
                </a:cxn>
                <a:cxn ang="0">
                  <a:pos x="256" y="2"/>
                </a:cxn>
                <a:cxn ang="0">
                  <a:pos x="256" y="4"/>
                </a:cxn>
                <a:cxn ang="0">
                  <a:pos x="254" y="15"/>
                </a:cxn>
                <a:cxn ang="0">
                  <a:pos x="250" y="26"/>
                </a:cxn>
                <a:cxn ang="0">
                  <a:pos x="245" y="40"/>
                </a:cxn>
                <a:cxn ang="0">
                  <a:pos x="239" y="53"/>
                </a:cxn>
                <a:cxn ang="0">
                  <a:pos x="237" y="62"/>
                </a:cxn>
                <a:cxn ang="0">
                  <a:pos x="233" y="70"/>
                </a:cxn>
                <a:cxn ang="0">
                  <a:pos x="230" y="80"/>
                </a:cxn>
                <a:cxn ang="0">
                  <a:pos x="226" y="91"/>
                </a:cxn>
                <a:cxn ang="0">
                  <a:pos x="220" y="100"/>
                </a:cxn>
                <a:cxn ang="0">
                  <a:pos x="214" y="110"/>
                </a:cxn>
                <a:cxn ang="0">
                  <a:pos x="209" y="119"/>
                </a:cxn>
                <a:cxn ang="0">
                  <a:pos x="203" y="131"/>
                </a:cxn>
                <a:cxn ang="0">
                  <a:pos x="197" y="140"/>
                </a:cxn>
                <a:cxn ang="0">
                  <a:pos x="190" y="150"/>
                </a:cxn>
                <a:cxn ang="0">
                  <a:pos x="182" y="159"/>
                </a:cxn>
                <a:cxn ang="0">
                  <a:pos x="174" y="169"/>
                </a:cxn>
                <a:cxn ang="0">
                  <a:pos x="167" y="178"/>
                </a:cxn>
                <a:cxn ang="0">
                  <a:pos x="155" y="186"/>
                </a:cxn>
                <a:cxn ang="0">
                  <a:pos x="146" y="194"/>
                </a:cxn>
                <a:cxn ang="0">
                  <a:pos x="135" y="203"/>
                </a:cxn>
                <a:cxn ang="0">
                  <a:pos x="125" y="211"/>
                </a:cxn>
                <a:cxn ang="0">
                  <a:pos x="114" y="216"/>
                </a:cxn>
                <a:cxn ang="0">
                  <a:pos x="102" y="222"/>
                </a:cxn>
                <a:cxn ang="0">
                  <a:pos x="93" y="230"/>
                </a:cxn>
                <a:cxn ang="0">
                  <a:pos x="81" y="235"/>
                </a:cxn>
                <a:cxn ang="0">
                  <a:pos x="70" y="241"/>
                </a:cxn>
                <a:cxn ang="0">
                  <a:pos x="60" y="247"/>
                </a:cxn>
                <a:cxn ang="0">
                  <a:pos x="49" y="251"/>
                </a:cxn>
                <a:cxn ang="0">
                  <a:pos x="39" y="254"/>
                </a:cxn>
                <a:cxn ang="0">
                  <a:pos x="30" y="258"/>
                </a:cxn>
                <a:cxn ang="0">
                  <a:pos x="19" y="264"/>
                </a:cxn>
                <a:cxn ang="0">
                  <a:pos x="7" y="268"/>
                </a:cxn>
                <a:cxn ang="0">
                  <a:pos x="0" y="272"/>
                </a:cxn>
              </a:cxnLst>
              <a:rect l="0" t="0" r="r" b="b"/>
              <a:pathLst>
                <a:path w="258" h="272">
                  <a:moveTo>
                    <a:pt x="22" y="245"/>
                  </a:moveTo>
                  <a:lnTo>
                    <a:pt x="28" y="241"/>
                  </a:lnTo>
                  <a:lnTo>
                    <a:pt x="34" y="239"/>
                  </a:lnTo>
                  <a:lnTo>
                    <a:pt x="39" y="234"/>
                  </a:lnTo>
                  <a:lnTo>
                    <a:pt x="47" y="232"/>
                  </a:lnTo>
                  <a:lnTo>
                    <a:pt x="51" y="228"/>
                  </a:lnTo>
                  <a:lnTo>
                    <a:pt x="58" y="224"/>
                  </a:lnTo>
                  <a:lnTo>
                    <a:pt x="64" y="220"/>
                  </a:lnTo>
                  <a:lnTo>
                    <a:pt x="70" y="218"/>
                  </a:lnTo>
                  <a:lnTo>
                    <a:pt x="76" y="213"/>
                  </a:lnTo>
                  <a:lnTo>
                    <a:pt x="81" y="209"/>
                  </a:lnTo>
                  <a:lnTo>
                    <a:pt x="85" y="203"/>
                  </a:lnTo>
                  <a:lnTo>
                    <a:pt x="93" y="199"/>
                  </a:lnTo>
                  <a:lnTo>
                    <a:pt x="96" y="195"/>
                  </a:lnTo>
                  <a:lnTo>
                    <a:pt x="102" y="192"/>
                  </a:lnTo>
                  <a:lnTo>
                    <a:pt x="108" y="184"/>
                  </a:lnTo>
                  <a:lnTo>
                    <a:pt x="114" y="180"/>
                  </a:lnTo>
                  <a:lnTo>
                    <a:pt x="119" y="175"/>
                  </a:lnTo>
                  <a:lnTo>
                    <a:pt x="125" y="171"/>
                  </a:lnTo>
                  <a:lnTo>
                    <a:pt x="129" y="165"/>
                  </a:lnTo>
                  <a:lnTo>
                    <a:pt x="135" y="161"/>
                  </a:lnTo>
                  <a:lnTo>
                    <a:pt x="140" y="154"/>
                  </a:lnTo>
                  <a:lnTo>
                    <a:pt x="146" y="150"/>
                  </a:lnTo>
                  <a:lnTo>
                    <a:pt x="150" y="144"/>
                  </a:lnTo>
                  <a:lnTo>
                    <a:pt x="155" y="140"/>
                  </a:lnTo>
                  <a:lnTo>
                    <a:pt x="159" y="135"/>
                  </a:lnTo>
                  <a:lnTo>
                    <a:pt x="163" y="129"/>
                  </a:lnTo>
                  <a:lnTo>
                    <a:pt x="169" y="123"/>
                  </a:lnTo>
                  <a:lnTo>
                    <a:pt x="173" y="118"/>
                  </a:lnTo>
                  <a:lnTo>
                    <a:pt x="178" y="112"/>
                  </a:lnTo>
                  <a:lnTo>
                    <a:pt x="182" y="108"/>
                  </a:lnTo>
                  <a:lnTo>
                    <a:pt x="186" y="100"/>
                  </a:lnTo>
                  <a:lnTo>
                    <a:pt x="192" y="97"/>
                  </a:lnTo>
                  <a:lnTo>
                    <a:pt x="195" y="91"/>
                  </a:lnTo>
                  <a:lnTo>
                    <a:pt x="197" y="87"/>
                  </a:lnTo>
                  <a:lnTo>
                    <a:pt x="203" y="81"/>
                  </a:lnTo>
                  <a:lnTo>
                    <a:pt x="205" y="78"/>
                  </a:lnTo>
                  <a:lnTo>
                    <a:pt x="209" y="72"/>
                  </a:lnTo>
                  <a:lnTo>
                    <a:pt x="214" y="66"/>
                  </a:lnTo>
                  <a:lnTo>
                    <a:pt x="216" y="62"/>
                  </a:lnTo>
                  <a:lnTo>
                    <a:pt x="220" y="59"/>
                  </a:lnTo>
                  <a:lnTo>
                    <a:pt x="222" y="55"/>
                  </a:lnTo>
                  <a:lnTo>
                    <a:pt x="226" y="49"/>
                  </a:lnTo>
                  <a:lnTo>
                    <a:pt x="230" y="43"/>
                  </a:lnTo>
                  <a:lnTo>
                    <a:pt x="231" y="42"/>
                  </a:lnTo>
                  <a:lnTo>
                    <a:pt x="235" y="36"/>
                  </a:lnTo>
                  <a:lnTo>
                    <a:pt x="237" y="32"/>
                  </a:lnTo>
                  <a:lnTo>
                    <a:pt x="239" y="30"/>
                  </a:lnTo>
                  <a:lnTo>
                    <a:pt x="241" y="26"/>
                  </a:lnTo>
                  <a:lnTo>
                    <a:pt x="243" y="23"/>
                  </a:lnTo>
                  <a:lnTo>
                    <a:pt x="245" y="21"/>
                  </a:lnTo>
                  <a:lnTo>
                    <a:pt x="249" y="17"/>
                  </a:lnTo>
                  <a:lnTo>
                    <a:pt x="249" y="15"/>
                  </a:lnTo>
                  <a:lnTo>
                    <a:pt x="252" y="9"/>
                  </a:lnTo>
                  <a:lnTo>
                    <a:pt x="254" y="5"/>
                  </a:lnTo>
                  <a:lnTo>
                    <a:pt x="256" y="2"/>
                  </a:lnTo>
                  <a:lnTo>
                    <a:pt x="256" y="2"/>
                  </a:lnTo>
                  <a:lnTo>
                    <a:pt x="258" y="0"/>
                  </a:lnTo>
                  <a:lnTo>
                    <a:pt x="258" y="2"/>
                  </a:lnTo>
                  <a:lnTo>
                    <a:pt x="256" y="4"/>
                  </a:lnTo>
                  <a:lnTo>
                    <a:pt x="254" y="7"/>
                  </a:lnTo>
                  <a:lnTo>
                    <a:pt x="254" y="9"/>
                  </a:lnTo>
                  <a:lnTo>
                    <a:pt x="254" y="15"/>
                  </a:lnTo>
                  <a:lnTo>
                    <a:pt x="252" y="17"/>
                  </a:lnTo>
                  <a:lnTo>
                    <a:pt x="252" y="21"/>
                  </a:lnTo>
                  <a:lnTo>
                    <a:pt x="250" y="26"/>
                  </a:lnTo>
                  <a:lnTo>
                    <a:pt x="249" y="30"/>
                  </a:lnTo>
                  <a:lnTo>
                    <a:pt x="247" y="34"/>
                  </a:lnTo>
                  <a:lnTo>
                    <a:pt x="245" y="40"/>
                  </a:lnTo>
                  <a:lnTo>
                    <a:pt x="243" y="43"/>
                  </a:lnTo>
                  <a:lnTo>
                    <a:pt x="241" y="49"/>
                  </a:lnTo>
                  <a:lnTo>
                    <a:pt x="239" y="53"/>
                  </a:lnTo>
                  <a:lnTo>
                    <a:pt x="239" y="57"/>
                  </a:lnTo>
                  <a:lnTo>
                    <a:pt x="237" y="59"/>
                  </a:lnTo>
                  <a:lnTo>
                    <a:pt x="237" y="62"/>
                  </a:lnTo>
                  <a:lnTo>
                    <a:pt x="237" y="64"/>
                  </a:lnTo>
                  <a:lnTo>
                    <a:pt x="235" y="66"/>
                  </a:lnTo>
                  <a:lnTo>
                    <a:pt x="233" y="70"/>
                  </a:lnTo>
                  <a:lnTo>
                    <a:pt x="231" y="74"/>
                  </a:lnTo>
                  <a:lnTo>
                    <a:pt x="231" y="78"/>
                  </a:lnTo>
                  <a:lnTo>
                    <a:pt x="230" y="80"/>
                  </a:lnTo>
                  <a:lnTo>
                    <a:pt x="228" y="83"/>
                  </a:lnTo>
                  <a:lnTo>
                    <a:pt x="228" y="87"/>
                  </a:lnTo>
                  <a:lnTo>
                    <a:pt x="226" y="91"/>
                  </a:lnTo>
                  <a:lnTo>
                    <a:pt x="224" y="93"/>
                  </a:lnTo>
                  <a:lnTo>
                    <a:pt x="222" y="97"/>
                  </a:lnTo>
                  <a:lnTo>
                    <a:pt x="220" y="100"/>
                  </a:lnTo>
                  <a:lnTo>
                    <a:pt x="218" y="102"/>
                  </a:lnTo>
                  <a:lnTo>
                    <a:pt x="216" y="108"/>
                  </a:lnTo>
                  <a:lnTo>
                    <a:pt x="214" y="110"/>
                  </a:lnTo>
                  <a:lnTo>
                    <a:pt x="214" y="114"/>
                  </a:lnTo>
                  <a:lnTo>
                    <a:pt x="211" y="116"/>
                  </a:lnTo>
                  <a:lnTo>
                    <a:pt x="209" y="119"/>
                  </a:lnTo>
                  <a:lnTo>
                    <a:pt x="207" y="123"/>
                  </a:lnTo>
                  <a:lnTo>
                    <a:pt x="205" y="127"/>
                  </a:lnTo>
                  <a:lnTo>
                    <a:pt x="203" y="131"/>
                  </a:lnTo>
                  <a:lnTo>
                    <a:pt x="201" y="133"/>
                  </a:lnTo>
                  <a:lnTo>
                    <a:pt x="199" y="137"/>
                  </a:lnTo>
                  <a:lnTo>
                    <a:pt x="197" y="140"/>
                  </a:lnTo>
                  <a:lnTo>
                    <a:pt x="195" y="144"/>
                  </a:lnTo>
                  <a:lnTo>
                    <a:pt x="193" y="146"/>
                  </a:lnTo>
                  <a:lnTo>
                    <a:pt x="190" y="150"/>
                  </a:lnTo>
                  <a:lnTo>
                    <a:pt x="188" y="152"/>
                  </a:lnTo>
                  <a:lnTo>
                    <a:pt x="184" y="157"/>
                  </a:lnTo>
                  <a:lnTo>
                    <a:pt x="182" y="159"/>
                  </a:lnTo>
                  <a:lnTo>
                    <a:pt x="180" y="163"/>
                  </a:lnTo>
                  <a:lnTo>
                    <a:pt x="178" y="165"/>
                  </a:lnTo>
                  <a:lnTo>
                    <a:pt x="174" y="169"/>
                  </a:lnTo>
                  <a:lnTo>
                    <a:pt x="171" y="171"/>
                  </a:lnTo>
                  <a:lnTo>
                    <a:pt x="169" y="175"/>
                  </a:lnTo>
                  <a:lnTo>
                    <a:pt x="167" y="178"/>
                  </a:lnTo>
                  <a:lnTo>
                    <a:pt x="163" y="180"/>
                  </a:lnTo>
                  <a:lnTo>
                    <a:pt x="159" y="182"/>
                  </a:lnTo>
                  <a:lnTo>
                    <a:pt x="155" y="186"/>
                  </a:lnTo>
                  <a:lnTo>
                    <a:pt x="154" y="188"/>
                  </a:lnTo>
                  <a:lnTo>
                    <a:pt x="150" y="192"/>
                  </a:lnTo>
                  <a:lnTo>
                    <a:pt x="146" y="194"/>
                  </a:lnTo>
                  <a:lnTo>
                    <a:pt x="142" y="197"/>
                  </a:lnTo>
                  <a:lnTo>
                    <a:pt x="140" y="199"/>
                  </a:lnTo>
                  <a:lnTo>
                    <a:pt x="135" y="203"/>
                  </a:lnTo>
                  <a:lnTo>
                    <a:pt x="133" y="205"/>
                  </a:lnTo>
                  <a:lnTo>
                    <a:pt x="129" y="207"/>
                  </a:lnTo>
                  <a:lnTo>
                    <a:pt x="125" y="211"/>
                  </a:lnTo>
                  <a:lnTo>
                    <a:pt x="121" y="213"/>
                  </a:lnTo>
                  <a:lnTo>
                    <a:pt x="117" y="215"/>
                  </a:lnTo>
                  <a:lnTo>
                    <a:pt x="114" y="216"/>
                  </a:lnTo>
                  <a:lnTo>
                    <a:pt x="110" y="218"/>
                  </a:lnTo>
                  <a:lnTo>
                    <a:pt x="106" y="220"/>
                  </a:lnTo>
                  <a:lnTo>
                    <a:pt x="102" y="222"/>
                  </a:lnTo>
                  <a:lnTo>
                    <a:pt x="98" y="226"/>
                  </a:lnTo>
                  <a:lnTo>
                    <a:pt x="95" y="230"/>
                  </a:lnTo>
                  <a:lnTo>
                    <a:pt x="93" y="230"/>
                  </a:lnTo>
                  <a:lnTo>
                    <a:pt x="89" y="232"/>
                  </a:lnTo>
                  <a:lnTo>
                    <a:pt x="83" y="234"/>
                  </a:lnTo>
                  <a:lnTo>
                    <a:pt x="81" y="235"/>
                  </a:lnTo>
                  <a:lnTo>
                    <a:pt x="77" y="237"/>
                  </a:lnTo>
                  <a:lnTo>
                    <a:pt x="74" y="239"/>
                  </a:lnTo>
                  <a:lnTo>
                    <a:pt x="70" y="241"/>
                  </a:lnTo>
                  <a:lnTo>
                    <a:pt x="66" y="243"/>
                  </a:lnTo>
                  <a:lnTo>
                    <a:pt x="62" y="245"/>
                  </a:lnTo>
                  <a:lnTo>
                    <a:pt x="60" y="247"/>
                  </a:lnTo>
                  <a:lnTo>
                    <a:pt x="55" y="247"/>
                  </a:lnTo>
                  <a:lnTo>
                    <a:pt x="53" y="251"/>
                  </a:lnTo>
                  <a:lnTo>
                    <a:pt x="49" y="251"/>
                  </a:lnTo>
                  <a:lnTo>
                    <a:pt x="45" y="253"/>
                  </a:lnTo>
                  <a:lnTo>
                    <a:pt x="43" y="253"/>
                  </a:lnTo>
                  <a:lnTo>
                    <a:pt x="39" y="254"/>
                  </a:lnTo>
                  <a:lnTo>
                    <a:pt x="38" y="256"/>
                  </a:lnTo>
                  <a:lnTo>
                    <a:pt x="34" y="256"/>
                  </a:lnTo>
                  <a:lnTo>
                    <a:pt x="30" y="258"/>
                  </a:lnTo>
                  <a:lnTo>
                    <a:pt x="28" y="260"/>
                  </a:lnTo>
                  <a:lnTo>
                    <a:pt x="24" y="262"/>
                  </a:lnTo>
                  <a:lnTo>
                    <a:pt x="19" y="264"/>
                  </a:lnTo>
                  <a:lnTo>
                    <a:pt x="13" y="266"/>
                  </a:lnTo>
                  <a:lnTo>
                    <a:pt x="9" y="268"/>
                  </a:lnTo>
                  <a:lnTo>
                    <a:pt x="7" y="268"/>
                  </a:lnTo>
                  <a:lnTo>
                    <a:pt x="3" y="270"/>
                  </a:lnTo>
                  <a:lnTo>
                    <a:pt x="1" y="270"/>
                  </a:lnTo>
                  <a:lnTo>
                    <a:pt x="0" y="272"/>
                  </a:lnTo>
                  <a:lnTo>
                    <a:pt x="22" y="245"/>
                  </a:lnTo>
                  <a:lnTo>
                    <a:pt x="22" y="24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7685088" y="3459163"/>
              <a:ext cx="153987" cy="284162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30" y="0"/>
                </a:cxn>
                <a:cxn ang="0">
                  <a:pos x="47" y="4"/>
                </a:cxn>
                <a:cxn ang="0">
                  <a:pos x="64" y="10"/>
                </a:cxn>
                <a:cxn ang="0">
                  <a:pos x="82" y="15"/>
                </a:cxn>
                <a:cxn ang="0">
                  <a:pos x="99" y="25"/>
                </a:cxn>
                <a:cxn ang="0">
                  <a:pos x="116" y="36"/>
                </a:cxn>
                <a:cxn ang="0">
                  <a:pos x="131" y="48"/>
                </a:cxn>
                <a:cxn ang="0">
                  <a:pos x="144" y="61"/>
                </a:cxn>
                <a:cxn ang="0">
                  <a:pos x="158" y="76"/>
                </a:cxn>
                <a:cxn ang="0">
                  <a:pos x="169" y="91"/>
                </a:cxn>
                <a:cxn ang="0">
                  <a:pos x="179" y="108"/>
                </a:cxn>
                <a:cxn ang="0">
                  <a:pos x="184" y="126"/>
                </a:cxn>
                <a:cxn ang="0">
                  <a:pos x="190" y="146"/>
                </a:cxn>
                <a:cxn ang="0">
                  <a:pos x="192" y="165"/>
                </a:cxn>
                <a:cxn ang="0">
                  <a:pos x="192" y="186"/>
                </a:cxn>
                <a:cxn ang="0">
                  <a:pos x="190" y="207"/>
                </a:cxn>
                <a:cxn ang="0">
                  <a:pos x="186" y="226"/>
                </a:cxn>
                <a:cxn ang="0">
                  <a:pos x="180" y="243"/>
                </a:cxn>
                <a:cxn ang="0">
                  <a:pos x="173" y="262"/>
                </a:cxn>
                <a:cxn ang="0">
                  <a:pos x="165" y="278"/>
                </a:cxn>
                <a:cxn ang="0">
                  <a:pos x="158" y="293"/>
                </a:cxn>
                <a:cxn ang="0">
                  <a:pos x="148" y="306"/>
                </a:cxn>
                <a:cxn ang="0">
                  <a:pos x="141" y="319"/>
                </a:cxn>
                <a:cxn ang="0">
                  <a:pos x="127" y="336"/>
                </a:cxn>
                <a:cxn ang="0">
                  <a:pos x="112" y="350"/>
                </a:cxn>
                <a:cxn ang="0">
                  <a:pos x="101" y="357"/>
                </a:cxn>
                <a:cxn ang="0">
                  <a:pos x="106" y="350"/>
                </a:cxn>
                <a:cxn ang="0">
                  <a:pos x="118" y="333"/>
                </a:cxn>
                <a:cxn ang="0">
                  <a:pos x="127" y="319"/>
                </a:cxn>
                <a:cxn ang="0">
                  <a:pos x="133" y="306"/>
                </a:cxn>
                <a:cxn ang="0">
                  <a:pos x="141" y="293"/>
                </a:cxn>
                <a:cxn ang="0">
                  <a:pos x="148" y="278"/>
                </a:cxn>
                <a:cxn ang="0">
                  <a:pos x="154" y="260"/>
                </a:cxn>
                <a:cxn ang="0">
                  <a:pos x="158" y="243"/>
                </a:cxn>
                <a:cxn ang="0">
                  <a:pos x="163" y="226"/>
                </a:cxn>
                <a:cxn ang="0">
                  <a:pos x="165" y="207"/>
                </a:cxn>
                <a:cxn ang="0">
                  <a:pos x="165" y="188"/>
                </a:cxn>
                <a:cxn ang="0">
                  <a:pos x="163" y="169"/>
                </a:cxn>
                <a:cxn ang="0">
                  <a:pos x="158" y="148"/>
                </a:cxn>
                <a:cxn ang="0">
                  <a:pos x="152" y="129"/>
                </a:cxn>
                <a:cxn ang="0">
                  <a:pos x="142" y="110"/>
                </a:cxn>
                <a:cxn ang="0">
                  <a:pos x="131" y="91"/>
                </a:cxn>
                <a:cxn ang="0">
                  <a:pos x="120" y="76"/>
                </a:cxn>
                <a:cxn ang="0">
                  <a:pos x="106" y="63"/>
                </a:cxn>
                <a:cxn ang="0">
                  <a:pos x="95" y="50"/>
                </a:cxn>
                <a:cxn ang="0">
                  <a:pos x="82" y="40"/>
                </a:cxn>
                <a:cxn ang="0">
                  <a:pos x="70" y="31"/>
                </a:cxn>
                <a:cxn ang="0">
                  <a:pos x="59" y="25"/>
                </a:cxn>
                <a:cxn ang="0">
                  <a:pos x="47" y="17"/>
                </a:cxn>
                <a:cxn ang="0">
                  <a:pos x="28" y="8"/>
                </a:cxn>
                <a:cxn ang="0">
                  <a:pos x="11" y="4"/>
                </a:cxn>
                <a:cxn ang="0">
                  <a:pos x="0" y="0"/>
                </a:cxn>
              </a:cxnLst>
              <a:rect l="0" t="0" r="r" b="b"/>
              <a:pathLst>
                <a:path w="194" h="359">
                  <a:moveTo>
                    <a:pt x="0" y="0"/>
                  </a:moveTo>
                  <a:lnTo>
                    <a:pt x="4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4" y="4"/>
                  </a:lnTo>
                  <a:lnTo>
                    <a:pt x="47" y="4"/>
                  </a:lnTo>
                  <a:lnTo>
                    <a:pt x="51" y="6"/>
                  </a:lnTo>
                  <a:lnTo>
                    <a:pt x="57" y="6"/>
                  </a:lnTo>
                  <a:lnTo>
                    <a:pt x="61" y="8"/>
                  </a:lnTo>
                  <a:lnTo>
                    <a:pt x="64" y="10"/>
                  </a:lnTo>
                  <a:lnTo>
                    <a:pt x="70" y="12"/>
                  </a:lnTo>
                  <a:lnTo>
                    <a:pt x="74" y="13"/>
                  </a:lnTo>
                  <a:lnTo>
                    <a:pt x="78" y="15"/>
                  </a:lnTo>
                  <a:lnTo>
                    <a:pt x="82" y="15"/>
                  </a:lnTo>
                  <a:lnTo>
                    <a:pt x="85" y="17"/>
                  </a:lnTo>
                  <a:lnTo>
                    <a:pt x="89" y="21"/>
                  </a:lnTo>
                  <a:lnTo>
                    <a:pt x="95" y="23"/>
                  </a:lnTo>
                  <a:lnTo>
                    <a:pt x="99" y="25"/>
                  </a:lnTo>
                  <a:lnTo>
                    <a:pt x="103" y="27"/>
                  </a:lnTo>
                  <a:lnTo>
                    <a:pt x="106" y="31"/>
                  </a:lnTo>
                  <a:lnTo>
                    <a:pt x="112" y="32"/>
                  </a:lnTo>
                  <a:lnTo>
                    <a:pt x="116" y="36"/>
                  </a:lnTo>
                  <a:lnTo>
                    <a:pt x="120" y="38"/>
                  </a:lnTo>
                  <a:lnTo>
                    <a:pt x="122" y="42"/>
                  </a:lnTo>
                  <a:lnTo>
                    <a:pt x="127" y="44"/>
                  </a:lnTo>
                  <a:lnTo>
                    <a:pt x="131" y="48"/>
                  </a:lnTo>
                  <a:lnTo>
                    <a:pt x="135" y="51"/>
                  </a:lnTo>
                  <a:lnTo>
                    <a:pt x="137" y="55"/>
                  </a:lnTo>
                  <a:lnTo>
                    <a:pt x="141" y="57"/>
                  </a:lnTo>
                  <a:lnTo>
                    <a:pt x="144" y="61"/>
                  </a:lnTo>
                  <a:lnTo>
                    <a:pt x="148" y="65"/>
                  </a:lnTo>
                  <a:lnTo>
                    <a:pt x="150" y="67"/>
                  </a:lnTo>
                  <a:lnTo>
                    <a:pt x="154" y="72"/>
                  </a:lnTo>
                  <a:lnTo>
                    <a:pt x="158" y="76"/>
                  </a:lnTo>
                  <a:lnTo>
                    <a:pt x="160" y="78"/>
                  </a:lnTo>
                  <a:lnTo>
                    <a:pt x="163" y="84"/>
                  </a:lnTo>
                  <a:lnTo>
                    <a:pt x="167" y="86"/>
                  </a:lnTo>
                  <a:lnTo>
                    <a:pt x="169" y="91"/>
                  </a:lnTo>
                  <a:lnTo>
                    <a:pt x="171" y="95"/>
                  </a:lnTo>
                  <a:lnTo>
                    <a:pt x="173" y="99"/>
                  </a:lnTo>
                  <a:lnTo>
                    <a:pt x="175" y="105"/>
                  </a:lnTo>
                  <a:lnTo>
                    <a:pt x="179" y="108"/>
                  </a:lnTo>
                  <a:lnTo>
                    <a:pt x="180" y="112"/>
                  </a:lnTo>
                  <a:lnTo>
                    <a:pt x="182" y="118"/>
                  </a:lnTo>
                  <a:lnTo>
                    <a:pt x="184" y="122"/>
                  </a:lnTo>
                  <a:lnTo>
                    <a:pt x="184" y="126"/>
                  </a:lnTo>
                  <a:lnTo>
                    <a:pt x="188" y="131"/>
                  </a:lnTo>
                  <a:lnTo>
                    <a:pt x="188" y="135"/>
                  </a:lnTo>
                  <a:lnTo>
                    <a:pt x="190" y="141"/>
                  </a:lnTo>
                  <a:lnTo>
                    <a:pt x="190" y="146"/>
                  </a:lnTo>
                  <a:lnTo>
                    <a:pt x="192" y="150"/>
                  </a:lnTo>
                  <a:lnTo>
                    <a:pt x="192" y="154"/>
                  </a:lnTo>
                  <a:lnTo>
                    <a:pt x="192" y="160"/>
                  </a:lnTo>
                  <a:lnTo>
                    <a:pt x="192" y="165"/>
                  </a:lnTo>
                  <a:lnTo>
                    <a:pt x="194" y="171"/>
                  </a:lnTo>
                  <a:lnTo>
                    <a:pt x="194" y="177"/>
                  </a:lnTo>
                  <a:lnTo>
                    <a:pt x="194" y="181"/>
                  </a:lnTo>
                  <a:lnTo>
                    <a:pt x="192" y="186"/>
                  </a:lnTo>
                  <a:lnTo>
                    <a:pt x="192" y="192"/>
                  </a:lnTo>
                  <a:lnTo>
                    <a:pt x="192" y="198"/>
                  </a:lnTo>
                  <a:lnTo>
                    <a:pt x="190" y="202"/>
                  </a:lnTo>
                  <a:lnTo>
                    <a:pt x="190" y="207"/>
                  </a:lnTo>
                  <a:lnTo>
                    <a:pt x="190" y="213"/>
                  </a:lnTo>
                  <a:lnTo>
                    <a:pt x="188" y="217"/>
                  </a:lnTo>
                  <a:lnTo>
                    <a:pt x="188" y="221"/>
                  </a:lnTo>
                  <a:lnTo>
                    <a:pt x="186" y="226"/>
                  </a:lnTo>
                  <a:lnTo>
                    <a:pt x="184" y="232"/>
                  </a:lnTo>
                  <a:lnTo>
                    <a:pt x="184" y="236"/>
                  </a:lnTo>
                  <a:lnTo>
                    <a:pt x="182" y="240"/>
                  </a:lnTo>
                  <a:lnTo>
                    <a:pt x="180" y="243"/>
                  </a:lnTo>
                  <a:lnTo>
                    <a:pt x="179" y="249"/>
                  </a:lnTo>
                  <a:lnTo>
                    <a:pt x="177" y="253"/>
                  </a:lnTo>
                  <a:lnTo>
                    <a:pt x="175" y="259"/>
                  </a:lnTo>
                  <a:lnTo>
                    <a:pt x="173" y="262"/>
                  </a:lnTo>
                  <a:lnTo>
                    <a:pt x="171" y="268"/>
                  </a:lnTo>
                  <a:lnTo>
                    <a:pt x="169" y="272"/>
                  </a:lnTo>
                  <a:lnTo>
                    <a:pt x="167" y="274"/>
                  </a:lnTo>
                  <a:lnTo>
                    <a:pt x="165" y="278"/>
                  </a:lnTo>
                  <a:lnTo>
                    <a:pt x="165" y="283"/>
                  </a:lnTo>
                  <a:lnTo>
                    <a:pt x="160" y="287"/>
                  </a:lnTo>
                  <a:lnTo>
                    <a:pt x="160" y="289"/>
                  </a:lnTo>
                  <a:lnTo>
                    <a:pt x="158" y="293"/>
                  </a:lnTo>
                  <a:lnTo>
                    <a:pt x="156" y="298"/>
                  </a:lnTo>
                  <a:lnTo>
                    <a:pt x="154" y="300"/>
                  </a:lnTo>
                  <a:lnTo>
                    <a:pt x="150" y="304"/>
                  </a:lnTo>
                  <a:lnTo>
                    <a:pt x="148" y="306"/>
                  </a:lnTo>
                  <a:lnTo>
                    <a:pt x="146" y="310"/>
                  </a:lnTo>
                  <a:lnTo>
                    <a:pt x="144" y="312"/>
                  </a:lnTo>
                  <a:lnTo>
                    <a:pt x="142" y="317"/>
                  </a:lnTo>
                  <a:lnTo>
                    <a:pt x="141" y="319"/>
                  </a:lnTo>
                  <a:lnTo>
                    <a:pt x="139" y="323"/>
                  </a:lnTo>
                  <a:lnTo>
                    <a:pt x="133" y="327"/>
                  </a:lnTo>
                  <a:lnTo>
                    <a:pt x="129" y="333"/>
                  </a:lnTo>
                  <a:lnTo>
                    <a:pt x="127" y="336"/>
                  </a:lnTo>
                  <a:lnTo>
                    <a:pt x="122" y="342"/>
                  </a:lnTo>
                  <a:lnTo>
                    <a:pt x="118" y="344"/>
                  </a:lnTo>
                  <a:lnTo>
                    <a:pt x="116" y="348"/>
                  </a:lnTo>
                  <a:lnTo>
                    <a:pt x="112" y="350"/>
                  </a:lnTo>
                  <a:lnTo>
                    <a:pt x="110" y="354"/>
                  </a:lnTo>
                  <a:lnTo>
                    <a:pt x="104" y="357"/>
                  </a:lnTo>
                  <a:lnTo>
                    <a:pt x="101" y="359"/>
                  </a:lnTo>
                  <a:lnTo>
                    <a:pt x="101" y="357"/>
                  </a:lnTo>
                  <a:lnTo>
                    <a:pt x="103" y="357"/>
                  </a:lnTo>
                  <a:lnTo>
                    <a:pt x="103" y="355"/>
                  </a:lnTo>
                  <a:lnTo>
                    <a:pt x="104" y="354"/>
                  </a:lnTo>
                  <a:lnTo>
                    <a:pt x="106" y="350"/>
                  </a:lnTo>
                  <a:lnTo>
                    <a:pt x="110" y="346"/>
                  </a:lnTo>
                  <a:lnTo>
                    <a:pt x="112" y="342"/>
                  </a:lnTo>
                  <a:lnTo>
                    <a:pt x="116" y="338"/>
                  </a:lnTo>
                  <a:lnTo>
                    <a:pt x="118" y="333"/>
                  </a:lnTo>
                  <a:lnTo>
                    <a:pt x="122" y="329"/>
                  </a:lnTo>
                  <a:lnTo>
                    <a:pt x="123" y="325"/>
                  </a:lnTo>
                  <a:lnTo>
                    <a:pt x="123" y="323"/>
                  </a:lnTo>
                  <a:lnTo>
                    <a:pt x="127" y="319"/>
                  </a:lnTo>
                  <a:lnTo>
                    <a:pt x="127" y="317"/>
                  </a:lnTo>
                  <a:lnTo>
                    <a:pt x="131" y="312"/>
                  </a:lnTo>
                  <a:lnTo>
                    <a:pt x="133" y="310"/>
                  </a:lnTo>
                  <a:lnTo>
                    <a:pt x="133" y="306"/>
                  </a:lnTo>
                  <a:lnTo>
                    <a:pt x="135" y="302"/>
                  </a:lnTo>
                  <a:lnTo>
                    <a:pt x="137" y="300"/>
                  </a:lnTo>
                  <a:lnTo>
                    <a:pt x="139" y="297"/>
                  </a:lnTo>
                  <a:lnTo>
                    <a:pt x="141" y="293"/>
                  </a:lnTo>
                  <a:lnTo>
                    <a:pt x="142" y="289"/>
                  </a:lnTo>
                  <a:lnTo>
                    <a:pt x="144" y="285"/>
                  </a:lnTo>
                  <a:lnTo>
                    <a:pt x="146" y="283"/>
                  </a:lnTo>
                  <a:lnTo>
                    <a:pt x="148" y="278"/>
                  </a:lnTo>
                  <a:lnTo>
                    <a:pt x="150" y="274"/>
                  </a:lnTo>
                  <a:lnTo>
                    <a:pt x="150" y="270"/>
                  </a:lnTo>
                  <a:lnTo>
                    <a:pt x="152" y="266"/>
                  </a:lnTo>
                  <a:lnTo>
                    <a:pt x="154" y="260"/>
                  </a:lnTo>
                  <a:lnTo>
                    <a:pt x="156" y="257"/>
                  </a:lnTo>
                  <a:lnTo>
                    <a:pt x="156" y="253"/>
                  </a:lnTo>
                  <a:lnTo>
                    <a:pt x="158" y="249"/>
                  </a:lnTo>
                  <a:lnTo>
                    <a:pt x="158" y="243"/>
                  </a:lnTo>
                  <a:lnTo>
                    <a:pt x="160" y="240"/>
                  </a:lnTo>
                  <a:lnTo>
                    <a:pt x="160" y="236"/>
                  </a:lnTo>
                  <a:lnTo>
                    <a:pt x="161" y="230"/>
                  </a:lnTo>
                  <a:lnTo>
                    <a:pt x="163" y="226"/>
                  </a:lnTo>
                  <a:lnTo>
                    <a:pt x="165" y="221"/>
                  </a:lnTo>
                  <a:lnTo>
                    <a:pt x="165" y="217"/>
                  </a:lnTo>
                  <a:lnTo>
                    <a:pt x="165" y="213"/>
                  </a:lnTo>
                  <a:lnTo>
                    <a:pt x="165" y="207"/>
                  </a:lnTo>
                  <a:lnTo>
                    <a:pt x="167" y="203"/>
                  </a:lnTo>
                  <a:lnTo>
                    <a:pt x="165" y="198"/>
                  </a:lnTo>
                  <a:lnTo>
                    <a:pt x="165" y="192"/>
                  </a:lnTo>
                  <a:lnTo>
                    <a:pt x="165" y="188"/>
                  </a:lnTo>
                  <a:lnTo>
                    <a:pt x="165" y="183"/>
                  </a:lnTo>
                  <a:lnTo>
                    <a:pt x="165" y="179"/>
                  </a:lnTo>
                  <a:lnTo>
                    <a:pt x="165" y="173"/>
                  </a:lnTo>
                  <a:lnTo>
                    <a:pt x="163" y="169"/>
                  </a:lnTo>
                  <a:lnTo>
                    <a:pt x="163" y="165"/>
                  </a:lnTo>
                  <a:lnTo>
                    <a:pt x="160" y="160"/>
                  </a:lnTo>
                  <a:lnTo>
                    <a:pt x="160" y="154"/>
                  </a:lnTo>
                  <a:lnTo>
                    <a:pt x="158" y="148"/>
                  </a:lnTo>
                  <a:lnTo>
                    <a:pt x="158" y="145"/>
                  </a:lnTo>
                  <a:lnTo>
                    <a:pt x="156" y="139"/>
                  </a:lnTo>
                  <a:lnTo>
                    <a:pt x="154" y="133"/>
                  </a:lnTo>
                  <a:lnTo>
                    <a:pt x="152" y="129"/>
                  </a:lnTo>
                  <a:lnTo>
                    <a:pt x="150" y="126"/>
                  </a:lnTo>
                  <a:lnTo>
                    <a:pt x="148" y="120"/>
                  </a:lnTo>
                  <a:lnTo>
                    <a:pt x="144" y="114"/>
                  </a:lnTo>
                  <a:lnTo>
                    <a:pt x="142" y="110"/>
                  </a:lnTo>
                  <a:lnTo>
                    <a:pt x="139" y="105"/>
                  </a:lnTo>
                  <a:lnTo>
                    <a:pt x="137" y="101"/>
                  </a:lnTo>
                  <a:lnTo>
                    <a:pt x="133" y="97"/>
                  </a:lnTo>
                  <a:lnTo>
                    <a:pt x="131" y="91"/>
                  </a:lnTo>
                  <a:lnTo>
                    <a:pt x="127" y="88"/>
                  </a:lnTo>
                  <a:lnTo>
                    <a:pt x="127" y="84"/>
                  </a:lnTo>
                  <a:lnTo>
                    <a:pt x="122" y="80"/>
                  </a:lnTo>
                  <a:lnTo>
                    <a:pt x="120" y="76"/>
                  </a:lnTo>
                  <a:lnTo>
                    <a:pt x="116" y="74"/>
                  </a:lnTo>
                  <a:lnTo>
                    <a:pt x="114" y="69"/>
                  </a:lnTo>
                  <a:lnTo>
                    <a:pt x="110" y="65"/>
                  </a:lnTo>
                  <a:lnTo>
                    <a:pt x="106" y="63"/>
                  </a:lnTo>
                  <a:lnTo>
                    <a:pt x="104" y="61"/>
                  </a:lnTo>
                  <a:lnTo>
                    <a:pt x="101" y="57"/>
                  </a:lnTo>
                  <a:lnTo>
                    <a:pt x="99" y="53"/>
                  </a:lnTo>
                  <a:lnTo>
                    <a:pt x="95" y="50"/>
                  </a:lnTo>
                  <a:lnTo>
                    <a:pt x="93" y="48"/>
                  </a:lnTo>
                  <a:lnTo>
                    <a:pt x="87" y="44"/>
                  </a:lnTo>
                  <a:lnTo>
                    <a:pt x="85" y="42"/>
                  </a:lnTo>
                  <a:lnTo>
                    <a:pt x="82" y="40"/>
                  </a:lnTo>
                  <a:lnTo>
                    <a:pt x="80" y="38"/>
                  </a:lnTo>
                  <a:lnTo>
                    <a:pt x="76" y="34"/>
                  </a:lnTo>
                  <a:lnTo>
                    <a:pt x="72" y="32"/>
                  </a:lnTo>
                  <a:lnTo>
                    <a:pt x="70" y="31"/>
                  </a:lnTo>
                  <a:lnTo>
                    <a:pt x="66" y="29"/>
                  </a:lnTo>
                  <a:lnTo>
                    <a:pt x="64" y="27"/>
                  </a:lnTo>
                  <a:lnTo>
                    <a:pt x="61" y="25"/>
                  </a:lnTo>
                  <a:lnTo>
                    <a:pt x="59" y="25"/>
                  </a:lnTo>
                  <a:lnTo>
                    <a:pt x="55" y="23"/>
                  </a:lnTo>
                  <a:lnTo>
                    <a:pt x="51" y="21"/>
                  </a:lnTo>
                  <a:lnTo>
                    <a:pt x="49" y="17"/>
                  </a:lnTo>
                  <a:lnTo>
                    <a:pt x="47" y="17"/>
                  </a:lnTo>
                  <a:lnTo>
                    <a:pt x="44" y="15"/>
                  </a:lnTo>
                  <a:lnTo>
                    <a:pt x="38" y="13"/>
                  </a:lnTo>
                  <a:lnTo>
                    <a:pt x="34" y="10"/>
                  </a:lnTo>
                  <a:lnTo>
                    <a:pt x="28" y="8"/>
                  </a:lnTo>
                  <a:lnTo>
                    <a:pt x="25" y="8"/>
                  </a:lnTo>
                  <a:lnTo>
                    <a:pt x="19" y="6"/>
                  </a:lnTo>
                  <a:lnTo>
                    <a:pt x="15" y="4"/>
                  </a:lnTo>
                  <a:lnTo>
                    <a:pt x="11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Freeform 23"/>
            <p:cNvSpPr>
              <a:spLocks/>
            </p:cNvSpPr>
            <p:nvPr/>
          </p:nvSpPr>
          <p:spPr bwMode="auto">
            <a:xfrm>
              <a:off x="7718425" y="3359150"/>
              <a:ext cx="222250" cy="174625"/>
            </a:xfrm>
            <a:custGeom>
              <a:avLst/>
              <a:gdLst/>
              <a:ahLst/>
              <a:cxnLst>
                <a:cxn ang="0">
                  <a:pos x="123" y="19"/>
                </a:cxn>
                <a:cxn ang="0">
                  <a:pos x="142" y="28"/>
                </a:cxn>
                <a:cxn ang="0">
                  <a:pos x="159" y="38"/>
                </a:cxn>
                <a:cxn ang="0">
                  <a:pos x="175" y="47"/>
                </a:cxn>
                <a:cxn ang="0">
                  <a:pos x="188" y="60"/>
                </a:cxn>
                <a:cxn ang="0">
                  <a:pos x="201" y="70"/>
                </a:cxn>
                <a:cxn ang="0">
                  <a:pos x="213" y="83"/>
                </a:cxn>
                <a:cxn ang="0">
                  <a:pos x="222" y="97"/>
                </a:cxn>
                <a:cxn ang="0">
                  <a:pos x="232" y="112"/>
                </a:cxn>
                <a:cxn ang="0">
                  <a:pos x="241" y="121"/>
                </a:cxn>
                <a:cxn ang="0">
                  <a:pos x="249" y="135"/>
                </a:cxn>
                <a:cxn ang="0">
                  <a:pos x="254" y="148"/>
                </a:cxn>
                <a:cxn ang="0">
                  <a:pos x="260" y="159"/>
                </a:cxn>
                <a:cxn ang="0">
                  <a:pos x="264" y="171"/>
                </a:cxn>
                <a:cxn ang="0">
                  <a:pos x="268" y="182"/>
                </a:cxn>
                <a:cxn ang="0">
                  <a:pos x="270" y="190"/>
                </a:cxn>
                <a:cxn ang="0">
                  <a:pos x="273" y="203"/>
                </a:cxn>
                <a:cxn ang="0">
                  <a:pos x="277" y="214"/>
                </a:cxn>
                <a:cxn ang="0">
                  <a:pos x="279" y="220"/>
                </a:cxn>
                <a:cxn ang="0">
                  <a:pos x="273" y="211"/>
                </a:cxn>
                <a:cxn ang="0">
                  <a:pos x="268" y="203"/>
                </a:cxn>
                <a:cxn ang="0">
                  <a:pos x="260" y="190"/>
                </a:cxn>
                <a:cxn ang="0">
                  <a:pos x="251" y="176"/>
                </a:cxn>
                <a:cxn ang="0">
                  <a:pos x="241" y="163"/>
                </a:cxn>
                <a:cxn ang="0">
                  <a:pos x="233" y="154"/>
                </a:cxn>
                <a:cxn ang="0">
                  <a:pos x="228" y="146"/>
                </a:cxn>
                <a:cxn ang="0">
                  <a:pos x="220" y="137"/>
                </a:cxn>
                <a:cxn ang="0">
                  <a:pos x="213" y="129"/>
                </a:cxn>
                <a:cxn ang="0">
                  <a:pos x="207" y="118"/>
                </a:cxn>
                <a:cxn ang="0">
                  <a:pos x="197" y="108"/>
                </a:cxn>
                <a:cxn ang="0">
                  <a:pos x="188" y="100"/>
                </a:cxn>
                <a:cxn ang="0">
                  <a:pos x="180" y="91"/>
                </a:cxn>
                <a:cxn ang="0">
                  <a:pos x="171" y="83"/>
                </a:cxn>
                <a:cxn ang="0">
                  <a:pos x="161" y="74"/>
                </a:cxn>
                <a:cxn ang="0">
                  <a:pos x="152" y="68"/>
                </a:cxn>
                <a:cxn ang="0">
                  <a:pos x="140" y="60"/>
                </a:cxn>
                <a:cxn ang="0">
                  <a:pos x="131" y="53"/>
                </a:cxn>
                <a:cxn ang="0">
                  <a:pos x="119" y="47"/>
                </a:cxn>
                <a:cxn ang="0">
                  <a:pos x="108" y="41"/>
                </a:cxn>
                <a:cxn ang="0">
                  <a:pos x="99" y="36"/>
                </a:cxn>
                <a:cxn ang="0">
                  <a:pos x="89" y="32"/>
                </a:cxn>
                <a:cxn ang="0">
                  <a:pos x="78" y="26"/>
                </a:cxn>
                <a:cxn ang="0">
                  <a:pos x="68" y="24"/>
                </a:cxn>
                <a:cxn ang="0">
                  <a:pos x="57" y="19"/>
                </a:cxn>
                <a:cxn ang="0">
                  <a:pos x="47" y="17"/>
                </a:cxn>
                <a:cxn ang="0">
                  <a:pos x="40" y="13"/>
                </a:cxn>
                <a:cxn ang="0">
                  <a:pos x="30" y="11"/>
                </a:cxn>
                <a:cxn ang="0">
                  <a:pos x="21" y="9"/>
                </a:cxn>
                <a:cxn ang="0">
                  <a:pos x="9" y="5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7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1" y="3"/>
                </a:cxn>
                <a:cxn ang="0">
                  <a:pos x="57" y="5"/>
                </a:cxn>
                <a:cxn ang="0">
                  <a:pos x="70" y="9"/>
                </a:cxn>
                <a:cxn ang="0">
                  <a:pos x="81" y="9"/>
                </a:cxn>
                <a:cxn ang="0">
                  <a:pos x="95" y="13"/>
                </a:cxn>
                <a:cxn ang="0">
                  <a:pos x="104" y="13"/>
                </a:cxn>
                <a:cxn ang="0">
                  <a:pos x="110" y="15"/>
                </a:cxn>
              </a:cxnLst>
              <a:rect l="0" t="0" r="r" b="b"/>
              <a:pathLst>
                <a:path w="279" h="220">
                  <a:moveTo>
                    <a:pt x="110" y="15"/>
                  </a:moveTo>
                  <a:lnTo>
                    <a:pt x="116" y="17"/>
                  </a:lnTo>
                  <a:lnTo>
                    <a:pt x="123" y="19"/>
                  </a:lnTo>
                  <a:lnTo>
                    <a:pt x="129" y="22"/>
                  </a:lnTo>
                  <a:lnTo>
                    <a:pt x="137" y="24"/>
                  </a:lnTo>
                  <a:lnTo>
                    <a:pt x="142" y="28"/>
                  </a:lnTo>
                  <a:lnTo>
                    <a:pt x="148" y="32"/>
                  </a:lnTo>
                  <a:lnTo>
                    <a:pt x="152" y="34"/>
                  </a:lnTo>
                  <a:lnTo>
                    <a:pt x="159" y="38"/>
                  </a:lnTo>
                  <a:lnTo>
                    <a:pt x="163" y="41"/>
                  </a:lnTo>
                  <a:lnTo>
                    <a:pt x="169" y="45"/>
                  </a:lnTo>
                  <a:lnTo>
                    <a:pt x="175" y="47"/>
                  </a:lnTo>
                  <a:lnTo>
                    <a:pt x="180" y="51"/>
                  </a:lnTo>
                  <a:lnTo>
                    <a:pt x="184" y="55"/>
                  </a:lnTo>
                  <a:lnTo>
                    <a:pt x="188" y="60"/>
                  </a:lnTo>
                  <a:lnTo>
                    <a:pt x="194" y="62"/>
                  </a:lnTo>
                  <a:lnTo>
                    <a:pt x="197" y="68"/>
                  </a:lnTo>
                  <a:lnTo>
                    <a:pt x="201" y="70"/>
                  </a:lnTo>
                  <a:lnTo>
                    <a:pt x="207" y="74"/>
                  </a:lnTo>
                  <a:lnTo>
                    <a:pt x="209" y="80"/>
                  </a:lnTo>
                  <a:lnTo>
                    <a:pt x="213" y="83"/>
                  </a:lnTo>
                  <a:lnTo>
                    <a:pt x="216" y="87"/>
                  </a:lnTo>
                  <a:lnTo>
                    <a:pt x="220" y="93"/>
                  </a:lnTo>
                  <a:lnTo>
                    <a:pt x="222" y="97"/>
                  </a:lnTo>
                  <a:lnTo>
                    <a:pt x="228" y="100"/>
                  </a:lnTo>
                  <a:lnTo>
                    <a:pt x="228" y="106"/>
                  </a:lnTo>
                  <a:lnTo>
                    <a:pt x="232" y="112"/>
                  </a:lnTo>
                  <a:lnTo>
                    <a:pt x="235" y="114"/>
                  </a:lnTo>
                  <a:lnTo>
                    <a:pt x="237" y="118"/>
                  </a:lnTo>
                  <a:lnTo>
                    <a:pt x="241" y="121"/>
                  </a:lnTo>
                  <a:lnTo>
                    <a:pt x="245" y="127"/>
                  </a:lnTo>
                  <a:lnTo>
                    <a:pt x="247" y="131"/>
                  </a:lnTo>
                  <a:lnTo>
                    <a:pt x="249" y="135"/>
                  </a:lnTo>
                  <a:lnTo>
                    <a:pt x="251" y="138"/>
                  </a:lnTo>
                  <a:lnTo>
                    <a:pt x="253" y="142"/>
                  </a:lnTo>
                  <a:lnTo>
                    <a:pt x="254" y="148"/>
                  </a:lnTo>
                  <a:lnTo>
                    <a:pt x="256" y="152"/>
                  </a:lnTo>
                  <a:lnTo>
                    <a:pt x="256" y="156"/>
                  </a:lnTo>
                  <a:lnTo>
                    <a:pt x="260" y="159"/>
                  </a:lnTo>
                  <a:lnTo>
                    <a:pt x="260" y="163"/>
                  </a:lnTo>
                  <a:lnTo>
                    <a:pt x="262" y="167"/>
                  </a:lnTo>
                  <a:lnTo>
                    <a:pt x="264" y="171"/>
                  </a:lnTo>
                  <a:lnTo>
                    <a:pt x="266" y="175"/>
                  </a:lnTo>
                  <a:lnTo>
                    <a:pt x="266" y="176"/>
                  </a:lnTo>
                  <a:lnTo>
                    <a:pt x="268" y="182"/>
                  </a:lnTo>
                  <a:lnTo>
                    <a:pt x="268" y="184"/>
                  </a:lnTo>
                  <a:lnTo>
                    <a:pt x="270" y="188"/>
                  </a:lnTo>
                  <a:lnTo>
                    <a:pt x="270" y="190"/>
                  </a:lnTo>
                  <a:lnTo>
                    <a:pt x="272" y="194"/>
                  </a:lnTo>
                  <a:lnTo>
                    <a:pt x="272" y="199"/>
                  </a:lnTo>
                  <a:lnTo>
                    <a:pt x="273" y="203"/>
                  </a:lnTo>
                  <a:lnTo>
                    <a:pt x="275" y="209"/>
                  </a:lnTo>
                  <a:lnTo>
                    <a:pt x="275" y="211"/>
                  </a:lnTo>
                  <a:lnTo>
                    <a:pt x="277" y="214"/>
                  </a:lnTo>
                  <a:lnTo>
                    <a:pt x="277" y="216"/>
                  </a:lnTo>
                  <a:lnTo>
                    <a:pt x="277" y="218"/>
                  </a:lnTo>
                  <a:lnTo>
                    <a:pt x="279" y="220"/>
                  </a:lnTo>
                  <a:lnTo>
                    <a:pt x="277" y="216"/>
                  </a:lnTo>
                  <a:lnTo>
                    <a:pt x="275" y="214"/>
                  </a:lnTo>
                  <a:lnTo>
                    <a:pt x="273" y="211"/>
                  </a:lnTo>
                  <a:lnTo>
                    <a:pt x="272" y="209"/>
                  </a:lnTo>
                  <a:lnTo>
                    <a:pt x="270" y="207"/>
                  </a:lnTo>
                  <a:lnTo>
                    <a:pt x="268" y="203"/>
                  </a:lnTo>
                  <a:lnTo>
                    <a:pt x="266" y="199"/>
                  </a:lnTo>
                  <a:lnTo>
                    <a:pt x="262" y="195"/>
                  </a:lnTo>
                  <a:lnTo>
                    <a:pt x="260" y="190"/>
                  </a:lnTo>
                  <a:lnTo>
                    <a:pt x="256" y="186"/>
                  </a:lnTo>
                  <a:lnTo>
                    <a:pt x="254" y="182"/>
                  </a:lnTo>
                  <a:lnTo>
                    <a:pt x="251" y="176"/>
                  </a:lnTo>
                  <a:lnTo>
                    <a:pt x="247" y="171"/>
                  </a:lnTo>
                  <a:lnTo>
                    <a:pt x="245" y="167"/>
                  </a:lnTo>
                  <a:lnTo>
                    <a:pt x="241" y="163"/>
                  </a:lnTo>
                  <a:lnTo>
                    <a:pt x="239" y="159"/>
                  </a:lnTo>
                  <a:lnTo>
                    <a:pt x="235" y="157"/>
                  </a:lnTo>
                  <a:lnTo>
                    <a:pt x="233" y="154"/>
                  </a:lnTo>
                  <a:lnTo>
                    <a:pt x="232" y="152"/>
                  </a:lnTo>
                  <a:lnTo>
                    <a:pt x="230" y="148"/>
                  </a:lnTo>
                  <a:lnTo>
                    <a:pt x="228" y="146"/>
                  </a:lnTo>
                  <a:lnTo>
                    <a:pt x="228" y="142"/>
                  </a:lnTo>
                  <a:lnTo>
                    <a:pt x="222" y="140"/>
                  </a:lnTo>
                  <a:lnTo>
                    <a:pt x="220" y="137"/>
                  </a:lnTo>
                  <a:lnTo>
                    <a:pt x="218" y="133"/>
                  </a:lnTo>
                  <a:lnTo>
                    <a:pt x="216" y="131"/>
                  </a:lnTo>
                  <a:lnTo>
                    <a:pt x="213" y="129"/>
                  </a:lnTo>
                  <a:lnTo>
                    <a:pt x="211" y="125"/>
                  </a:lnTo>
                  <a:lnTo>
                    <a:pt x="209" y="121"/>
                  </a:lnTo>
                  <a:lnTo>
                    <a:pt x="207" y="118"/>
                  </a:lnTo>
                  <a:lnTo>
                    <a:pt x="201" y="116"/>
                  </a:lnTo>
                  <a:lnTo>
                    <a:pt x="199" y="112"/>
                  </a:lnTo>
                  <a:lnTo>
                    <a:pt x="197" y="108"/>
                  </a:lnTo>
                  <a:lnTo>
                    <a:pt x="195" y="106"/>
                  </a:lnTo>
                  <a:lnTo>
                    <a:pt x="192" y="102"/>
                  </a:lnTo>
                  <a:lnTo>
                    <a:pt x="188" y="100"/>
                  </a:lnTo>
                  <a:lnTo>
                    <a:pt x="186" y="97"/>
                  </a:lnTo>
                  <a:lnTo>
                    <a:pt x="182" y="95"/>
                  </a:lnTo>
                  <a:lnTo>
                    <a:pt x="180" y="91"/>
                  </a:lnTo>
                  <a:lnTo>
                    <a:pt x="176" y="87"/>
                  </a:lnTo>
                  <a:lnTo>
                    <a:pt x="175" y="85"/>
                  </a:lnTo>
                  <a:lnTo>
                    <a:pt x="171" y="83"/>
                  </a:lnTo>
                  <a:lnTo>
                    <a:pt x="167" y="80"/>
                  </a:lnTo>
                  <a:lnTo>
                    <a:pt x="165" y="78"/>
                  </a:lnTo>
                  <a:lnTo>
                    <a:pt x="161" y="74"/>
                  </a:lnTo>
                  <a:lnTo>
                    <a:pt x="159" y="72"/>
                  </a:lnTo>
                  <a:lnTo>
                    <a:pt x="156" y="70"/>
                  </a:lnTo>
                  <a:lnTo>
                    <a:pt x="152" y="68"/>
                  </a:lnTo>
                  <a:lnTo>
                    <a:pt x="148" y="66"/>
                  </a:lnTo>
                  <a:lnTo>
                    <a:pt x="144" y="62"/>
                  </a:lnTo>
                  <a:lnTo>
                    <a:pt x="140" y="60"/>
                  </a:lnTo>
                  <a:lnTo>
                    <a:pt x="138" y="59"/>
                  </a:lnTo>
                  <a:lnTo>
                    <a:pt x="135" y="55"/>
                  </a:lnTo>
                  <a:lnTo>
                    <a:pt x="131" y="53"/>
                  </a:lnTo>
                  <a:lnTo>
                    <a:pt x="127" y="51"/>
                  </a:lnTo>
                  <a:lnTo>
                    <a:pt x="123" y="49"/>
                  </a:lnTo>
                  <a:lnTo>
                    <a:pt x="119" y="47"/>
                  </a:lnTo>
                  <a:lnTo>
                    <a:pt x="116" y="45"/>
                  </a:lnTo>
                  <a:lnTo>
                    <a:pt x="112" y="43"/>
                  </a:lnTo>
                  <a:lnTo>
                    <a:pt x="108" y="41"/>
                  </a:lnTo>
                  <a:lnTo>
                    <a:pt x="106" y="40"/>
                  </a:lnTo>
                  <a:lnTo>
                    <a:pt x="102" y="38"/>
                  </a:lnTo>
                  <a:lnTo>
                    <a:pt x="99" y="36"/>
                  </a:lnTo>
                  <a:lnTo>
                    <a:pt x="95" y="34"/>
                  </a:lnTo>
                  <a:lnTo>
                    <a:pt x="91" y="34"/>
                  </a:lnTo>
                  <a:lnTo>
                    <a:pt x="89" y="32"/>
                  </a:lnTo>
                  <a:lnTo>
                    <a:pt x="85" y="30"/>
                  </a:lnTo>
                  <a:lnTo>
                    <a:pt x="80" y="30"/>
                  </a:lnTo>
                  <a:lnTo>
                    <a:pt x="78" y="26"/>
                  </a:lnTo>
                  <a:lnTo>
                    <a:pt x="74" y="26"/>
                  </a:lnTo>
                  <a:lnTo>
                    <a:pt x="70" y="24"/>
                  </a:lnTo>
                  <a:lnTo>
                    <a:pt x="68" y="24"/>
                  </a:lnTo>
                  <a:lnTo>
                    <a:pt x="62" y="22"/>
                  </a:lnTo>
                  <a:lnTo>
                    <a:pt x="61" y="21"/>
                  </a:lnTo>
                  <a:lnTo>
                    <a:pt x="57" y="19"/>
                  </a:lnTo>
                  <a:lnTo>
                    <a:pt x="55" y="19"/>
                  </a:lnTo>
                  <a:lnTo>
                    <a:pt x="51" y="19"/>
                  </a:lnTo>
                  <a:lnTo>
                    <a:pt x="47" y="17"/>
                  </a:lnTo>
                  <a:lnTo>
                    <a:pt x="43" y="15"/>
                  </a:lnTo>
                  <a:lnTo>
                    <a:pt x="41" y="15"/>
                  </a:lnTo>
                  <a:lnTo>
                    <a:pt x="40" y="13"/>
                  </a:lnTo>
                  <a:lnTo>
                    <a:pt x="38" y="13"/>
                  </a:lnTo>
                  <a:lnTo>
                    <a:pt x="34" y="13"/>
                  </a:lnTo>
                  <a:lnTo>
                    <a:pt x="30" y="11"/>
                  </a:lnTo>
                  <a:lnTo>
                    <a:pt x="28" y="11"/>
                  </a:lnTo>
                  <a:lnTo>
                    <a:pt x="26" y="11"/>
                  </a:lnTo>
                  <a:lnTo>
                    <a:pt x="21" y="9"/>
                  </a:lnTo>
                  <a:lnTo>
                    <a:pt x="17" y="7"/>
                  </a:lnTo>
                  <a:lnTo>
                    <a:pt x="13" y="5"/>
                  </a:lnTo>
                  <a:lnTo>
                    <a:pt x="9" y="5"/>
                  </a:lnTo>
                  <a:lnTo>
                    <a:pt x="5" y="3"/>
                  </a:lnTo>
                  <a:lnTo>
                    <a:pt x="3" y="3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8" y="2"/>
                  </a:lnTo>
                  <a:lnTo>
                    <a:pt x="32" y="2"/>
                  </a:lnTo>
                  <a:lnTo>
                    <a:pt x="38" y="2"/>
                  </a:lnTo>
                  <a:lnTo>
                    <a:pt x="41" y="3"/>
                  </a:lnTo>
                  <a:lnTo>
                    <a:pt x="45" y="3"/>
                  </a:lnTo>
                  <a:lnTo>
                    <a:pt x="51" y="5"/>
                  </a:lnTo>
                  <a:lnTo>
                    <a:pt x="57" y="5"/>
                  </a:lnTo>
                  <a:lnTo>
                    <a:pt x="61" y="7"/>
                  </a:lnTo>
                  <a:lnTo>
                    <a:pt x="64" y="7"/>
                  </a:lnTo>
                  <a:lnTo>
                    <a:pt x="70" y="9"/>
                  </a:lnTo>
                  <a:lnTo>
                    <a:pt x="74" y="9"/>
                  </a:lnTo>
                  <a:lnTo>
                    <a:pt x="80" y="9"/>
                  </a:lnTo>
                  <a:lnTo>
                    <a:pt x="81" y="9"/>
                  </a:lnTo>
                  <a:lnTo>
                    <a:pt x="87" y="11"/>
                  </a:lnTo>
                  <a:lnTo>
                    <a:pt x="91" y="11"/>
                  </a:lnTo>
                  <a:lnTo>
                    <a:pt x="95" y="13"/>
                  </a:lnTo>
                  <a:lnTo>
                    <a:pt x="99" y="13"/>
                  </a:lnTo>
                  <a:lnTo>
                    <a:pt x="100" y="13"/>
                  </a:lnTo>
                  <a:lnTo>
                    <a:pt x="104" y="13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5"/>
                  </a:lnTo>
                  <a:lnTo>
                    <a:pt x="110" y="1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Freeform 24"/>
            <p:cNvSpPr>
              <a:spLocks/>
            </p:cNvSpPr>
            <p:nvPr/>
          </p:nvSpPr>
          <p:spPr bwMode="auto">
            <a:xfrm>
              <a:off x="7405688" y="3367088"/>
              <a:ext cx="161925" cy="273050"/>
            </a:xfrm>
            <a:custGeom>
              <a:avLst/>
              <a:gdLst/>
              <a:ahLst/>
              <a:cxnLst>
                <a:cxn ang="0">
                  <a:pos x="116" y="44"/>
                </a:cxn>
                <a:cxn ang="0">
                  <a:pos x="93" y="65"/>
                </a:cxn>
                <a:cxn ang="0">
                  <a:pos x="72" y="86"/>
                </a:cxn>
                <a:cxn ang="0">
                  <a:pos x="55" y="105"/>
                </a:cxn>
                <a:cxn ang="0">
                  <a:pos x="42" y="126"/>
                </a:cxn>
                <a:cxn ang="0">
                  <a:pos x="31" y="147"/>
                </a:cxn>
                <a:cxn ang="0">
                  <a:pos x="21" y="166"/>
                </a:cxn>
                <a:cxn ang="0">
                  <a:pos x="13" y="186"/>
                </a:cxn>
                <a:cxn ang="0">
                  <a:pos x="8" y="205"/>
                </a:cxn>
                <a:cxn ang="0">
                  <a:pos x="4" y="224"/>
                </a:cxn>
                <a:cxn ang="0">
                  <a:pos x="4" y="245"/>
                </a:cxn>
                <a:cxn ang="0">
                  <a:pos x="0" y="261"/>
                </a:cxn>
                <a:cxn ang="0">
                  <a:pos x="0" y="276"/>
                </a:cxn>
                <a:cxn ang="0">
                  <a:pos x="2" y="293"/>
                </a:cxn>
                <a:cxn ang="0">
                  <a:pos x="4" y="304"/>
                </a:cxn>
                <a:cxn ang="0">
                  <a:pos x="4" y="318"/>
                </a:cxn>
                <a:cxn ang="0">
                  <a:pos x="8" y="327"/>
                </a:cxn>
                <a:cxn ang="0">
                  <a:pos x="12" y="337"/>
                </a:cxn>
                <a:cxn ang="0">
                  <a:pos x="15" y="344"/>
                </a:cxn>
                <a:cxn ang="0">
                  <a:pos x="19" y="340"/>
                </a:cxn>
                <a:cxn ang="0">
                  <a:pos x="19" y="333"/>
                </a:cxn>
                <a:cxn ang="0">
                  <a:pos x="21" y="318"/>
                </a:cxn>
                <a:cxn ang="0">
                  <a:pos x="23" y="306"/>
                </a:cxn>
                <a:cxn ang="0">
                  <a:pos x="23" y="297"/>
                </a:cxn>
                <a:cxn ang="0">
                  <a:pos x="25" y="285"/>
                </a:cxn>
                <a:cxn ang="0">
                  <a:pos x="29" y="274"/>
                </a:cxn>
                <a:cxn ang="0">
                  <a:pos x="31" y="262"/>
                </a:cxn>
                <a:cxn ang="0">
                  <a:pos x="32" y="251"/>
                </a:cxn>
                <a:cxn ang="0">
                  <a:pos x="34" y="238"/>
                </a:cxn>
                <a:cxn ang="0">
                  <a:pos x="36" y="226"/>
                </a:cxn>
                <a:cxn ang="0">
                  <a:pos x="38" y="213"/>
                </a:cxn>
                <a:cxn ang="0">
                  <a:pos x="44" y="202"/>
                </a:cxn>
                <a:cxn ang="0">
                  <a:pos x="48" y="190"/>
                </a:cxn>
                <a:cxn ang="0">
                  <a:pos x="50" y="179"/>
                </a:cxn>
                <a:cxn ang="0">
                  <a:pos x="55" y="166"/>
                </a:cxn>
                <a:cxn ang="0">
                  <a:pos x="59" y="156"/>
                </a:cxn>
                <a:cxn ang="0">
                  <a:pos x="63" y="147"/>
                </a:cxn>
                <a:cxn ang="0">
                  <a:pos x="69" y="137"/>
                </a:cxn>
                <a:cxn ang="0">
                  <a:pos x="74" y="128"/>
                </a:cxn>
                <a:cxn ang="0">
                  <a:pos x="82" y="120"/>
                </a:cxn>
                <a:cxn ang="0">
                  <a:pos x="90" y="109"/>
                </a:cxn>
                <a:cxn ang="0">
                  <a:pos x="95" y="99"/>
                </a:cxn>
                <a:cxn ang="0">
                  <a:pos x="105" y="91"/>
                </a:cxn>
                <a:cxn ang="0">
                  <a:pos x="114" y="82"/>
                </a:cxn>
                <a:cxn ang="0">
                  <a:pos x="122" y="72"/>
                </a:cxn>
                <a:cxn ang="0">
                  <a:pos x="129" y="63"/>
                </a:cxn>
                <a:cxn ang="0">
                  <a:pos x="141" y="57"/>
                </a:cxn>
                <a:cxn ang="0">
                  <a:pos x="150" y="48"/>
                </a:cxn>
                <a:cxn ang="0">
                  <a:pos x="158" y="40"/>
                </a:cxn>
                <a:cxn ang="0">
                  <a:pos x="173" y="27"/>
                </a:cxn>
                <a:cxn ang="0">
                  <a:pos x="188" y="15"/>
                </a:cxn>
                <a:cxn ang="0">
                  <a:pos x="198" y="6"/>
                </a:cxn>
                <a:cxn ang="0">
                  <a:pos x="204" y="2"/>
                </a:cxn>
                <a:cxn ang="0">
                  <a:pos x="198" y="4"/>
                </a:cxn>
                <a:cxn ang="0">
                  <a:pos x="185" y="10"/>
                </a:cxn>
                <a:cxn ang="0">
                  <a:pos x="175" y="15"/>
                </a:cxn>
                <a:cxn ang="0">
                  <a:pos x="166" y="17"/>
                </a:cxn>
                <a:cxn ang="0">
                  <a:pos x="158" y="23"/>
                </a:cxn>
                <a:cxn ang="0">
                  <a:pos x="150" y="25"/>
                </a:cxn>
                <a:cxn ang="0">
                  <a:pos x="137" y="31"/>
                </a:cxn>
                <a:cxn ang="0">
                  <a:pos x="133" y="34"/>
                </a:cxn>
              </a:cxnLst>
              <a:rect l="0" t="0" r="r" b="b"/>
              <a:pathLst>
                <a:path w="204" h="344">
                  <a:moveTo>
                    <a:pt x="133" y="34"/>
                  </a:moveTo>
                  <a:lnTo>
                    <a:pt x="124" y="40"/>
                  </a:lnTo>
                  <a:lnTo>
                    <a:pt x="116" y="44"/>
                  </a:lnTo>
                  <a:lnTo>
                    <a:pt x="107" y="51"/>
                  </a:lnTo>
                  <a:lnTo>
                    <a:pt x="101" y="59"/>
                  </a:lnTo>
                  <a:lnTo>
                    <a:pt x="93" y="65"/>
                  </a:lnTo>
                  <a:lnTo>
                    <a:pt x="86" y="72"/>
                  </a:lnTo>
                  <a:lnTo>
                    <a:pt x="80" y="78"/>
                  </a:lnTo>
                  <a:lnTo>
                    <a:pt x="72" y="86"/>
                  </a:lnTo>
                  <a:lnTo>
                    <a:pt x="67" y="91"/>
                  </a:lnTo>
                  <a:lnTo>
                    <a:pt x="61" y="97"/>
                  </a:lnTo>
                  <a:lnTo>
                    <a:pt x="55" y="105"/>
                  </a:lnTo>
                  <a:lnTo>
                    <a:pt x="51" y="112"/>
                  </a:lnTo>
                  <a:lnTo>
                    <a:pt x="48" y="120"/>
                  </a:lnTo>
                  <a:lnTo>
                    <a:pt x="42" y="126"/>
                  </a:lnTo>
                  <a:lnTo>
                    <a:pt x="38" y="131"/>
                  </a:lnTo>
                  <a:lnTo>
                    <a:pt x="34" y="141"/>
                  </a:lnTo>
                  <a:lnTo>
                    <a:pt x="31" y="147"/>
                  </a:lnTo>
                  <a:lnTo>
                    <a:pt x="29" y="154"/>
                  </a:lnTo>
                  <a:lnTo>
                    <a:pt x="23" y="160"/>
                  </a:lnTo>
                  <a:lnTo>
                    <a:pt x="21" y="166"/>
                  </a:lnTo>
                  <a:lnTo>
                    <a:pt x="19" y="173"/>
                  </a:lnTo>
                  <a:lnTo>
                    <a:pt x="15" y="179"/>
                  </a:lnTo>
                  <a:lnTo>
                    <a:pt x="13" y="186"/>
                  </a:lnTo>
                  <a:lnTo>
                    <a:pt x="12" y="194"/>
                  </a:lnTo>
                  <a:lnTo>
                    <a:pt x="10" y="200"/>
                  </a:lnTo>
                  <a:lnTo>
                    <a:pt x="8" y="205"/>
                  </a:lnTo>
                  <a:lnTo>
                    <a:pt x="8" y="213"/>
                  </a:lnTo>
                  <a:lnTo>
                    <a:pt x="4" y="219"/>
                  </a:lnTo>
                  <a:lnTo>
                    <a:pt x="4" y="224"/>
                  </a:lnTo>
                  <a:lnTo>
                    <a:pt x="4" y="232"/>
                  </a:lnTo>
                  <a:lnTo>
                    <a:pt x="4" y="238"/>
                  </a:lnTo>
                  <a:lnTo>
                    <a:pt x="4" y="245"/>
                  </a:lnTo>
                  <a:lnTo>
                    <a:pt x="2" y="249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0" y="266"/>
                  </a:lnTo>
                  <a:lnTo>
                    <a:pt x="0" y="270"/>
                  </a:lnTo>
                  <a:lnTo>
                    <a:pt x="0" y="276"/>
                  </a:lnTo>
                  <a:lnTo>
                    <a:pt x="0" y="281"/>
                  </a:lnTo>
                  <a:lnTo>
                    <a:pt x="2" y="287"/>
                  </a:lnTo>
                  <a:lnTo>
                    <a:pt x="2" y="293"/>
                  </a:lnTo>
                  <a:lnTo>
                    <a:pt x="2" y="297"/>
                  </a:lnTo>
                  <a:lnTo>
                    <a:pt x="4" y="300"/>
                  </a:lnTo>
                  <a:lnTo>
                    <a:pt x="4" y="304"/>
                  </a:lnTo>
                  <a:lnTo>
                    <a:pt x="4" y="308"/>
                  </a:lnTo>
                  <a:lnTo>
                    <a:pt x="4" y="314"/>
                  </a:lnTo>
                  <a:lnTo>
                    <a:pt x="4" y="318"/>
                  </a:lnTo>
                  <a:lnTo>
                    <a:pt x="8" y="319"/>
                  </a:lnTo>
                  <a:lnTo>
                    <a:pt x="8" y="323"/>
                  </a:lnTo>
                  <a:lnTo>
                    <a:pt x="8" y="327"/>
                  </a:lnTo>
                  <a:lnTo>
                    <a:pt x="10" y="329"/>
                  </a:lnTo>
                  <a:lnTo>
                    <a:pt x="10" y="333"/>
                  </a:lnTo>
                  <a:lnTo>
                    <a:pt x="12" y="337"/>
                  </a:lnTo>
                  <a:lnTo>
                    <a:pt x="13" y="340"/>
                  </a:lnTo>
                  <a:lnTo>
                    <a:pt x="15" y="342"/>
                  </a:lnTo>
                  <a:lnTo>
                    <a:pt x="15" y="344"/>
                  </a:lnTo>
                  <a:lnTo>
                    <a:pt x="17" y="344"/>
                  </a:lnTo>
                  <a:lnTo>
                    <a:pt x="19" y="342"/>
                  </a:lnTo>
                  <a:lnTo>
                    <a:pt x="19" y="340"/>
                  </a:lnTo>
                  <a:lnTo>
                    <a:pt x="19" y="338"/>
                  </a:lnTo>
                  <a:lnTo>
                    <a:pt x="19" y="337"/>
                  </a:lnTo>
                  <a:lnTo>
                    <a:pt x="19" y="333"/>
                  </a:lnTo>
                  <a:lnTo>
                    <a:pt x="21" y="329"/>
                  </a:lnTo>
                  <a:lnTo>
                    <a:pt x="21" y="323"/>
                  </a:lnTo>
                  <a:lnTo>
                    <a:pt x="21" y="318"/>
                  </a:lnTo>
                  <a:lnTo>
                    <a:pt x="23" y="314"/>
                  </a:lnTo>
                  <a:lnTo>
                    <a:pt x="23" y="308"/>
                  </a:lnTo>
                  <a:lnTo>
                    <a:pt x="23" y="306"/>
                  </a:lnTo>
                  <a:lnTo>
                    <a:pt x="23" y="302"/>
                  </a:lnTo>
                  <a:lnTo>
                    <a:pt x="23" y="299"/>
                  </a:lnTo>
                  <a:lnTo>
                    <a:pt x="23" y="297"/>
                  </a:lnTo>
                  <a:lnTo>
                    <a:pt x="25" y="293"/>
                  </a:lnTo>
                  <a:lnTo>
                    <a:pt x="25" y="289"/>
                  </a:lnTo>
                  <a:lnTo>
                    <a:pt x="25" y="285"/>
                  </a:lnTo>
                  <a:lnTo>
                    <a:pt x="25" y="281"/>
                  </a:lnTo>
                  <a:lnTo>
                    <a:pt x="29" y="280"/>
                  </a:lnTo>
                  <a:lnTo>
                    <a:pt x="29" y="274"/>
                  </a:lnTo>
                  <a:lnTo>
                    <a:pt x="29" y="270"/>
                  </a:lnTo>
                  <a:lnTo>
                    <a:pt x="31" y="266"/>
                  </a:lnTo>
                  <a:lnTo>
                    <a:pt x="31" y="262"/>
                  </a:lnTo>
                  <a:lnTo>
                    <a:pt x="31" y="261"/>
                  </a:lnTo>
                  <a:lnTo>
                    <a:pt x="32" y="255"/>
                  </a:lnTo>
                  <a:lnTo>
                    <a:pt x="32" y="251"/>
                  </a:lnTo>
                  <a:lnTo>
                    <a:pt x="32" y="247"/>
                  </a:lnTo>
                  <a:lnTo>
                    <a:pt x="34" y="243"/>
                  </a:lnTo>
                  <a:lnTo>
                    <a:pt x="34" y="238"/>
                  </a:lnTo>
                  <a:lnTo>
                    <a:pt x="34" y="234"/>
                  </a:lnTo>
                  <a:lnTo>
                    <a:pt x="36" y="230"/>
                  </a:lnTo>
                  <a:lnTo>
                    <a:pt x="36" y="226"/>
                  </a:lnTo>
                  <a:lnTo>
                    <a:pt x="38" y="223"/>
                  </a:lnTo>
                  <a:lnTo>
                    <a:pt x="38" y="217"/>
                  </a:lnTo>
                  <a:lnTo>
                    <a:pt x="38" y="213"/>
                  </a:lnTo>
                  <a:lnTo>
                    <a:pt x="40" y="211"/>
                  </a:lnTo>
                  <a:lnTo>
                    <a:pt x="42" y="205"/>
                  </a:lnTo>
                  <a:lnTo>
                    <a:pt x="44" y="202"/>
                  </a:lnTo>
                  <a:lnTo>
                    <a:pt x="44" y="198"/>
                  </a:lnTo>
                  <a:lnTo>
                    <a:pt x="46" y="194"/>
                  </a:lnTo>
                  <a:lnTo>
                    <a:pt x="48" y="190"/>
                  </a:lnTo>
                  <a:lnTo>
                    <a:pt x="48" y="186"/>
                  </a:lnTo>
                  <a:lnTo>
                    <a:pt x="50" y="181"/>
                  </a:lnTo>
                  <a:lnTo>
                    <a:pt x="50" y="179"/>
                  </a:lnTo>
                  <a:lnTo>
                    <a:pt x="51" y="173"/>
                  </a:lnTo>
                  <a:lnTo>
                    <a:pt x="51" y="171"/>
                  </a:lnTo>
                  <a:lnTo>
                    <a:pt x="55" y="166"/>
                  </a:lnTo>
                  <a:lnTo>
                    <a:pt x="55" y="164"/>
                  </a:lnTo>
                  <a:lnTo>
                    <a:pt x="57" y="160"/>
                  </a:lnTo>
                  <a:lnTo>
                    <a:pt x="59" y="156"/>
                  </a:lnTo>
                  <a:lnTo>
                    <a:pt x="59" y="152"/>
                  </a:lnTo>
                  <a:lnTo>
                    <a:pt x="61" y="148"/>
                  </a:lnTo>
                  <a:lnTo>
                    <a:pt x="63" y="147"/>
                  </a:lnTo>
                  <a:lnTo>
                    <a:pt x="67" y="143"/>
                  </a:lnTo>
                  <a:lnTo>
                    <a:pt x="67" y="141"/>
                  </a:lnTo>
                  <a:lnTo>
                    <a:pt x="69" y="137"/>
                  </a:lnTo>
                  <a:lnTo>
                    <a:pt x="71" y="133"/>
                  </a:lnTo>
                  <a:lnTo>
                    <a:pt x="72" y="131"/>
                  </a:lnTo>
                  <a:lnTo>
                    <a:pt x="74" y="128"/>
                  </a:lnTo>
                  <a:lnTo>
                    <a:pt x="76" y="124"/>
                  </a:lnTo>
                  <a:lnTo>
                    <a:pt x="80" y="122"/>
                  </a:lnTo>
                  <a:lnTo>
                    <a:pt x="82" y="120"/>
                  </a:lnTo>
                  <a:lnTo>
                    <a:pt x="84" y="116"/>
                  </a:lnTo>
                  <a:lnTo>
                    <a:pt x="86" y="112"/>
                  </a:lnTo>
                  <a:lnTo>
                    <a:pt x="90" y="109"/>
                  </a:lnTo>
                  <a:lnTo>
                    <a:pt x="90" y="107"/>
                  </a:lnTo>
                  <a:lnTo>
                    <a:pt x="93" y="103"/>
                  </a:lnTo>
                  <a:lnTo>
                    <a:pt x="95" y="99"/>
                  </a:lnTo>
                  <a:lnTo>
                    <a:pt x="99" y="97"/>
                  </a:lnTo>
                  <a:lnTo>
                    <a:pt x="101" y="95"/>
                  </a:lnTo>
                  <a:lnTo>
                    <a:pt x="105" y="91"/>
                  </a:lnTo>
                  <a:lnTo>
                    <a:pt x="107" y="88"/>
                  </a:lnTo>
                  <a:lnTo>
                    <a:pt x="110" y="86"/>
                  </a:lnTo>
                  <a:lnTo>
                    <a:pt x="114" y="82"/>
                  </a:lnTo>
                  <a:lnTo>
                    <a:pt x="116" y="78"/>
                  </a:lnTo>
                  <a:lnTo>
                    <a:pt x="118" y="76"/>
                  </a:lnTo>
                  <a:lnTo>
                    <a:pt x="122" y="72"/>
                  </a:lnTo>
                  <a:lnTo>
                    <a:pt x="126" y="71"/>
                  </a:lnTo>
                  <a:lnTo>
                    <a:pt x="128" y="69"/>
                  </a:lnTo>
                  <a:lnTo>
                    <a:pt x="129" y="63"/>
                  </a:lnTo>
                  <a:lnTo>
                    <a:pt x="133" y="61"/>
                  </a:lnTo>
                  <a:lnTo>
                    <a:pt x="137" y="59"/>
                  </a:lnTo>
                  <a:lnTo>
                    <a:pt x="141" y="57"/>
                  </a:lnTo>
                  <a:lnTo>
                    <a:pt x="143" y="53"/>
                  </a:lnTo>
                  <a:lnTo>
                    <a:pt x="145" y="51"/>
                  </a:lnTo>
                  <a:lnTo>
                    <a:pt x="150" y="48"/>
                  </a:lnTo>
                  <a:lnTo>
                    <a:pt x="152" y="44"/>
                  </a:lnTo>
                  <a:lnTo>
                    <a:pt x="154" y="42"/>
                  </a:lnTo>
                  <a:lnTo>
                    <a:pt x="158" y="40"/>
                  </a:lnTo>
                  <a:lnTo>
                    <a:pt x="164" y="36"/>
                  </a:lnTo>
                  <a:lnTo>
                    <a:pt x="169" y="31"/>
                  </a:lnTo>
                  <a:lnTo>
                    <a:pt x="173" y="27"/>
                  </a:lnTo>
                  <a:lnTo>
                    <a:pt x="179" y="23"/>
                  </a:lnTo>
                  <a:lnTo>
                    <a:pt x="185" y="17"/>
                  </a:lnTo>
                  <a:lnTo>
                    <a:pt x="188" y="15"/>
                  </a:lnTo>
                  <a:lnTo>
                    <a:pt x="190" y="10"/>
                  </a:lnTo>
                  <a:lnTo>
                    <a:pt x="196" y="10"/>
                  </a:lnTo>
                  <a:lnTo>
                    <a:pt x="198" y="6"/>
                  </a:lnTo>
                  <a:lnTo>
                    <a:pt x="200" y="4"/>
                  </a:lnTo>
                  <a:lnTo>
                    <a:pt x="202" y="2"/>
                  </a:lnTo>
                  <a:lnTo>
                    <a:pt x="204" y="2"/>
                  </a:lnTo>
                  <a:lnTo>
                    <a:pt x="204" y="0"/>
                  </a:lnTo>
                  <a:lnTo>
                    <a:pt x="202" y="2"/>
                  </a:lnTo>
                  <a:lnTo>
                    <a:pt x="198" y="4"/>
                  </a:lnTo>
                  <a:lnTo>
                    <a:pt x="192" y="6"/>
                  </a:lnTo>
                  <a:lnTo>
                    <a:pt x="188" y="8"/>
                  </a:lnTo>
                  <a:lnTo>
                    <a:pt x="185" y="10"/>
                  </a:lnTo>
                  <a:lnTo>
                    <a:pt x="179" y="10"/>
                  </a:lnTo>
                  <a:lnTo>
                    <a:pt x="177" y="13"/>
                  </a:lnTo>
                  <a:lnTo>
                    <a:pt x="175" y="15"/>
                  </a:lnTo>
                  <a:lnTo>
                    <a:pt x="171" y="15"/>
                  </a:lnTo>
                  <a:lnTo>
                    <a:pt x="169" y="17"/>
                  </a:lnTo>
                  <a:lnTo>
                    <a:pt x="166" y="17"/>
                  </a:lnTo>
                  <a:lnTo>
                    <a:pt x="164" y="21"/>
                  </a:lnTo>
                  <a:lnTo>
                    <a:pt x="160" y="21"/>
                  </a:lnTo>
                  <a:lnTo>
                    <a:pt x="158" y="23"/>
                  </a:lnTo>
                  <a:lnTo>
                    <a:pt x="154" y="23"/>
                  </a:lnTo>
                  <a:lnTo>
                    <a:pt x="152" y="25"/>
                  </a:lnTo>
                  <a:lnTo>
                    <a:pt x="150" y="25"/>
                  </a:lnTo>
                  <a:lnTo>
                    <a:pt x="145" y="27"/>
                  </a:lnTo>
                  <a:lnTo>
                    <a:pt x="141" y="31"/>
                  </a:lnTo>
                  <a:lnTo>
                    <a:pt x="137" y="31"/>
                  </a:lnTo>
                  <a:lnTo>
                    <a:pt x="135" y="32"/>
                  </a:lnTo>
                  <a:lnTo>
                    <a:pt x="133" y="34"/>
                  </a:lnTo>
                  <a:lnTo>
                    <a:pt x="133" y="3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25"/>
            <p:cNvSpPr>
              <a:spLocks/>
            </p:cNvSpPr>
            <p:nvPr/>
          </p:nvSpPr>
          <p:spPr bwMode="auto">
            <a:xfrm>
              <a:off x="7526338" y="3832225"/>
              <a:ext cx="323850" cy="587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44" y="42"/>
                </a:cxn>
                <a:cxn ang="0">
                  <a:pos x="71" y="54"/>
                </a:cxn>
                <a:cxn ang="0">
                  <a:pos x="95" y="61"/>
                </a:cxn>
                <a:cxn ang="0">
                  <a:pos x="120" y="67"/>
                </a:cxn>
                <a:cxn ang="0">
                  <a:pos x="143" y="71"/>
                </a:cxn>
                <a:cxn ang="0">
                  <a:pos x="166" y="73"/>
                </a:cxn>
                <a:cxn ang="0">
                  <a:pos x="188" y="74"/>
                </a:cxn>
                <a:cxn ang="0">
                  <a:pos x="207" y="73"/>
                </a:cxn>
                <a:cxn ang="0">
                  <a:pos x="226" y="73"/>
                </a:cxn>
                <a:cxn ang="0">
                  <a:pos x="244" y="71"/>
                </a:cxn>
                <a:cxn ang="0">
                  <a:pos x="261" y="67"/>
                </a:cxn>
                <a:cxn ang="0">
                  <a:pos x="272" y="65"/>
                </a:cxn>
                <a:cxn ang="0">
                  <a:pos x="283" y="61"/>
                </a:cxn>
                <a:cxn ang="0">
                  <a:pos x="299" y="61"/>
                </a:cxn>
                <a:cxn ang="0">
                  <a:pos x="310" y="57"/>
                </a:cxn>
                <a:cxn ang="0">
                  <a:pos x="323" y="52"/>
                </a:cxn>
                <a:cxn ang="0">
                  <a:pos x="342" y="42"/>
                </a:cxn>
                <a:cxn ang="0">
                  <a:pos x="360" y="33"/>
                </a:cxn>
                <a:cxn ang="0">
                  <a:pos x="377" y="21"/>
                </a:cxn>
                <a:cxn ang="0">
                  <a:pos x="390" y="10"/>
                </a:cxn>
                <a:cxn ang="0">
                  <a:pos x="401" y="4"/>
                </a:cxn>
                <a:cxn ang="0">
                  <a:pos x="405" y="0"/>
                </a:cxn>
                <a:cxn ang="0">
                  <a:pos x="396" y="4"/>
                </a:cxn>
                <a:cxn ang="0">
                  <a:pos x="380" y="10"/>
                </a:cxn>
                <a:cxn ang="0">
                  <a:pos x="363" y="14"/>
                </a:cxn>
                <a:cxn ang="0">
                  <a:pos x="350" y="19"/>
                </a:cxn>
                <a:cxn ang="0">
                  <a:pos x="337" y="21"/>
                </a:cxn>
                <a:cxn ang="0">
                  <a:pos x="322" y="25"/>
                </a:cxn>
                <a:cxn ang="0">
                  <a:pos x="304" y="27"/>
                </a:cxn>
                <a:cxn ang="0">
                  <a:pos x="285" y="33"/>
                </a:cxn>
                <a:cxn ang="0">
                  <a:pos x="268" y="35"/>
                </a:cxn>
                <a:cxn ang="0">
                  <a:pos x="247" y="38"/>
                </a:cxn>
                <a:cxn ang="0">
                  <a:pos x="228" y="38"/>
                </a:cxn>
                <a:cxn ang="0">
                  <a:pos x="206" y="42"/>
                </a:cxn>
                <a:cxn ang="0">
                  <a:pos x="183" y="42"/>
                </a:cxn>
                <a:cxn ang="0">
                  <a:pos x="164" y="42"/>
                </a:cxn>
                <a:cxn ang="0">
                  <a:pos x="143" y="42"/>
                </a:cxn>
                <a:cxn ang="0">
                  <a:pos x="126" y="40"/>
                </a:cxn>
                <a:cxn ang="0">
                  <a:pos x="107" y="38"/>
                </a:cxn>
                <a:cxn ang="0">
                  <a:pos x="88" y="36"/>
                </a:cxn>
                <a:cxn ang="0">
                  <a:pos x="72" y="35"/>
                </a:cxn>
                <a:cxn ang="0">
                  <a:pos x="57" y="33"/>
                </a:cxn>
                <a:cxn ang="0">
                  <a:pos x="44" y="29"/>
                </a:cxn>
                <a:cxn ang="0">
                  <a:pos x="33" y="27"/>
                </a:cxn>
                <a:cxn ang="0">
                  <a:pos x="19" y="25"/>
                </a:cxn>
                <a:cxn ang="0">
                  <a:pos x="6" y="21"/>
                </a:cxn>
                <a:cxn ang="0">
                  <a:pos x="0" y="21"/>
                </a:cxn>
              </a:cxnLst>
              <a:rect l="0" t="0" r="r" b="b"/>
              <a:pathLst>
                <a:path w="407" h="74">
                  <a:moveTo>
                    <a:pt x="0" y="21"/>
                  </a:moveTo>
                  <a:lnTo>
                    <a:pt x="6" y="23"/>
                  </a:lnTo>
                  <a:lnTo>
                    <a:pt x="12" y="27"/>
                  </a:lnTo>
                  <a:lnTo>
                    <a:pt x="19" y="31"/>
                  </a:lnTo>
                  <a:lnTo>
                    <a:pt x="25" y="35"/>
                  </a:lnTo>
                  <a:lnTo>
                    <a:pt x="33" y="38"/>
                  </a:lnTo>
                  <a:lnTo>
                    <a:pt x="38" y="40"/>
                  </a:lnTo>
                  <a:lnTo>
                    <a:pt x="44" y="42"/>
                  </a:lnTo>
                  <a:lnTo>
                    <a:pt x="52" y="46"/>
                  </a:lnTo>
                  <a:lnTo>
                    <a:pt x="57" y="48"/>
                  </a:lnTo>
                  <a:lnTo>
                    <a:pt x="63" y="50"/>
                  </a:lnTo>
                  <a:lnTo>
                    <a:pt x="71" y="54"/>
                  </a:lnTo>
                  <a:lnTo>
                    <a:pt x="76" y="55"/>
                  </a:lnTo>
                  <a:lnTo>
                    <a:pt x="84" y="57"/>
                  </a:lnTo>
                  <a:lnTo>
                    <a:pt x="90" y="59"/>
                  </a:lnTo>
                  <a:lnTo>
                    <a:pt x="95" y="61"/>
                  </a:lnTo>
                  <a:lnTo>
                    <a:pt x="103" y="63"/>
                  </a:lnTo>
                  <a:lnTo>
                    <a:pt x="109" y="63"/>
                  </a:lnTo>
                  <a:lnTo>
                    <a:pt x="114" y="65"/>
                  </a:lnTo>
                  <a:lnTo>
                    <a:pt x="120" y="67"/>
                  </a:lnTo>
                  <a:lnTo>
                    <a:pt x="126" y="69"/>
                  </a:lnTo>
                  <a:lnTo>
                    <a:pt x="131" y="69"/>
                  </a:lnTo>
                  <a:lnTo>
                    <a:pt x="139" y="71"/>
                  </a:lnTo>
                  <a:lnTo>
                    <a:pt x="143" y="71"/>
                  </a:lnTo>
                  <a:lnTo>
                    <a:pt x="149" y="73"/>
                  </a:lnTo>
                  <a:lnTo>
                    <a:pt x="156" y="73"/>
                  </a:lnTo>
                  <a:lnTo>
                    <a:pt x="162" y="73"/>
                  </a:lnTo>
                  <a:lnTo>
                    <a:pt x="166" y="73"/>
                  </a:lnTo>
                  <a:lnTo>
                    <a:pt x="173" y="73"/>
                  </a:lnTo>
                  <a:lnTo>
                    <a:pt x="177" y="73"/>
                  </a:lnTo>
                  <a:lnTo>
                    <a:pt x="183" y="74"/>
                  </a:lnTo>
                  <a:lnTo>
                    <a:pt x="188" y="74"/>
                  </a:lnTo>
                  <a:lnTo>
                    <a:pt x="194" y="74"/>
                  </a:lnTo>
                  <a:lnTo>
                    <a:pt x="198" y="74"/>
                  </a:lnTo>
                  <a:lnTo>
                    <a:pt x="202" y="73"/>
                  </a:lnTo>
                  <a:lnTo>
                    <a:pt x="207" y="73"/>
                  </a:lnTo>
                  <a:lnTo>
                    <a:pt x="213" y="73"/>
                  </a:lnTo>
                  <a:lnTo>
                    <a:pt x="217" y="73"/>
                  </a:lnTo>
                  <a:lnTo>
                    <a:pt x="223" y="73"/>
                  </a:lnTo>
                  <a:lnTo>
                    <a:pt x="226" y="73"/>
                  </a:lnTo>
                  <a:lnTo>
                    <a:pt x="230" y="73"/>
                  </a:lnTo>
                  <a:lnTo>
                    <a:pt x="236" y="71"/>
                  </a:lnTo>
                  <a:lnTo>
                    <a:pt x="240" y="71"/>
                  </a:lnTo>
                  <a:lnTo>
                    <a:pt x="244" y="71"/>
                  </a:lnTo>
                  <a:lnTo>
                    <a:pt x="247" y="69"/>
                  </a:lnTo>
                  <a:lnTo>
                    <a:pt x="251" y="69"/>
                  </a:lnTo>
                  <a:lnTo>
                    <a:pt x="255" y="69"/>
                  </a:lnTo>
                  <a:lnTo>
                    <a:pt x="261" y="67"/>
                  </a:lnTo>
                  <a:lnTo>
                    <a:pt x="264" y="67"/>
                  </a:lnTo>
                  <a:lnTo>
                    <a:pt x="266" y="65"/>
                  </a:lnTo>
                  <a:lnTo>
                    <a:pt x="270" y="65"/>
                  </a:lnTo>
                  <a:lnTo>
                    <a:pt x="272" y="65"/>
                  </a:lnTo>
                  <a:lnTo>
                    <a:pt x="276" y="63"/>
                  </a:lnTo>
                  <a:lnTo>
                    <a:pt x="280" y="63"/>
                  </a:lnTo>
                  <a:lnTo>
                    <a:pt x="282" y="63"/>
                  </a:lnTo>
                  <a:lnTo>
                    <a:pt x="283" y="61"/>
                  </a:lnTo>
                  <a:lnTo>
                    <a:pt x="287" y="61"/>
                  </a:lnTo>
                  <a:lnTo>
                    <a:pt x="293" y="61"/>
                  </a:lnTo>
                  <a:lnTo>
                    <a:pt x="297" y="61"/>
                  </a:lnTo>
                  <a:lnTo>
                    <a:pt x="299" y="61"/>
                  </a:lnTo>
                  <a:lnTo>
                    <a:pt x="303" y="61"/>
                  </a:lnTo>
                  <a:lnTo>
                    <a:pt x="304" y="59"/>
                  </a:lnTo>
                  <a:lnTo>
                    <a:pt x="306" y="59"/>
                  </a:lnTo>
                  <a:lnTo>
                    <a:pt x="310" y="57"/>
                  </a:lnTo>
                  <a:lnTo>
                    <a:pt x="314" y="57"/>
                  </a:lnTo>
                  <a:lnTo>
                    <a:pt x="316" y="55"/>
                  </a:lnTo>
                  <a:lnTo>
                    <a:pt x="322" y="55"/>
                  </a:lnTo>
                  <a:lnTo>
                    <a:pt x="323" y="52"/>
                  </a:lnTo>
                  <a:lnTo>
                    <a:pt x="329" y="50"/>
                  </a:lnTo>
                  <a:lnTo>
                    <a:pt x="333" y="48"/>
                  </a:lnTo>
                  <a:lnTo>
                    <a:pt x="337" y="44"/>
                  </a:lnTo>
                  <a:lnTo>
                    <a:pt x="342" y="42"/>
                  </a:lnTo>
                  <a:lnTo>
                    <a:pt x="346" y="40"/>
                  </a:lnTo>
                  <a:lnTo>
                    <a:pt x="350" y="38"/>
                  </a:lnTo>
                  <a:lnTo>
                    <a:pt x="356" y="35"/>
                  </a:lnTo>
                  <a:lnTo>
                    <a:pt x="360" y="33"/>
                  </a:lnTo>
                  <a:lnTo>
                    <a:pt x="365" y="29"/>
                  </a:lnTo>
                  <a:lnTo>
                    <a:pt x="369" y="27"/>
                  </a:lnTo>
                  <a:lnTo>
                    <a:pt x="373" y="23"/>
                  </a:lnTo>
                  <a:lnTo>
                    <a:pt x="377" y="21"/>
                  </a:lnTo>
                  <a:lnTo>
                    <a:pt x="380" y="19"/>
                  </a:lnTo>
                  <a:lnTo>
                    <a:pt x="384" y="14"/>
                  </a:lnTo>
                  <a:lnTo>
                    <a:pt x="388" y="14"/>
                  </a:lnTo>
                  <a:lnTo>
                    <a:pt x="390" y="10"/>
                  </a:lnTo>
                  <a:lnTo>
                    <a:pt x="394" y="10"/>
                  </a:lnTo>
                  <a:lnTo>
                    <a:pt x="398" y="8"/>
                  </a:lnTo>
                  <a:lnTo>
                    <a:pt x="399" y="4"/>
                  </a:lnTo>
                  <a:lnTo>
                    <a:pt x="401" y="4"/>
                  </a:lnTo>
                  <a:lnTo>
                    <a:pt x="403" y="2"/>
                  </a:lnTo>
                  <a:lnTo>
                    <a:pt x="407" y="0"/>
                  </a:lnTo>
                  <a:lnTo>
                    <a:pt x="407" y="0"/>
                  </a:lnTo>
                  <a:lnTo>
                    <a:pt x="405" y="0"/>
                  </a:lnTo>
                  <a:lnTo>
                    <a:pt x="403" y="2"/>
                  </a:lnTo>
                  <a:lnTo>
                    <a:pt x="401" y="2"/>
                  </a:lnTo>
                  <a:lnTo>
                    <a:pt x="399" y="2"/>
                  </a:lnTo>
                  <a:lnTo>
                    <a:pt x="396" y="4"/>
                  </a:lnTo>
                  <a:lnTo>
                    <a:pt x="394" y="4"/>
                  </a:lnTo>
                  <a:lnTo>
                    <a:pt x="390" y="6"/>
                  </a:lnTo>
                  <a:lnTo>
                    <a:pt x="384" y="8"/>
                  </a:lnTo>
                  <a:lnTo>
                    <a:pt x="380" y="10"/>
                  </a:lnTo>
                  <a:lnTo>
                    <a:pt x="377" y="10"/>
                  </a:lnTo>
                  <a:lnTo>
                    <a:pt x="371" y="12"/>
                  </a:lnTo>
                  <a:lnTo>
                    <a:pt x="367" y="14"/>
                  </a:lnTo>
                  <a:lnTo>
                    <a:pt x="363" y="14"/>
                  </a:lnTo>
                  <a:lnTo>
                    <a:pt x="360" y="16"/>
                  </a:lnTo>
                  <a:lnTo>
                    <a:pt x="356" y="16"/>
                  </a:lnTo>
                  <a:lnTo>
                    <a:pt x="354" y="19"/>
                  </a:lnTo>
                  <a:lnTo>
                    <a:pt x="350" y="19"/>
                  </a:lnTo>
                  <a:lnTo>
                    <a:pt x="346" y="19"/>
                  </a:lnTo>
                  <a:lnTo>
                    <a:pt x="342" y="21"/>
                  </a:lnTo>
                  <a:lnTo>
                    <a:pt x="341" y="21"/>
                  </a:lnTo>
                  <a:lnTo>
                    <a:pt x="337" y="21"/>
                  </a:lnTo>
                  <a:lnTo>
                    <a:pt x="333" y="23"/>
                  </a:lnTo>
                  <a:lnTo>
                    <a:pt x="329" y="23"/>
                  </a:lnTo>
                  <a:lnTo>
                    <a:pt x="327" y="25"/>
                  </a:lnTo>
                  <a:lnTo>
                    <a:pt x="322" y="25"/>
                  </a:lnTo>
                  <a:lnTo>
                    <a:pt x="316" y="25"/>
                  </a:lnTo>
                  <a:lnTo>
                    <a:pt x="312" y="27"/>
                  </a:lnTo>
                  <a:lnTo>
                    <a:pt x="310" y="27"/>
                  </a:lnTo>
                  <a:lnTo>
                    <a:pt x="304" y="27"/>
                  </a:lnTo>
                  <a:lnTo>
                    <a:pt x="301" y="29"/>
                  </a:lnTo>
                  <a:lnTo>
                    <a:pt x="297" y="29"/>
                  </a:lnTo>
                  <a:lnTo>
                    <a:pt x="293" y="31"/>
                  </a:lnTo>
                  <a:lnTo>
                    <a:pt x="285" y="33"/>
                  </a:lnTo>
                  <a:lnTo>
                    <a:pt x="282" y="33"/>
                  </a:lnTo>
                  <a:lnTo>
                    <a:pt x="278" y="33"/>
                  </a:lnTo>
                  <a:lnTo>
                    <a:pt x="272" y="33"/>
                  </a:lnTo>
                  <a:lnTo>
                    <a:pt x="268" y="35"/>
                  </a:lnTo>
                  <a:lnTo>
                    <a:pt x="263" y="36"/>
                  </a:lnTo>
                  <a:lnTo>
                    <a:pt x="259" y="36"/>
                  </a:lnTo>
                  <a:lnTo>
                    <a:pt x="253" y="36"/>
                  </a:lnTo>
                  <a:lnTo>
                    <a:pt x="247" y="38"/>
                  </a:lnTo>
                  <a:lnTo>
                    <a:pt x="244" y="38"/>
                  </a:lnTo>
                  <a:lnTo>
                    <a:pt x="238" y="38"/>
                  </a:lnTo>
                  <a:lnTo>
                    <a:pt x="234" y="38"/>
                  </a:lnTo>
                  <a:lnTo>
                    <a:pt x="228" y="38"/>
                  </a:lnTo>
                  <a:lnTo>
                    <a:pt x="223" y="40"/>
                  </a:lnTo>
                  <a:lnTo>
                    <a:pt x="217" y="40"/>
                  </a:lnTo>
                  <a:lnTo>
                    <a:pt x="213" y="42"/>
                  </a:lnTo>
                  <a:lnTo>
                    <a:pt x="206" y="42"/>
                  </a:lnTo>
                  <a:lnTo>
                    <a:pt x="200" y="42"/>
                  </a:lnTo>
                  <a:lnTo>
                    <a:pt x="194" y="42"/>
                  </a:lnTo>
                  <a:lnTo>
                    <a:pt x="190" y="42"/>
                  </a:lnTo>
                  <a:lnTo>
                    <a:pt x="183" y="42"/>
                  </a:lnTo>
                  <a:lnTo>
                    <a:pt x="179" y="42"/>
                  </a:lnTo>
                  <a:lnTo>
                    <a:pt x="173" y="42"/>
                  </a:lnTo>
                  <a:lnTo>
                    <a:pt x="168" y="42"/>
                  </a:lnTo>
                  <a:lnTo>
                    <a:pt x="164" y="42"/>
                  </a:lnTo>
                  <a:lnTo>
                    <a:pt x="160" y="42"/>
                  </a:lnTo>
                  <a:lnTo>
                    <a:pt x="154" y="42"/>
                  </a:lnTo>
                  <a:lnTo>
                    <a:pt x="149" y="42"/>
                  </a:lnTo>
                  <a:lnTo>
                    <a:pt x="143" y="42"/>
                  </a:lnTo>
                  <a:lnTo>
                    <a:pt x="139" y="42"/>
                  </a:lnTo>
                  <a:lnTo>
                    <a:pt x="133" y="42"/>
                  </a:lnTo>
                  <a:lnTo>
                    <a:pt x="130" y="42"/>
                  </a:lnTo>
                  <a:lnTo>
                    <a:pt x="126" y="40"/>
                  </a:lnTo>
                  <a:lnTo>
                    <a:pt x="120" y="40"/>
                  </a:lnTo>
                  <a:lnTo>
                    <a:pt x="114" y="38"/>
                  </a:lnTo>
                  <a:lnTo>
                    <a:pt x="111" y="38"/>
                  </a:lnTo>
                  <a:lnTo>
                    <a:pt x="107" y="38"/>
                  </a:lnTo>
                  <a:lnTo>
                    <a:pt x="101" y="38"/>
                  </a:lnTo>
                  <a:lnTo>
                    <a:pt x="97" y="38"/>
                  </a:lnTo>
                  <a:lnTo>
                    <a:pt x="93" y="38"/>
                  </a:lnTo>
                  <a:lnTo>
                    <a:pt x="88" y="36"/>
                  </a:lnTo>
                  <a:lnTo>
                    <a:pt x="84" y="36"/>
                  </a:lnTo>
                  <a:lnTo>
                    <a:pt x="80" y="36"/>
                  </a:lnTo>
                  <a:lnTo>
                    <a:pt x="76" y="36"/>
                  </a:lnTo>
                  <a:lnTo>
                    <a:pt x="72" y="35"/>
                  </a:lnTo>
                  <a:lnTo>
                    <a:pt x="69" y="33"/>
                  </a:lnTo>
                  <a:lnTo>
                    <a:pt x="63" y="33"/>
                  </a:lnTo>
                  <a:lnTo>
                    <a:pt x="61" y="33"/>
                  </a:lnTo>
                  <a:lnTo>
                    <a:pt x="57" y="33"/>
                  </a:lnTo>
                  <a:lnTo>
                    <a:pt x="53" y="33"/>
                  </a:lnTo>
                  <a:lnTo>
                    <a:pt x="52" y="31"/>
                  </a:lnTo>
                  <a:lnTo>
                    <a:pt x="48" y="29"/>
                  </a:lnTo>
                  <a:lnTo>
                    <a:pt x="44" y="29"/>
                  </a:lnTo>
                  <a:lnTo>
                    <a:pt x="40" y="29"/>
                  </a:lnTo>
                  <a:lnTo>
                    <a:pt x="38" y="27"/>
                  </a:lnTo>
                  <a:lnTo>
                    <a:pt x="36" y="27"/>
                  </a:lnTo>
                  <a:lnTo>
                    <a:pt x="33" y="27"/>
                  </a:lnTo>
                  <a:lnTo>
                    <a:pt x="29" y="27"/>
                  </a:lnTo>
                  <a:lnTo>
                    <a:pt x="27" y="25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5" y="23"/>
                  </a:lnTo>
                  <a:lnTo>
                    <a:pt x="12" y="23"/>
                  </a:lnTo>
                  <a:lnTo>
                    <a:pt x="8" y="21"/>
                  </a:lnTo>
                  <a:lnTo>
                    <a:pt x="6" y="21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" name="Freeform 32"/>
            <p:cNvSpPr>
              <a:spLocks/>
            </p:cNvSpPr>
            <p:nvPr/>
          </p:nvSpPr>
          <p:spPr bwMode="auto">
            <a:xfrm>
              <a:off x="7299325" y="2249488"/>
              <a:ext cx="446087" cy="17462"/>
            </a:xfrm>
            <a:custGeom>
              <a:avLst/>
              <a:gdLst/>
              <a:ahLst/>
              <a:cxnLst>
                <a:cxn ang="0">
                  <a:pos x="110" y="4"/>
                </a:cxn>
                <a:cxn ang="0">
                  <a:pos x="129" y="2"/>
                </a:cxn>
                <a:cxn ang="0">
                  <a:pos x="150" y="0"/>
                </a:cxn>
                <a:cxn ang="0">
                  <a:pos x="175" y="0"/>
                </a:cxn>
                <a:cxn ang="0">
                  <a:pos x="204" y="0"/>
                </a:cxn>
                <a:cxn ang="0">
                  <a:pos x="232" y="0"/>
                </a:cxn>
                <a:cxn ang="0">
                  <a:pos x="264" y="0"/>
                </a:cxn>
                <a:cxn ang="0">
                  <a:pos x="297" y="2"/>
                </a:cxn>
                <a:cxn ang="0">
                  <a:pos x="329" y="4"/>
                </a:cxn>
                <a:cxn ang="0">
                  <a:pos x="361" y="4"/>
                </a:cxn>
                <a:cxn ang="0">
                  <a:pos x="394" y="6"/>
                </a:cxn>
                <a:cxn ang="0">
                  <a:pos x="426" y="8"/>
                </a:cxn>
                <a:cxn ang="0">
                  <a:pos x="453" y="8"/>
                </a:cxn>
                <a:cxn ang="0">
                  <a:pos x="479" y="10"/>
                </a:cxn>
                <a:cxn ang="0">
                  <a:pos x="504" y="12"/>
                </a:cxn>
                <a:cxn ang="0">
                  <a:pos x="523" y="13"/>
                </a:cxn>
                <a:cxn ang="0">
                  <a:pos x="540" y="15"/>
                </a:cxn>
                <a:cxn ang="0">
                  <a:pos x="551" y="17"/>
                </a:cxn>
                <a:cxn ang="0">
                  <a:pos x="561" y="17"/>
                </a:cxn>
                <a:cxn ang="0">
                  <a:pos x="559" y="19"/>
                </a:cxn>
                <a:cxn ang="0">
                  <a:pos x="551" y="21"/>
                </a:cxn>
                <a:cxn ang="0">
                  <a:pos x="536" y="21"/>
                </a:cxn>
                <a:cxn ang="0">
                  <a:pos x="515" y="21"/>
                </a:cxn>
                <a:cxn ang="0">
                  <a:pos x="493" y="21"/>
                </a:cxn>
                <a:cxn ang="0">
                  <a:pos x="464" y="21"/>
                </a:cxn>
                <a:cxn ang="0">
                  <a:pos x="434" y="21"/>
                </a:cxn>
                <a:cxn ang="0">
                  <a:pos x="399" y="23"/>
                </a:cxn>
                <a:cxn ang="0">
                  <a:pos x="363" y="23"/>
                </a:cxn>
                <a:cxn ang="0">
                  <a:pos x="327" y="23"/>
                </a:cxn>
                <a:cxn ang="0">
                  <a:pos x="289" y="23"/>
                </a:cxn>
                <a:cxn ang="0">
                  <a:pos x="253" y="23"/>
                </a:cxn>
                <a:cxn ang="0">
                  <a:pos x="215" y="23"/>
                </a:cxn>
                <a:cxn ang="0">
                  <a:pos x="179" y="23"/>
                </a:cxn>
                <a:cxn ang="0">
                  <a:pos x="143" y="21"/>
                </a:cxn>
                <a:cxn ang="0">
                  <a:pos x="110" y="21"/>
                </a:cxn>
                <a:cxn ang="0">
                  <a:pos x="82" y="21"/>
                </a:cxn>
                <a:cxn ang="0">
                  <a:pos x="57" y="21"/>
                </a:cxn>
                <a:cxn ang="0">
                  <a:pos x="34" y="19"/>
                </a:cxn>
                <a:cxn ang="0">
                  <a:pos x="17" y="19"/>
                </a:cxn>
                <a:cxn ang="0">
                  <a:pos x="6" y="17"/>
                </a:cxn>
                <a:cxn ang="0">
                  <a:pos x="0" y="17"/>
                </a:cxn>
                <a:cxn ang="0">
                  <a:pos x="6" y="13"/>
                </a:cxn>
                <a:cxn ang="0">
                  <a:pos x="19" y="10"/>
                </a:cxn>
                <a:cxn ang="0">
                  <a:pos x="33" y="8"/>
                </a:cxn>
                <a:cxn ang="0">
                  <a:pos x="44" y="6"/>
                </a:cxn>
                <a:cxn ang="0">
                  <a:pos x="57" y="4"/>
                </a:cxn>
                <a:cxn ang="0">
                  <a:pos x="69" y="4"/>
                </a:cxn>
                <a:cxn ang="0">
                  <a:pos x="78" y="4"/>
                </a:cxn>
                <a:cxn ang="0">
                  <a:pos x="88" y="4"/>
                </a:cxn>
                <a:cxn ang="0">
                  <a:pos x="97" y="4"/>
                </a:cxn>
                <a:cxn ang="0">
                  <a:pos x="101" y="4"/>
                </a:cxn>
              </a:cxnLst>
              <a:rect l="0" t="0" r="r" b="b"/>
              <a:pathLst>
                <a:path w="563" h="23">
                  <a:moveTo>
                    <a:pt x="101" y="4"/>
                  </a:moveTo>
                  <a:lnTo>
                    <a:pt x="107" y="4"/>
                  </a:lnTo>
                  <a:lnTo>
                    <a:pt x="110" y="4"/>
                  </a:lnTo>
                  <a:lnTo>
                    <a:pt x="116" y="2"/>
                  </a:lnTo>
                  <a:lnTo>
                    <a:pt x="122" y="2"/>
                  </a:lnTo>
                  <a:lnTo>
                    <a:pt x="129" y="2"/>
                  </a:lnTo>
                  <a:lnTo>
                    <a:pt x="135" y="0"/>
                  </a:lnTo>
                  <a:lnTo>
                    <a:pt x="143" y="0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67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4" y="0"/>
                  </a:lnTo>
                  <a:lnTo>
                    <a:pt x="204" y="0"/>
                  </a:lnTo>
                  <a:lnTo>
                    <a:pt x="213" y="0"/>
                  </a:lnTo>
                  <a:lnTo>
                    <a:pt x="225" y="0"/>
                  </a:lnTo>
                  <a:lnTo>
                    <a:pt x="232" y="0"/>
                  </a:lnTo>
                  <a:lnTo>
                    <a:pt x="244" y="0"/>
                  </a:lnTo>
                  <a:lnTo>
                    <a:pt x="253" y="0"/>
                  </a:lnTo>
                  <a:lnTo>
                    <a:pt x="264" y="0"/>
                  </a:lnTo>
                  <a:lnTo>
                    <a:pt x="276" y="0"/>
                  </a:lnTo>
                  <a:lnTo>
                    <a:pt x="285" y="2"/>
                  </a:lnTo>
                  <a:lnTo>
                    <a:pt x="297" y="2"/>
                  </a:lnTo>
                  <a:lnTo>
                    <a:pt x="306" y="4"/>
                  </a:lnTo>
                  <a:lnTo>
                    <a:pt x="320" y="4"/>
                  </a:lnTo>
                  <a:lnTo>
                    <a:pt x="329" y="4"/>
                  </a:lnTo>
                  <a:lnTo>
                    <a:pt x="340" y="4"/>
                  </a:lnTo>
                  <a:lnTo>
                    <a:pt x="350" y="4"/>
                  </a:lnTo>
                  <a:lnTo>
                    <a:pt x="361" y="4"/>
                  </a:lnTo>
                  <a:lnTo>
                    <a:pt x="373" y="6"/>
                  </a:lnTo>
                  <a:lnTo>
                    <a:pt x="382" y="6"/>
                  </a:lnTo>
                  <a:lnTo>
                    <a:pt x="394" y="6"/>
                  </a:lnTo>
                  <a:lnTo>
                    <a:pt x="403" y="6"/>
                  </a:lnTo>
                  <a:lnTo>
                    <a:pt x="415" y="6"/>
                  </a:lnTo>
                  <a:lnTo>
                    <a:pt x="426" y="8"/>
                  </a:lnTo>
                  <a:lnTo>
                    <a:pt x="434" y="8"/>
                  </a:lnTo>
                  <a:lnTo>
                    <a:pt x="443" y="8"/>
                  </a:lnTo>
                  <a:lnTo>
                    <a:pt x="453" y="8"/>
                  </a:lnTo>
                  <a:lnTo>
                    <a:pt x="462" y="10"/>
                  </a:lnTo>
                  <a:lnTo>
                    <a:pt x="470" y="10"/>
                  </a:lnTo>
                  <a:lnTo>
                    <a:pt x="479" y="10"/>
                  </a:lnTo>
                  <a:lnTo>
                    <a:pt x="487" y="10"/>
                  </a:lnTo>
                  <a:lnTo>
                    <a:pt x="496" y="10"/>
                  </a:lnTo>
                  <a:lnTo>
                    <a:pt x="504" y="12"/>
                  </a:lnTo>
                  <a:lnTo>
                    <a:pt x="512" y="12"/>
                  </a:lnTo>
                  <a:lnTo>
                    <a:pt x="517" y="13"/>
                  </a:lnTo>
                  <a:lnTo>
                    <a:pt x="523" y="13"/>
                  </a:lnTo>
                  <a:lnTo>
                    <a:pt x="531" y="13"/>
                  </a:lnTo>
                  <a:lnTo>
                    <a:pt x="536" y="13"/>
                  </a:lnTo>
                  <a:lnTo>
                    <a:pt x="540" y="15"/>
                  </a:lnTo>
                  <a:lnTo>
                    <a:pt x="546" y="15"/>
                  </a:lnTo>
                  <a:lnTo>
                    <a:pt x="550" y="17"/>
                  </a:lnTo>
                  <a:lnTo>
                    <a:pt x="551" y="17"/>
                  </a:lnTo>
                  <a:lnTo>
                    <a:pt x="557" y="17"/>
                  </a:lnTo>
                  <a:lnTo>
                    <a:pt x="559" y="17"/>
                  </a:lnTo>
                  <a:lnTo>
                    <a:pt x="561" y="17"/>
                  </a:lnTo>
                  <a:lnTo>
                    <a:pt x="563" y="19"/>
                  </a:lnTo>
                  <a:lnTo>
                    <a:pt x="561" y="19"/>
                  </a:lnTo>
                  <a:lnTo>
                    <a:pt x="559" y="19"/>
                  </a:lnTo>
                  <a:lnTo>
                    <a:pt x="557" y="19"/>
                  </a:lnTo>
                  <a:lnTo>
                    <a:pt x="555" y="21"/>
                  </a:lnTo>
                  <a:lnTo>
                    <a:pt x="551" y="21"/>
                  </a:lnTo>
                  <a:lnTo>
                    <a:pt x="548" y="21"/>
                  </a:lnTo>
                  <a:lnTo>
                    <a:pt x="542" y="21"/>
                  </a:lnTo>
                  <a:lnTo>
                    <a:pt x="536" y="21"/>
                  </a:lnTo>
                  <a:lnTo>
                    <a:pt x="531" y="21"/>
                  </a:lnTo>
                  <a:lnTo>
                    <a:pt x="523" y="21"/>
                  </a:lnTo>
                  <a:lnTo>
                    <a:pt x="515" y="21"/>
                  </a:lnTo>
                  <a:lnTo>
                    <a:pt x="508" y="21"/>
                  </a:lnTo>
                  <a:lnTo>
                    <a:pt x="500" y="21"/>
                  </a:lnTo>
                  <a:lnTo>
                    <a:pt x="493" y="21"/>
                  </a:lnTo>
                  <a:lnTo>
                    <a:pt x="483" y="21"/>
                  </a:lnTo>
                  <a:lnTo>
                    <a:pt x="475" y="21"/>
                  </a:lnTo>
                  <a:lnTo>
                    <a:pt x="464" y="21"/>
                  </a:lnTo>
                  <a:lnTo>
                    <a:pt x="453" y="21"/>
                  </a:lnTo>
                  <a:lnTo>
                    <a:pt x="443" y="21"/>
                  </a:lnTo>
                  <a:lnTo>
                    <a:pt x="434" y="21"/>
                  </a:lnTo>
                  <a:lnTo>
                    <a:pt x="422" y="23"/>
                  </a:lnTo>
                  <a:lnTo>
                    <a:pt x="413" y="23"/>
                  </a:lnTo>
                  <a:lnTo>
                    <a:pt x="399" y="23"/>
                  </a:lnTo>
                  <a:lnTo>
                    <a:pt x="388" y="23"/>
                  </a:lnTo>
                  <a:lnTo>
                    <a:pt x="377" y="23"/>
                  </a:lnTo>
                  <a:lnTo>
                    <a:pt x="363" y="23"/>
                  </a:lnTo>
                  <a:lnTo>
                    <a:pt x="350" y="23"/>
                  </a:lnTo>
                  <a:lnTo>
                    <a:pt x="339" y="23"/>
                  </a:lnTo>
                  <a:lnTo>
                    <a:pt x="327" y="23"/>
                  </a:lnTo>
                  <a:lnTo>
                    <a:pt x="314" y="23"/>
                  </a:lnTo>
                  <a:lnTo>
                    <a:pt x="302" y="23"/>
                  </a:lnTo>
                  <a:lnTo>
                    <a:pt x="289" y="23"/>
                  </a:lnTo>
                  <a:lnTo>
                    <a:pt x="278" y="23"/>
                  </a:lnTo>
                  <a:lnTo>
                    <a:pt x="264" y="23"/>
                  </a:lnTo>
                  <a:lnTo>
                    <a:pt x="253" y="23"/>
                  </a:lnTo>
                  <a:lnTo>
                    <a:pt x="240" y="23"/>
                  </a:lnTo>
                  <a:lnTo>
                    <a:pt x="226" y="23"/>
                  </a:lnTo>
                  <a:lnTo>
                    <a:pt x="215" y="23"/>
                  </a:lnTo>
                  <a:lnTo>
                    <a:pt x="202" y="23"/>
                  </a:lnTo>
                  <a:lnTo>
                    <a:pt x="190" y="23"/>
                  </a:lnTo>
                  <a:lnTo>
                    <a:pt x="179" y="23"/>
                  </a:lnTo>
                  <a:lnTo>
                    <a:pt x="167" y="21"/>
                  </a:lnTo>
                  <a:lnTo>
                    <a:pt x="154" y="21"/>
                  </a:lnTo>
                  <a:lnTo>
                    <a:pt x="143" y="21"/>
                  </a:lnTo>
                  <a:lnTo>
                    <a:pt x="133" y="21"/>
                  </a:lnTo>
                  <a:lnTo>
                    <a:pt x="122" y="21"/>
                  </a:lnTo>
                  <a:lnTo>
                    <a:pt x="110" y="21"/>
                  </a:lnTo>
                  <a:lnTo>
                    <a:pt x="101" y="21"/>
                  </a:lnTo>
                  <a:lnTo>
                    <a:pt x="91" y="21"/>
                  </a:lnTo>
                  <a:lnTo>
                    <a:pt x="82" y="21"/>
                  </a:lnTo>
                  <a:lnTo>
                    <a:pt x="72" y="21"/>
                  </a:lnTo>
                  <a:lnTo>
                    <a:pt x="65" y="21"/>
                  </a:lnTo>
                  <a:lnTo>
                    <a:pt x="57" y="21"/>
                  </a:lnTo>
                  <a:lnTo>
                    <a:pt x="48" y="21"/>
                  </a:lnTo>
                  <a:lnTo>
                    <a:pt x="42" y="19"/>
                  </a:lnTo>
                  <a:lnTo>
                    <a:pt x="34" y="19"/>
                  </a:lnTo>
                  <a:lnTo>
                    <a:pt x="29" y="19"/>
                  </a:lnTo>
                  <a:lnTo>
                    <a:pt x="23" y="19"/>
                  </a:lnTo>
                  <a:lnTo>
                    <a:pt x="17" y="19"/>
                  </a:lnTo>
                  <a:lnTo>
                    <a:pt x="13" y="17"/>
                  </a:lnTo>
                  <a:lnTo>
                    <a:pt x="10" y="17"/>
                  </a:lnTo>
                  <a:lnTo>
                    <a:pt x="6" y="17"/>
                  </a:lnTo>
                  <a:lnTo>
                    <a:pt x="2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2" y="13"/>
                  </a:lnTo>
                  <a:lnTo>
                    <a:pt x="6" y="13"/>
                  </a:lnTo>
                  <a:lnTo>
                    <a:pt x="12" y="10"/>
                  </a:lnTo>
                  <a:lnTo>
                    <a:pt x="15" y="10"/>
                  </a:lnTo>
                  <a:lnTo>
                    <a:pt x="19" y="10"/>
                  </a:lnTo>
                  <a:lnTo>
                    <a:pt x="25" y="8"/>
                  </a:lnTo>
                  <a:lnTo>
                    <a:pt x="29" y="8"/>
                  </a:lnTo>
                  <a:lnTo>
                    <a:pt x="33" y="8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50" y="6"/>
                  </a:lnTo>
                  <a:lnTo>
                    <a:pt x="53" y="6"/>
                  </a:lnTo>
                  <a:lnTo>
                    <a:pt x="57" y="4"/>
                  </a:lnTo>
                  <a:lnTo>
                    <a:pt x="61" y="4"/>
                  </a:lnTo>
                  <a:lnTo>
                    <a:pt x="65" y="4"/>
                  </a:lnTo>
                  <a:lnTo>
                    <a:pt x="69" y="4"/>
                  </a:lnTo>
                  <a:lnTo>
                    <a:pt x="72" y="4"/>
                  </a:lnTo>
                  <a:lnTo>
                    <a:pt x="76" y="4"/>
                  </a:lnTo>
                  <a:lnTo>
                    <a:pt x="78" y="4"/>
                  </a:lnTo>
                  <a:lnTo>
                    <a:pt x="82" y="4"/>
                  </a:lnTo>
                  <a:lnTo>
                    <a:pt x="84" y="4"/>
                  </a:lnTo>
                  <a:lnTo>
                    <a:pt x="88" y="4"/>
                  </a:lnTo>
                  <a:lnTo>
                    <a:pt x="90" y="4"/>
                  </a:lnTo>
                  <a:lnTo>
                    <a:pt x="93" y="4"/>
                  </a:lnTo>
                  <a:lnTo>
                    <a:pt x="97" y="4"/>
                  </a:lnTo>
                  <a:lnTo>
                    <a:pt x="99" y="4"/>
                  </a:lnTo>
                  <a:lnTo>
                    <a:pt x="101" y="4"/>
                  </a:lnTo>
                  <a:lnTo>
                    <a:pt x="101" y="4"/>
                  </a:lnTo>
                  <a:lnTo>
                    <a:pt x="101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Freeform 33"/>
            <p:cNvSpPr>
              <a:spLocks/>
            </p:cNvSpPr>
            <p:nvPr/>
          </p:nvSpPr>
          <p:spPr bwMode="auto">
            <a:xfrm>
              <a:off x="7313613" y="3513138"/>
              <a:ext cx="63500" cy="287337"/>
            </a:xfrm>
            <a:custGeom>
              <a:avLst/>
              <a:gdLst/>
              <a:ahLst/>
              <a:cxnLst>
                <a:cxn ang="0">
                  <a:pos x="6" y="102"/>
                </a:cxn>
                <a:cxn ang="0">
                  <a:pos x="2" y="127"/>
                </a:cxn>
                <a:cxn ang="0">
                  <a:pos x="2" y="152"/>
                </a:cxn>
                <a:cxn ang="0">
                  <a:pos x="6" y="178"/>
                </a:cxn>
                <a:cxn ang="0">
                  <a:pos x="10" y="201"/>
                </a:cxn>
                <a:cxn ang="0">
                  <a:pos x="15" y="226"/>
                </a:cxn>
                <a:cxn ang="0">
                  <a:pos x="23" y="248"/>
                </a:cxn>
                <a:cxn ang="0">
                  <a:pos x="33" y="269"/>
                </a:cxn>
                <a:cxn ang="0">
                  <a:pos x="42" y="288"/>
                </a:cxn>
                <a:cxn ang="0">
                  <a:pos x="50" y="307"/>
                </a:cxn>
                <a:cxn ang="0">
                  <a:pos x="57" y="323"/>
                </a:cxn>
                <a:cxn ang="0">
                  <a:pos x="67" y="338"/>
                </a:cxn>
                <a:cxn ang="0">
                  <a:pos x="72" y="347"/>
                </a:cxn>
                <a:cxn ang="0">
                  <a:pos x="80" y="361"/>
                </a:cxn>
                <a:cxn ang="0">
                  <a:pos x="78" y="359"/>
                </a:cxn>
                <a:cxn ang="0">
                  <a:pos x="71" y="345"/>
                </a:cxn>
                <a:cxn ang="0">
                  <a:pos x="65" y="330"/>
                </a:cxn>
                <a:cxn ang="0">
                  <a:pos x="63" y="319"/>
                </a:cxn>
                <a:cxn ang="0">
                  <a:pos x="57" y="305"/>
                </a:cxn>
                <a:cxn ang="0">
                  <a:pos x="53" y="292"/>
                </a:cxn>
                <a:cxn ang="0">
                  <a:pos x="50" y="277"/>
                </a:cxn>
                <a:cxn ang="0">
                  <a:pos x="46" y="262"/>
                </a:cxn>
                <a:cxn ang="0">
                  <a:pos x="42" y="248"/>
                </a:cxn>
                <a:cxn ang="0">
                  <a:pos x="40" y="231"/>
                </a:cxn>
                <a:cxn ang="0">
                  <a:pos x="34" y="218"/>
                </a:cxn>
                <a:cxn ang="0">
                  <a:pos x="33" y="203"/>
                </a:cxn>
                <a:cxn ang="0">
                  <a:pos x="29" y="191"/>
                </a:cxn>
                <a:cxn ang="0">
                  <a:pos x="29" y="180"/>
                </a:cxn>
                <a:cxn ang="0">
                  <a:pos x="27" y="169"/>
                </a:cxn>
                <a:cxn ang="0">
                  <a:pos x="25" y="155"/>
                </a:cxn>
                <a:cxn ang="0">
                  <a:pos x="25" y="144"/>
                </a:cxn>
                <a:cxn ang="0">
                  <a:pos x="25" y="129"/>
                </a:cxn>
                <a:cxn ang="0">
                  <a:pos x="27" y="114"/>
                </a:cxn>
                <a:cxn ang="0">
                  <a:pos x="29" y="98"/>
                </a:cxn>
                <a:cxn ang="0">
                  <a:pos x="29" y="83"/>
                </a:cxn>
                <a:cxn ang="0">
                  <a:pos x="31" y="70"/>
                </a:cxn>
                <a:cxn ang="0">
                  <a:pos x="33" y="53"/>
                </a:cxn>
                <a:cxn ang="0">
                  <a:pos x="34" y="41"/>
                </a:cxn>
                <a:cxn ang="0">
                  <a:pos x="34" y="28"/>
                </a:cxn>
                <a:cxn ang="0">
                  <a:pos x="38" y="15"/>
                </a:cxn>
                <a:cxn ang="0">
                  <a:pos x="36" y="1"/>
                </a:cxn>
                <a:cxn ang="0">
                  <a:pos x="29" y="9"/>
                </a:cxn>
                <a:cxn ang="0">
                  <a:pos x="23" y="20"/>
                </a:cxn>
                <a:cxn ang="0">
                  <a:pos x="19" y="34"/>
                </a:cxn>
                <a:cxn ang="0">
                  <a:pos x="17" y="49"/>
                </a:cxn>
                <a:cxn ang="0">
                  <a:pos x="14" y="62"/>
                </a:cxn>
                <a:cxn ang="0">
                  <a:pos x="12" y="74"/>
                </a:cxn>
                <a:cxn ang="0">
                  <a:pos x="10" y="85"/>
                </a:cxn>
              </a:cxnLst>
              <a:rect l="0" t="0" r="r" b="b"/>
              <a:pathLst>
                <a:path w="80" h="362">
                  <a:moveTo>
                    <a:pt x="10" y="85"/>
                  </a:moveTo>
                  <a:lnTo>
                    <a:pt x="8" y="91"/>
                  </a:lnTo>
                  <a:lnTo>
                    <a:pt x="8" y="96"/>
                  </a:lnTo>
                  <a:lnTo>
                    <a:pt x="6" y="102"/>
                  </a:lnTo>
                  <a:lnTo>
                    <a:pt x="6" y="110"/>
                  </a:lnTo>
                  <a:lnTo>
                    <a:pt x="4" y="115"/>
                  </a:lnTo>
                  <a:lnTo>
                    <a:pt x="2" y="121"/>
                  </a:lnTo>
                  <a:lnTo>
                    <a:pt x="2" y="127"/>
                  </a:lnTo>
                  <a:lnTo>
                    <a:pt x="2" y="133"/>
                  </a:lnTo>
                  <a:lnTo>
                    <a:pt x="0" y="138"/>
                  </a:lnTo>
                  <a:lnTo>
                    <a:pt x="0" y="146"/>
                  </a:lnTo>
                  <a:lnTo>
                    <a:pt x="2" y="152"/>
                  </a:lnTo>
                  <a:lnTo>
                    <a:pt x="2" y="157"/>
                  </a:lnTo>
                  <a:lnTo>
                    <a:pt x="2" y="165"/>
                  </a:lnTo>
                  <a:lnTo>
                    <a:pt x="4" y="171"/>
                  </a:lnTo>
                  <a:lnTo>
                    <a:pt x="6" y="178"/>
                  </a:lnTo>
                  <a:lnTo>
                    <a:pt x="6" y="184"/>
                  </a:lnTo>
                  <a:lnTo>
                    <a:pt x="8" y="190"/>
                  </a:lnTo>
                  <a:lnTo>
                    <a:pt x="8" y="195"/>
                  </a:lnTo>
                  <a:lnTo>
                    <a:pt x="10" y="201"/>
                  </a:lnTo>
                  <a:lnTo>
                    <a:pt x="12" y="207"/>
                  </a:lnTo>
                  <a:lnTo>
                    <a:pt x="12" y="214"/>
                  </a:lnTo>
                  <a:lnTo>
                    <a:pt x="14" y="218"/>
                  </a:lnTo>
                  <a:lnTo>
                    <a:pt x="15" y="226"/>
                  </a:lnTo>
                  <a:lnTo>
                    <a:pt x="17" y="231"/>
                  </a:lnTo>
                  <a:lnTo>
                    <a:pt x="19" y="237"/>
                  </a:lnTo>
                  <a:lnTo>
                    <a:pt x="21" y="241"/>
                  </a:lnTo>
                  <a:lnTo>
                    <a:pt x="23" y="248"/>
                  </a:lnTo>
                  <a:lnTo>
                    <a:pt x="25" y="254"/>
                  </a:lnTo>
                  <a:lnTo>
                    <a:pt x="29" y="258"/>
                  </a:lnTo>
                  <a:lnTo>
                    <a:pt x="31" y="264"/>
                  </a:lnTo>
                  <a:lnTo>
                    <a:pt x="33" y="269"/>
                  </a:lnTo>
                  <a:lnTo>
                    <a:pt x="34" y="275"/>
                  </a:lnTo>
                  <a:lnTo>
                    <a:pt x="36" y="279"/>
                  </a:lnTo>
                  <a:lnTo>
                    <a:pt x="40" y="285"/>
                  </a:lnTo>
                  <a:lnTo>
                    <a:pt x="42" y="288"/>
                  </a:lnTo>
                  <a:lnTo>
                    <a:pt x="44" y="294"/>
                  </a:lnTo>
                  <a:lnTo>
                    <a:pt x="46" y="300"/>
                  </a:lnTo>
                  <a:lnTo>
                    <a:pt x="48" y="304"/>
                  </a:lnTo>
                  <a:lnTo>
                    <a:pt x="50" y="307"/>
                  </a:lnTo>
                  <a:lnTo>
                    <a:pt x="52" y="311"/>
                  </a:lnTo>
                  <a:lnTo>
                    <a:pt x="53" y="315"/>
                  </a:lnTo>
                  <a:lnTo>
                    <a:pt x="57" y="321"/>
                  </a:lnTo>
                  <a:lnTo>
                    <a:pt x="57" y="323"/>
                  </a:lnTo>
                  <a:lnTo>
                    <a:pt x="61" y="328"/>
                  </a:lnTo>
                  <a:lnTo>
                    <a:pt x="63" y="330"/>
                  </a:lnTo>
                  <a:lnTo>
                    <a:pt x="65" y="334"/>
                  </a:lnTo>
                  <a:lnTo>
                    <a:pt x="67" y="338"/>
                  </a:lnTo>
                  <a:lnTo>
                    <a:pt x="67" y="342"/>
                  </a:lnTo>
                  <a:lnTo>
                    <a:pt x="69" y="343"/>
                  </a:lnTo>
                  <a:lnTo>
                    <a:pt x="71" y="345"/>
                  </a:lnTo>
                  <a:lnTo>
                    <a:pt x="72" y="347"/>
                  </a:lnTo>
                  <a:lnTo>
                    <a:pt x="74" y="351"/>
                  </a:lnTo>
                  <a:lnTo>
                    <a:pt x="76" y="355"/>
                  </a:lnTo>
                  <a:lnTo>
                    <a:pt x="78" y="359"/>
                  </a:lnTo>
                  <a:lnTo>
                    <a:pt x="80" y="361"/>
                  </a:lnTo>
                  <a:lnTo>
                    <a:pt x="80" y="362"/>
                  </a:lnTo>
                  <a:lnTo>
                    <a:pt x="80" y="362"/>
                  </a:lnTo>
                  <a:lnTo>
                    <a:pt x="78" y="361"/>
                  </a:lnTo>
                  <a:lnTo>
                    <a:pt x="78" y="359"/>
                  </a:lnTo>
                  <a:lnTo>
                    <a:pt x="76" y="357"/>
                  </a:lnTo>
                  <a:lnTo>
                    <a:pt x="74" y="355"/>
                  </a:lnTo>
                  <a:lnTo>
                    <a:pt x="72" y="349"/>
                  </a:lnTo>
                  <a:lnTo>
                    <a:pt x="71" y="345"/>
                  </a:lnTo>
                  <a:lnTo>
                    <a:pt x="69" y="342"/>
                  </a:lnTo>
                  <a:lnTo>
                    <a:pt x="67" y="336"/>
                  </a:lnTo>
                  <a:lnTo>
                    <a:pt x="67" y="334"/>
                  </a:lnTo>
                  <a:lnTo>
                    <a:pt x="65" y="330"/>
                  </a:lnTo>
                  <a:lnTo>
                    <a:pt x="65" y="328"/>
                  </a:lnTo>
                  <a:lnTo>
                    <a:pt x="63" y="324"/>
                  </a:lnTo>
                  <a:lnTo>
                    <a:pt x="63" y="323"/>
                  </a:lnTo>
                  <a:lnTo>
                    <a:pt x="63" y="319"/>
                  </a:lnTo>
                  <a:lnTo>
                    <a:pt x="61" y="315"/>
                  </a:lnTo>
                  <a:lnTo>
                    <a:pt x="59" y="313"/>
                  </a:lnTo>
                  <a:lnTo>
                    <a:pt x="59" y="309"/>
                  </a:lnTo>
                  <a:lnTo>
                    <a:pt x="57" y="305"/>
                  </a:lnTo>
                  <a:lnTo>
                    <a:pt x="57" y="302"/>
                  </a:lnTo>
                  <a:lnTo>
                    <a:pt x="57" y="300"/>
                  </a:lnTo>
                  <a:lnTo>
                    <a:pt x="53" y="294"/>
                  </a:lnTo>
                  <a:lnTo>
                    <a:pt x="53" y="292"/>
                  </a:lnTo>
                  <a:lnTo>
                    <a:pt x="52" y="288"/>
                  </a:lnTo>
                  <a:lnTo>
                    <a:pt x="52" y="285"/>
                  </a:lnTo>
                  <a:lnTo>
                    <a:pt x="52" y="281"/>
                  </a:lnTo>
                  <a:lnTo>
                    <a:pt x="50" y="277"/>
                  </a:lnTo>
                  <a:lnTo>
                    <a:pt x="48" y="273"/>
                  </a:lnTo>
                  <a:lnTo>
                    <a:pt x="48" y="271"/>
                  </a:lnTo>
                  <a:lnTo>
                    <a:pt x="46" y="266"/>
                  </a:lnTo>
                  <a:lnTo>
                    <a:pt x="46" y="262"/>
                  </a:lnTo>
                  <a:lnTo>
                    <a:pt x="44" y="258"/>
                  </a:lnTo>
                  <a:lnTo>
                    <a:pt x="44" y="254"/>
                  </a:lnTo>
                  <a:lnTo>
                    <a:pt x="42" y="250"/>
                  </a:lnTo>
                  <a:lnTo>
                    <a:pt x="42" y="248"/>
                  </a:lnTo>
                  <a:lnTo>
                    <a:pt x="40" y="243"/>
                  </a:lnTo>
                  <a:lnTo>
                    <a:pt x="40" y="239"/>
                  </a:lnTo>
                  <a:lnTo>
                    <a:pt x="40" y="235"/>
                  </a:lnTo>
                  <a:lnTo>
                    <a:pt x="40" y="231"/>
                  </a:lnTo>
                  <a:lnTo>
                    <a:pt x="38" y="228"/>
                  </a:lnTo>
                  <a:lnTo>
                    <a:pt x="36" y="226"/>
                  </a:lnTo>
                  <a:lnTo>
                    <a:pt x="34" y="220"/>
                  </a:lnTo>
                  <a:lnTo>
                    <a:pt x="34" y="218"/>
                  </a:lnTo>
                  <a:lnTo>
                    <a:pt x="33" y="214"/>
                  </a:lnTo>
                  <a:lnTo>
                    <a:pt x="33" y="209"/>
                  </a:lnTo>
                  <a:lnTo>
                    <a:pt x="33" y="207"/>
                  </a:lnTo>
                  <a:lnTo>
                    <a:pt x="33" y="203"/>
                  </a:lnTo>
                  <a:lnTo>
                    <a:pt x="31" y="199"/>
                  </a:lnTo>
                  <a:lnTo>
                    <a:pt x="31" y="197"/>
                  </a:lnTo>
                  <a:lnTo>
                    <a:pt x="31" y="193"/>
                  </a:lnTo>
                  <a:lnTo>
                    <a:pt x="29" y="191"/>
                  </a:lnTo>
                  <a:lnTo>
                    <a:pt x="29" y="188"/>
                  </a:lnTo>
                  <a:lnTo>
                    <a:pt x="29" y="184"/>
                  </a:lnTo>
                  <a:lnTo>
                    <a:pt x="29" y="182"/>
                  </a:lnTo>
                  <a:lnTo>
                    <a:pt x="29" y="180"/>
                  </a:lnTo>
                  <a:lnTo>
                    <a:pt x="29" y="174"/>
                  </a:lnTo>
                  <a:lnTo>
                    <a:pt x="29" y="172"/>
                  </a:lnTo>
                  <a:lnTo>
                    <a:pt x="27" y="171"/>
                  </a:lnTo>
                  <a:lnTo>
                    <a:pt x="27" y="169"/>
                  </a:lnTo>
                  <a:lnTo>
                    <a:pt x="25" y="165"/>
                  </a:lnTo>
                  <a:lnTo>
                    <a:pt x="25" y="163"/>
                  </a:lnTo>
                  <a:lnTo>
                    <a:pt x="25" y="159"/>
                  </a:lnTo>
                  <a:lnTo>
                    <a:pt x="25" y="155"/>
                  </a:lnTo>
                  <a:lnTo>
                    <a:pt x="25" y="152"/>
                  </a:lnTo>
                  <a:lnTo>
                    <a:pt x="25" y="152"/>
                  </a:lnTo>
                  <a:lnTo>
                    <a:pt x="25" y="146"/>
                  </a:lnTo>
                  <a:lnTo>
                    <a:pt x="25" y="144"/>
                  </a:lnTo>
                  <a:lnTo>
                    <a:pt x="25" y="138"/>
                  </a:lnTo>
                  <a:lnTo>
                    <a:pt x="25" y="136"/>
                  </a:lnTo>
                  <a:lnTo>
                    <a:pt x="25" y="133"/>
                  </a:lnTo>
                  <a:lnTo>
                    <a:pt x="25" y="129"/>
                  </a:lnTo>
                  <a:lnTo>
                    <a:pt x="27" y="125"/>
                  </a:lnTo>
                  <a:lnTo>
                    <a:pt x="27" y="121"/>
                  </a:lnTo>
                  <a:lnTo>
                    <a:pt x="27" y="117"/>
                  </a:lnTo>
                  <a:lnTo>
                    <a:pt x="27" y="114"/>
                  </a:lnTo>
                  <a:lnTo>
                    <a:pt x="27" y="110"/>
                  </a:lnTo>
                  <a:lnTo>
                    <a:pt x="29" y="108"/>
                  </a:lnTo>
                  <a:lnTo>
                    <a:pt x="29" y="102"/>
                  </a:lnTo>
                  <a:lnTo>
                    <a:pt x="29" y="98"/>
                  </a:lnTo>
                  <a:lnTo>
                    <a:pt x="29" y="95"/>
                  </a:lnTo>
                  <a:lnTo>
                    <a:pt x="29" y="91"/>
                  </a:lnTo>
                  <a:lnTo>
                    <a:pt x="29" y="87"/>
                  </a:lnTo>
                  <a:lnTo>
                    <a:pt x="29" y="83"/>
                  </a:lnTo>
                  <a:lnTo>
                    <a:pt x="31" y="79"/>
                  </a:lnTo>
                  <a:lnTo>
                    <a:pt x="31" y="76"/>
                  </a:lnTo>
                  <a:lnTo>
                    <a:pt x="31" y="74"/>
                  </a:lnTo>
                  <a:lnTo>
                    <a:pt x="31" y="70"/>
                  </a:lnTo>
                  <a:lnTo>
                    <a:pt x="33" y="64"/>
                  </a:lnTo>
                  <a:lnTo>
                    <a:pt x="33" y="62"/>
                  </a:lnTo>
                  <a:lnTo>
                    <a:pt x="33" y="57"/>
                  </a:lnTo>
                  <a:lnTo>
                    <a:pt x="33" y="53"/>
                  </a:lnTo>
                  <a:lnTo>
                    <a:pt x="33" y="51"/>
                  </a:lnTo>
                  <a:lnTo>
                    <a:pt x="33" y="47"/>
                  </a:lnTo>
                  <a:lnTo>
                    <a:pt x="33" y="43"/>
                  </a:lnTo>
                  <a:lnTo>
                    <a:pt x="34" y="41"/>
                  </a:lnTo>
                  <a:lnTo>
                    <a:pt x="34" y="39"/>
                  </a:lnTo>
                  <a:lnTo>
                    <a:pt x="34" y="36"/>
                  </a:lnTo>
                  <a:lnTo>
                    <a:pt x="34" y="32"/>
                  </a:lnTo>
                  <a:lnTo>
                    <a:pt x="34" y="28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6" y="19"/>
                  </a:lnTo>
                  <a:lnTo>
                    <a:pt x="38" y="15"/>
                  </a:lnTo>
                  <a:lnTo>
                    <a:pt x="36" y="9"/>
                  </a:lnTo>
                  <a:lnTo>
                    <a:pt x="36" y="7"/>
                  </a:lnTo>
                  <a:lnTo>
                    <a:pt x="36" y="5"/>
                  </a:lnTo>
                  <a:lnTo>
                    <a:pt x="36" y="1"/>
                  </a:lnTo>
                  <a:lnTo>
                    <a:pt x="34" y="0"/>
                  </a:lnTo>
                  <a:lnTo>
                    <a:pt x="33" y="1"/>
                  </a:lnTo>
                  <a:lnTo>
                    <a:pt x="31" y="5"/>
                  </a:lnTo>
                  <a:lnTo>
                    <a:pt x="29" y="9"/>
                  </a:lnTo>
                  <a:lnTo>
                    <a:pt x="27" y="11"/>
                  </a:lnTo>
                  <a:lnTo>
                    <a:pt x="25" y="15"/>
                  </a:lnTo>
                  <a:lnTo>
                    <a:pt x="25" y="17"/>
                  </a:lnTo>
                  <a:lnTo>
                    <a:pt x="23" y="20"/>
                  </a:lnTo>
                  <a:lnTo>
                    <a:pt x="23" y="22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19" y="34"/>
                  </a:lnTo>
                  <a:lnTo>
                    <a:pt x="17" y="38"/>
                  </a:lnTo>
                  <a:lnTo>
                    <a:pt x="17" y="41"/>
                  </a:lnTo>
                  <a:lnTo>
                    <a:pt x="17" y="45"/>
                  </a:lnTo>
                  <a:lnTo>
                    <a:pt x="17" y="49"/>
                  </a:lnTo>
                  <a:lnTo>
                    <a:pt x="15" y="51"/>
                  </a:lnTo>
                  <a:lnTo>
                    <a:pt x="15" y="55"/>
                  </a:lnTo>
                  <a:lnTo>
                    <a:pt x="14" y="58"/>
                  </a:lnTo>
                  <a:lnTo>
                    <a:pt x="14" y="62"/>
                  </a:lnTo>
                  <a:lnTo>
                    <a:pt x="12" y="64"/>
                  </a:lnTo>
                  <a:lnTo>
                    <a:pt x="12" y="68"/>
                  </a:lnTo>
                  <a:lnTo>
                    <a:pt x="12" y="70"/>
                  </a:lnTo>
                  <a:lnTo>
                    <a:pt x="12" y="74"/>
                  </a:lnTo>
                  <a:lnTo>
                    <a:pt x="12" y="77"/>
                  </a:lnTo>
                  <a:lnTo>
                    <a:pt x="10" y="81"/>
                  </a:lnTo>
                  <a:lnTo>
                    <a:pt x="10" y="85"/>
                  </a:lnTo>
                  <a:lnTo>
                    <a:pt x="10" y="85"/>
                  </a:lnTo>
                  <a:lnTo>
                    <a:pt x="10" y="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Freeform 34"/>
            <p:cNvSpPr>
              <a:spLocks/>
            </p:cNvSpPr>
            <p:nvPr/>
          </p:nvSpPr>
          <p:spPr bwMode="auto">
            <a:xfrm>
              <a:off x="7539038" y="3246438"/>
              <a:ext cx="295275" cy="55562"/>
            </a:xfrm>
            <a:custGeom>
              <a:avLst/>
              <a:gdLst/>
              <a:ahLst/>
              <a:cxnLst>
                <a:cxn ang="0">
                  <a:pos x="46" y="19"/>
                </a:cxn>
                <a:cxn ang="0">
                  <a:pos x="73" y="12"/>
                </a:cxn>
                <a:cxn ang="0">
                  <a:pos x="101" y="4"/>
                </a:cxn>
                <a:cxn ang="0">
                  <a:pos x="126" y="2"/>
                </a:cxn>
                <a:cxn ang="0">
                  <a:pos x="151" y="0"/>
                </a:cxn>
                <a:cxn ang="0">
                  <a:pos x="175" y="0"/>
                </a:cxn>
                <a:cxn ang="0">
                  <a:pos x="200" y="2"/>
                </a:cxn>
                <a:cxn ang="0">
                  <a:pos x="221" y="4"/>
                </a:cxn>
                <a:cxn ang="0">
                  <a:pos x="244" y="10"/>
                </a:cxn>
                <a:cxn ang="0">
                  <a:pos x="265" y="15"/>
                </a:cxn>
                <a:cxn ang="0">
                  <a:pos x="282" y="21"/>
                </a:cxn>
                <a:cxn ang="0">
                  <a:pos x="299" y="29"/>
                </a:cxn>
                <a:cxn ang="0">
                  <a:pos x="314" y="34"/>
                </a:cxn>
                <a:cxn ang="0">
                  <a:pos x="327" y="40"/>
                </a:cxn>
                <a:cxn ang="0">
                  <a:pos x="341" y="48"/>
                </a:cxn>
                <a:cxn ang="0">
                  <a:pos x="350" y="53"/>
                </a:cxn>
                <a:cxn ang="0">
                  <a:pos x="360" y="59"/>
                </a:cxn>
                <a:cxn ang="0">
                  <a:pos x="367" y="65"/>
                </a:cxn>
                <a:cxn ang="0">
                  <a:pos x="373" y="70"/>
                </a:cxn>
                <a:cxn ang="0">
                  <a:pos x="364" y="67"/>
                </a:cxn>
                <a:cxn ang="0">
                  <a:pos x="352" y="63"/>
                </a:cxn>
                <a:cxn ang="0">
                  <a:pos x="339" y="59"/>
                </a:cxn>
                <a:cxn ang="0">
                  <a:pos x="331" y="57"/>
                </a:cxn>
                <a:cxn ang="0">
                  <a:pos x="322" y="53"/>
                </a:cxn>
                <a:cxn ang="0">
                  <a:pos x="312" y="51"/>
                </a:cxn>
                <a:cxn ang="0">
                  <a:pos x="301" y="50"/>
                </a:cxn>
                <a:cxn ang="0">
                  <a:pos x="291" y="48"/>
                </a:cxn>
                <a:cxn ang="0">
                  <a:pos x="282" y="44"/>
                </a:cxn>
                <a:cxn ang="0">
                  <a:pos x="270" y="40"/>
                </a:cxn>
                <a:cxn ang="0">
                  <a:pos x="259" y="38"/>
                </a:cxn>
                <a:cxn ang="0">
                  <a:pos x="248" y="36"/>
                </a:cxn>
                <a:cxn ang="0">
                  <a:pos x="236" y="34"/>
                </a:cxn>
                <a:cxn ang="0">
                  <a:pos x="225" y="32"/>
                </a:cxn>
                <a:cxn ang="0">
                  <a:pos x="213" y="31"/>
                </a:cxn>
                <a:cxn ang="0">
                  <a:pos x="202" y="29"/>
                </a:cxn>
                <a:cxn ang="0">
                  <a:pos x="192" y="27"/>
                </a:cxn>
                <a:cxn ang="0">
                  <a:pos x="181" y="25"/>
                </a:cxn>
                <a:cxn ang="0">
                  <a:pos x="173" y="25"/>
                </a:cxn>
                <a:cxn ang="0">
                  <a:pos x="162" y="23"/>
                </a:cxn>
                <a:cxn ang="0">
                  <a:pos x="151" y="23"/>
                </a:cxn>
                <a:cxn ang="0">
                  <a:pos x="141" y="23"/>
                </a:cxn>
                <a:cxn ang="0">
                  <a:pos x="130" y="23"/>
                </a:cxn>
                <a:cxn ang="0">
                  <a:pos x="120" y="25"/>
                </a:cxn>
                <a:cxn ang="0">
                  <a:pos x="109" y="25"/>
                </a:cxn>
                <a:cxn ang="0">
                  <a:pos x="97" y="27"/>
                </a:cxn>
                <a:cxn ang="0">
                  <a:pos x="86" y="29"/>
                </a:cxn>
                <a:cxn ang="0">
                  <a:pos x="76" y="31"/>
                </a:cxn>
                <a:cxn ang="0">
                  <a:pos x="65" y="32"/>
                </a:cxn>
                <a:cxn ang="0">
                  <a:pos x="56" y="34"/>
                </a:cxn>
                <a:cxn ang="0">
                  <a:pos x="46" y="36"/>
                </a:cxn>
                <a:cxn ang="0">
                  <a:pos x="37" y="38"/>
                </a:cxn>
                <a:cxn ang="0">
                  <a:pos x="29" y="38"/>
                </a:cxn>
                <a:cxn ang="0">
                  <a:pos x="18" y="42"/>
                </a:cxn>
                <a:cxn ang="0">
                  <a:pos x="6" y="44"/>
                </a:cxn>
                <a:cxn ang="0">
                  <a:pos x="0" y="48"/>
                </a:cxn>
              </a:cxnLst>
              <a:rect l="0" t="0" r="r" b="b"/>
              <a:pathLst>
                <a:path w="373" h="70">
                  <a:moveTo>
                    <a:pt x="29" y="29"/>
                  </a:moveTo>
                  <a:lnTo>
                    <a:pt x="37" y="23"/>
                  </a:lnTo>
                  <a:lnTo>
                    <a:pt x="46" y="19"/>
                  </a:lnTo>
                  <a:lnTo>
                    <a:pt x="56" y="15"/>
                  </a:lnTo>
                  <a:lnTo>
                    <a:pt x="65" y="13"/>
                  </a:lnTo>
                  <a:lnTo>
                    <a:pt x="73" y="12"/>
                  </a:lnTo>
                  <a:lnTo>
                    <a:pt x="82" y="10"/>
                  </a:lnTo>
                  <a:lnTo>
                    <a:pt x="92" y="6"/>
                  </a:lnTo>
                  <a:lnTo>
                    <a:pt x="101" y="4"/>
                  </a:lnTo>
                  <a:lnTo>
                    <a:pt x="109" y="4"/>
                  </a:lnTo>
                  <a:lnTo>
                    <a:pt x="116" y="2"/>
                  </a:lnTo>
                  <a:lnTo>
                    <a:pt x="126" y="2"/>
                  </a:lnTo>
                  <a:lnTo>
                    <a:pt x="134" y="0"/>
                  </a:lnTo>
                  <a:lnTo>
                    <a:pt x="143" y="0"/>
                  </a:lnTo>
                  <a:lnTo>
                    <a:pt x="151" y="0"/>
                  </a:lnTo>
                  <a:lnTo>
                    <a:pt x="160" y="0"/>
                  </a:lnTo>
                  <a:lnTo>
                    <a:pt x="168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1" y="0"/>
                  </a:lnTo>
                  <a:lnTo>
                    <a:pt x="200" y="2"/>
                  </a:lnTo>
                  <a:lnTo>
                    <a:pt x="206" y="2"/>
                  </a:lnTo>
                  <a:lnTo>
                    <a:pt x="213" y="4"/>
                  </a:lnTo>
                  <a:lnTo>
                    <a:pt x="221" y="4"/>
                  </a:lnTo>
                  <a:lnTo>
                    <a:pt x="230" y="6"/>
                  </a:lnTo>
                  <a:lnTo>
                    <a:pt x="236" y="8"/>
                  </a:lnTo>
                  <a:lnTo>
                    <a:pt x="244" y="10"/>
                  </a:lnTo>
                  <a:lnTo>
                    <a:pt x="249" y="12"/>
                  </a:lnTo>
                  <a:lnTo>
                    <a:pt x="257" y="13"/>
                  </a:lnTo>
                  <a:lnTo>
                    <a:pt x="265" y="15"/>
                  </a:lnTo>
                  <a:lnTo>
                    <a:pt x="270" y="17"/>
                  </a:lnTo>
                  <a:lnTo>
                    <a:pt x="274" y="19"/>
                  </a:lnTo>
                  <a:lnTo>
                    <a:pt x="282" y="21"/>
                  </a:lnTo>
                  <a:lnTo>
                    <a:pt x="288" y="23"/>
                  </a:lnTo>
                  <a:lnTo>
                    <a:pt x="293" y="25"/>
                  </a:lnTo>
                  <a:lnTo>
                    <a:pt x="299" y="29"/>
                  </a:lnTo>
                  <a:lnTo>
                    <a:pt x="305" y="31"/>
                  </a:lnTo>
                  <a:lnTo>
                    <a:pt x="308" y="32"/>
                  </a:lnTo>
                  <a:lnTo>
                    <a:pt x="314" y="34"/>
                  </a:lnTo>
                  <a:lnTo>
                    <a:pt x="318" y="36"/>
                  </a:lnTo>
                  <a:lnTo>
                    <a:pt x="324" y="38"/>
                  </a:lnTo>
                  <a:lnTo>
                    <a:pt x="327" y="40"/>
                  </a:lnTo>
                  <a:lnTo>
                    <a:pt x="333" y="42"/>
                  </a:lnTo>
                  <a:lnTo>
                    <a:pt x="335" y="44"/>
                  </a:lnTo>
                  <a:lnTo>
                    <a:pt x="341" y="48"/>
                  </a:lnTo>
                  <a:lnTo>
                    <a:pt x="343" y="50"/>
                  </a:lnTo>
                  <a:lnTo>
                    <a:pt x="346" y="51"/>
                  </a:lnTo>
                  <a:lnTo>
                    <a:pt x="350" y="53"/>
                  </a:lnTo>
                  <a:lnTo>
                    <a:pt x="354" y="57"/>
                  </a:lnTo>
                  <a:lnTo>
                    <a:pt x="356" y="57"/>
                  </a:lnTo>
                  <a:lnTo>
                    <a:pt x="360" y="59"/>
                  </a:lnTo>
                  <a:lnTo>
                    <a:pt x="362" y="61"/>
                  </a:lnTo>
                  <a:lnTo>
                    <a:pt x="364" y="63"/>
                  </a:lnTo>
                  <a:lnTo>
                    <a:pt x="367" y="65"/>
                  </a:lnTo>
                  <a:lnTo>
                    <a:pt x="369" y="69"/>
                  </a:lnTo>
                  <a:lnTo>
                    <a:pt x="373" y="70"/>
                  </a:lnTo>
                  <a:lnTo>
                    <a:pt x="373" y="70"/>
                  </a:lnTo>
                  <a:lnTo>
                    <a:pt x="369" y="70"/>
                  </a:lnTo>
                  <a:lnTo>
                    <a:pt x="367" y="69"/>
                  </a:lnTo>
                  <a:lnTo>
                    <a:pt x="364" y="67"/>
                  </a:lnTo>
                  <a:lnTo>
                    <a:pt x="360" y="67"/>
                  </a:lnTo>
                  <a:lnTo>
                    <a:pt x="356" y="65"/>
                  </a:lnTo>
                  <a:lnTo>
                    <a:pt x="352" y="63"/>
                  </a:lnTo>
                  <a:lnTo>
                    <a:pt x="346" y="63"/>
                  </a:lnTo>
                  <a:lnTo>
                    <a:pt x="343" y="61"/>
                  </a:lnTo>
                  <a:lnTo>
                    <a:pt x="339" y="59"/>
                  </a:lnTo>
                  <a:lnTo>
                    <a:pt x="337" y="59"/>
                  </a:lnTo>
                  <a:lnTo>
                    <a:pt x="333" y="57"/>
                  </a:lnTo>
                  <a:lnTo>
                    <a:pt x="331" y="57"/>
                  </a:lnTo>
                  <a:lnTo>
                    <a:pt x="327" y="57"/>
                  </a:lnTo>
                  <a:lnTo>
                    <a:pt x="326" y="55"/>
                  </a:lnTo>
                  <a:lnTo>
                    <a:pt x="322" y="53"/>
                  </a:lnTo>
                  <a:lnTo>
                    <a:pt x="320" y="53"/>
                  </a:lnTo>
                  <a:lnTo>
                    <a:pt x="316" y="51"/>
                  </a:lnTo>
                  <a:lnTo>
                    <a:pt x="312" y="51"/>
                  </a:lnTo>
                  <a:lnTo>
                    <a:pt x="308" y="51"/>
                  </a:lnTo>
                  <a:lnTo>
                    <a:pt x="307" y="50"/>
                  </a:lnTo>
                  <a:lnTo>
                    <a:pt x="301" y="50"/>
                  </a:lnTo>
                  <a:lnTo>
                    <a:pt x="299" y="50"/>
                  </a:lnTo>
                  <a:lnTo>
                    <a:pt x="295" y="48"/>
                  </a:lnTo>
                  <a:lnTo>
                    <a:pt x="291" y="48"/>
                  </a:lnTo>
                  <a:lnTo>
                    <a:pt x="288" y="46"/>
                  </a:lnTo>
                  <a:lnTo>
                    <a:pt x="284" y="44"/>
                  </a:lnTo>
                  <a:lnTo>
                    <a:pt x="282" y="44"/>
                  </a:lnTo>
                  <a:lnTo>
                    <a:pt x="278" y="42"/>
                  </a:lnTo>
                  <a:lnTo>
                    <a:pt x="272" y="42"/>
                  </a:lnTo>
                  <a:lnTo>
                    <a:pt x="270" y="40"/>
                  </a:lnTo>
                  <a:lnTo>
                    <a:pt x="267" y="40"/>
                  </a:lnTo>
                  <a:lnTo>
                    <a:pt x="263" y="40"/>
                  </a:lnTo>
                  <a:lnTo>
                    <a:pt x="259" y="38"/>
                  </a:lnTo>
                  <a:lnTo>
                    <a:pt x="255" y="38"/>
                  </a:lnTo>
                  <a:lnTo>
                    <a:pt x="251" y="38"/>
                  </a:lnTo>
                  <a:lnTo>
                    <a:pt x="248" y="36"/>
                  </a:lnTo>
                  <a:lnTo>
                    <a:pt x="244" y="36"/>
                  </a:lnTo>
                  <a:lnTo>
                    <a:pt x="240" y="36"/>
                  </a:lnTo>
                  <a:lnTo>
                    <a:pt x="236" y="34"/>
                  </a:lnTo>
                  <a:lnTo>
                    <a:pt x="232" y="34"/>
                  </a:lnTo>
                  <a:lnTo>
                    <a:pt x="229" y="34"/>
                  </a:lnTo>
                  <a:lnTo>
                    <a:pt x="225" y="32"/>
                  </a:lnTo>
                  <a:lnTo>
                    <a:pt x="221" y="31"/>
                  </a:lnTo>
                  <a:lnTo>
                    <a:pt x="217" y="31"/>
                  </a:lnTo>
                  <a:lnTo>
                    <a:pt x="213" y="31"/>
                  </a:lnTo>
                  <a:lnTo>
                    <a:pt x="210" y="29"/>
                  </a:lnTo>
                  <a:lnTo>
                    <a:pt x="206" y="29"/>
                  </a:lnTo>
                  <a:lnTo>
                    <a:pt x="202" y="29"/>
                  </a:lnTo>
                  <a:lnTo>
                    <a:pt x="198" y="29"/>
                  </a:lnTo>
                  <a:lnTo>
                    <a:pt x="196" y="27"/>
                  </a:lnTo>
                  <a:lnTo>
                    <a:pt x="192" y="27"/>
                  </a:lnTo>
                  <a:lnTo>
                    <a:pt x="189" y="27"/>
                  </a:lnTo>
                  <a:lnTo>
                    <a:pt x="185" y="25"/>
                  </a:lnTo>
                  <a:lnTo>
                    <a:pt x="181" y="25"/>
                  </a:lnTo>
                  <a:lnTo>
                    <a:pt x="179" y="25"/>
                  </a:lnTo>
                  <a:lnTo>
                    <a:pt x="177" y="25"/>
                  </a:lnTo>
                  <a:lnTo>
                    <a:pt x="173" y="25"/>
                  </a:lnTo>
                  <a:lnTo>
                    <a:pt x="168" y="23"/>
                  </a:lnTo>
                  <a:lnTo>
                    <a:pt x="166" y="23"/>
                  </a:lnTo>
                  <a:lnTo>
                    <a:pt x="162" y="23"/>
                  </a:lnTo>
                  <a:lnTo>
                    <a:pt x="158" y="23"/>
                  </a:lnTo>
                  <a:lnTo>
                    <a:pt x="156" y="23"/>
                  </a:lnTo>
                  <a:lnTo>
                    <a:pt x="151" y="23"/>
                  </a:lnTo>
                  <a:lnTo>
                    <a:pt x="149" y="23"/>
                  </a:lnTo>
                  <a:lnTo>
                    <a:pt x="145" y="23"/>
                  </a:lnTo>
                  <a:lnTo>
                    <a:pt x="141" y="23"/>
                  </a:lnTo>
                  <a:lnTo>
                    <a:pt x="139" y="23"/>
                  </a:lnTo>
                  <a:lnTo>
                    <a:pt x="134" y="23"/>
                  </a:lnTo>
                  <a:lnTo>
                    <a:pt x="130" y="23"/>
                  </a:lnTo>
                  <a:lnTo>
                    <a:pt x="128" y="23"/>
                  </a:lnTo>
                  <a:lnTo>
                    <a:pt x="124" y="25"/>
                  </a:lnTo>
                  <a:lnTo>
                    <a:pt x="120" y="25"/>
                  </a:lnTo>
                  <a:lnTo>
                    <a:pt x="116" y="25"/>
                  </a:lnTo>
                  <a:lnTo>
                    <a:pt x="113" y="25"/>
                  </a:lnTo>
                  <a:lnTo>
                    <a:pt x="109" y="25"/>
                  </a:lnTo>
                  <a:lnTo>
                    <a:pt x="105" y="27"/>
                  </a:lnTo>
                  <a:lnTo>
                    <a:pt x="101" y="27"/>
                  </a:lnTo>
                  <a:lnTo>
                    <a:pt x="97" y="27"/>
                  </a:lnTo>
                  <a:lnTo>
                    <a:pt x="94" y="29"/>
                  </a:lnTo>
                  <a:lnTo>
                    <a:pt x="92" y="29"/>
                  </a:lnTo>
                  <a:lnTo>
                    <a:pt x="86" y="29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6" y="31"/>
                  </a:lnTo>
                  <a:lnTo>
                    <a:pt x="73" y="31"/>
                  </a:lnTo>
                  <a:lnTo>
                    <a:pt x="69" y="31"/>
                  </a:lnTo>
                  <a:lnTo>
                    <a:pt x="65" y="32"/>
                  </a:lnTo>
                  <a:lnTo>
                    <a:pt x="61" y="34"/>
                  </a:lnTo>
                  <a:lnTo>
                    <a:pt x="59" y="34"/>
                  </a:lnTo>
                  <a:lnTo>
                    <a:pt x="56" y="34"/>
                  </a:lnTo>
                  <a:lnTo>
                    <a:pt x="54" y="34"/>
                  </a:lnTo>
                  <a:lnTo>
                    <a:pt x="48" y="34"/>
                  </a:lnTo>
                  <a:lnTo>
                    <a:pt x="46" y="36"/>
                  </a:lnTo>
                  <a:lnTo>
                    <a:pt x="42" y="36"/>
                  </a:lnTo>
                  <a:lnTo>
                    <a:pt x="40" y="36"/>
                  </a:lnTo>
                  <a:lnTo>
                    <a:pt x="37" y="38"/>
                  </a:lnTo>
                  <a:lnTo>
                    <a:pt x="35" y="38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5" y="38"/>
                  </a:lnTo>
                  <a:lnTo>
                    <a:pt x="21" y="40"/>
                  </a:lnTo>
                  <a:lnTo>
                    <a:pt x="18" y="42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6" y="44"/>
                  </a:lnTo>
                  <a:lnTo>
                    <a:pt x="4" y="44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29" y="29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Freeform 35"/>
            <p:cNvSpPr>
              <a:spLocks/>
            </p:cNvSpPr>
            <p:nvPr/>
          </p:nvSpPr>
          <p:spPr bwMode="auto">
            <a:xfrm>
              <a:off x="7897813" y="3681413"/>
              <a:ext cx="136525" cy="219075"/>
            </a:xfrm>
            <a:custGeom>
              <a:avLst/>
              <a:gdLst/>
              <a:ahLst/>
              <a:cxnLst>
                <a:cxn ang="0">
                  <a:pos x="171" y="6"/>
                </a:cxn>
                <a:cxn ang="0">
                  <a:pos x="169" y="16"/>
                </a:cxn>
                <a:cxn ang="0">
                  <a:pos x="169" y="25"/>
                </a:cxn>
                <a:cxn ang="0">
                  <a:pos x="165" y="31"/>
                </a:cxn>
                <a:cxn ang="0">
                  <a:pos x="165" y="42"/>
                </a:cxn>
                <a:cxn ang="0">
                  <a:pos x="163" y="50"/>
                </a:cxn>
                <a:cxn ang="0">
                  <a:pos x="161" y="61"/>
                </a:cxn>
                <a:cxn ang="0">
                  <a:pos x="160" y="73"/>
                </a:cxn>
                <a:cxn ang="0">
                  <a:pos x="156" y="82"/>
                </a:cxn>
                <a:cxn ang="0">
                  <a:pos x="152" y="95"/>
                </a:cxn>
                <a:cxn ang="0">
                  <a:pos x="150" y="107"/>
                </a:cxn>
                <a:cxn ang="0">
                  <a:pos x="146" y="116"/>
                </a:cxn>
                <a:cxn ang="0">
                  <a:pos x="144" y="130"/>
                </a:cxn>
                <a:cxn ang="0">
                  <a:pos x="139" y="141"/>
                </a:cxn>
                <a:cxn ang="0">
                  <a:pos x="133" y="150"/>
                </a:cxn>
                <a:cxn ang="0">
                  <a:pos x="127" y="160"/>
                </a:cxn>
                <a:cxn ang="0">
                  <a:pos x="123" y="171"/>
                </a:cxn>
                <a:cxn ang="0">
                  <a:pos x="116" y="181"/>
                </a:cxn>
                <a:cxn ang="0">
                  <a:pos x="104" y="194"/>
                </a:cxn>
                <a:cxn ang="0">
                  <a:pos x="91" y="211"/>
                </a:cxn>
                <a:cxn ang="0">
                  <a:pos x="76" y="225"/>
                </a:cxn>
                <a:cxn ang="0">
                  <a:pos x="61" y="236"/>
                </a:cxn>
                <a:cxn ang="0">
                  <a:pos x="47" y="247"/>
                </a:cxn>
                <a:cxn ang="0">
                  <a:pos x="34" y="255"/>
                </a:cxn>
                <a:cxn ang="0">
                  <a:pos x="23" y="264"/>
                </a:cxn>
                <a:cxn ang="0">
                  <a:pos x="13" y="270"/>
                </a:cxn>
                <a:cxn ang="0">
                  <a:pos x="2" y="274"/>
                </a:cxn>
                <a:cxn ang="0">
                  <a:pos x="2" y="274"/>
                </a:cxn>
                <a:cxn ang="0">
                  <a:pos x="7" y="266"/>
                </a:cxn>
                <a:cxn ang="0">
                  <a:pos x="19" y="255"/>
                </a:cxn>
                <a:cxn ang="0">
                  <a:pos x="32" y="244"/>
                </a:cxn>
                <a:cxn ang="0">
                  <a:pos x="46" y="228"/>
                </a:cxn>
                <a:cxn ang="0">
                  <a:pos x="57" y="217"/>
                </a:cxn>
                <a:cxn ang="0">
                  <a:pos x="65" y="206"/>
                </a:cxn>
                <a:cxn ang="0">
                  <a:pos x="80" y="190"/>
                </a:cxn>
                <a:cxn ang="0">
                  <a:pos x="93" y="177"/>
                </a:cxn>
                <a:cxn ang="0">
                  <a:pos x="103" y="164"/>
                </a:cxn>
                <a:cxn ang="0">
                  <a:pos x="108" y="154"/>
                </a:cxn>
                <a:cxn ang="0">
                  <a:pos x="112" y="147"/>
                </a:cxn>
                <a:cxn ang="0">
                  <a:pos x="116" y="135"/>
                </a:cxn>
                <a:cxn ang="0">
                  <a:pos x="123" y="120"/>
                </a:cxn>
                <a:cxn ang="0">
                  <a:pos x="125" y="111"/>
                </a:cxn>
                <a:cxn ang="0">
                  <a:pos x="129" y="101"/>
                </a:cxn>
                <a:cxn ang="0">
                  <a:pos x="133" y="92"/>
                </a:cxn>
                <a:cxn ang="0">
                  <a:pos x="139" y="82"/>
                </a:cxn>
                <a:cxn ang="0">
                  <a:pos x="142" y="73"/>
                </a:cxn>
                <a:cxn ang="0">
                  <a:pos x="146" y="61"/>
                </a:cxn>
                <a:cxn ang="0">
                  <a:pos x="150" y="52"/>
                </a:cxn>
                <a:cxn ang="0">
                  <a:pos x="152" y="42"/>
                </a:cxn>
                <a:cxn ang="0">
                  <a:pos x="156" y="33"/>
                </a:cxn>
                <a:cxn ang="0">
                  <a:pos x="160" y="25"/>
                </a:cxn>
                <a:cxn ang="0">
                  <a:pos x="163" y="16"/>
                </a:cxn>
                <a:cxn ang="0">
                  <a:pos x="169" y="6"/>
                </a:cxn>
                <a:cxn ang="0">
                  <a:pos x="173" y="0"/>
                </a:cxn>
              </a:cxnLst>
              <a:rect l="0" t="0" r="r" b="b"/>
              <a:pathLst>
                <a:path w="173" h="276">
                  <a:moveTo>
                    <a:pt x="173" y="0"/>
                  </a:moveTo>
                  <a:lnTo>
                    <a:pt x="171" y="2"/>
                  </a:lnTo>
                  <a:lnTo>
                    <a:pt x="171" y="6"/>
                  </a:lnTo>
                  <a:lnTo>
                    <a:pt x="169" y="8"/>
                  </a:lnTo>
                  <a:lnTo>
                    <a:pt x="169" y="12"/>
                  </a:lnTo>
                  <a:lnTo>
                    <a:pt x="169" y="16"/>
                  </a:lnTo>
                  <a:lnTo>
                    <a:pt x="169" y="19"/>
                  </a:lnTo>
                  <a:lnTo>
                    <a:pt x="169" y="21"/>
                  </a:lnTo>
                  <a:lnTo>
                    <a:pt x="169" y="25"/>
                  </a:lnTo>
                  <a:lnTo>
                    <a:pt x="167" y="27"/>
                  </a:lnTo>
                  <a:lnTo>
                    <a:pt x="167" y="29"/>
                  </a:lnTo>
                  <a:lnTo>
                    <a:pt x="165" y="31"/>
                  </a:lnTo>
                  <a:lnTo>
                    <a:pt x="165" y="36"/>
                  </a:lnTo>
                  <a:lnTo>
                    <a:pt x="165" y="38"/>
                  </a:lnTo>
                  <a:lnTo>
                    <a:pt x="165" y="42"/>
                  </a:lnTo>
                  <a:lnTo>
                    <a:pt x="163" y="44"/>
                  </a:lnTo>
                  <a:lnTo>
                    <a:pt x="163" y="48"/>
                  </a:lnTo>
                  <a:lnTo>
                    <a:pt x="163" y="50"/>
                  </a:lnTo>
                  <a:lnTo>
                    <a:pt x="163" y="55"/>
                  </a:lnTo>
                  <a:lnTo>
                    <a:pt x="161" y="57"/>
                  </a:lnTo>
                  <a:lnTo>
                    <a:pt x="161" y="61"/>
                  </a:lnTo>
                  <a:lnTo>
                    <a:pt x="161" y="65"/>
                  </a:lnTo>
                  <a:lnTo>
                    <a:pt x="161" y="69"/>
                  </a:lnTo>
                  <a:lnTo>
                    <a:pt x="160" y="73"/>
                  </a:lnTo>
                  <a:lnTo>
                    <a:pt x="160" y="76"/>
                  </a:lnTo>
                  <a:lnTo>
                    <a:pt x="158" y="78"/>
                  </a:lnTo>
                  <a:lnTo>
                    <a:pt x="156" y="82"/>
                  </a:lnTo>
                  <a:lnTo>
                    <a:pt x="156" y="88"/>
                  </a:lnTo>
                  <a:lnTo>
                    <a:pt x="156" y="90"/>
                  </a:lnTo>
                  <a:lnTo>
                    <a:pt x="152" y="95"/>
                  </a:lnTo>
                  <a:lnTo>
                    <a:pt x="152" y="97"/>
                  </a:lnTo>
                  <a:lnTo>
                    <a:pt x="150" y="101"/>
                  </a:lnTo>
                  <a:lnTo>
                    <a:pt x="150" y="107"/>
                  </a:lnTo>
                  <a:lnTo>
                    <a:pt x="150" y="109"/>
                  </a:lnTo>
                  <a:lnTo>
                    <a:pt x="148" y="112"/>
                  </a:lnTo>
                  <a:lnTo>
                    <a:pt x="146" y="116"/>
                  </a:lnTo>
                  <a:lnTo>
                    <a:pt x="146" y="122"/>
                  </a:lnTo>
                  <a:lnTo>
                    <a:pt x="144" y="124"/>
                  </a:lnTo>
                  <a:lnTo>
                    <a:pt x="144" y="130"/>
                  </a:lnTo>
                  <a:lnTo>
                    <a:pt x="141" y="131"/>
                  </a:lnTo>
                  <a:lnTo>
                    <a:pt x="141" y="135"/>
                  </a:lnTo>
                  <a:lnTo>
                    <a:pt x="139" y="141"/>
                  </a:lnTo>
                  <a:lnTo>
                    <a:pt x="137" y="143"/>
                  </a:lnTo>
                  <a:lnTo>
                    <a:pt x="135" y="147"/>
                  </a:lnTo>
                  <a:lnTo>
                    <a:pt x="133" y="150"/>
                  </a:lnTo>
                  <a:lnTo>
                    <a:pt x="133" y="154"/>
                  </a:lnTo>
                  <a:lnTo>
                    <a:pt x="129" y="158"/>
                  </a:lnTo>
                  <a:lnTo>
                    <a:pt x="127" y="160"/>
                  </a:lnTo>
                  <a:lnTo>
                    <a:pt x="127" y="164"/>
                  </a:lnTo>
                  <a:lnTo>
                    <a:pt x="125" y="168"/>
                  </a:lnTo>
                  <a:lnTo>
                    <a:pt x="123" y="171"/>
                  </a:lnTo>
                  <a:lnTo>
                    <a:pt x="122" y="175"/>
                  </a:lnTo>
                  <a:lnTo>
                    <a:pt x="118" y="179"/>
                  </a:lnTo>
                  <a:lnTo>
                    <a:pt x="116" y="181"/>
                  </a:lnTo>
                  <a:lnTo>
                    <a:pt x="114" y="185"/>
                  </a:lnTo>
                  <a:lnTo>
                    <a:pt x="110" y="188"/>
                  </a:lnTo>
                  <a:lnTo>
                    <a:pt x="104" y="194"/>
                  </a:lnTo>
                  <a:lnTo>
                    <a:pt x="99" y="200"/>
                  </a:lnTo>
                  <a:lnTo>
                    <a:pt x="95" y="206"/>
                  </a:lnTo>
                  <a:lnTo>
                    <a:pt x="91" y="211"/>
                  </a:lnTo>
                  <a:lnTo>
                    <a:pt x="85" y="215"/>
                  </a:lnTo>
                  <a:lnTo>
                    <a:pt x="80" y="219"/>
                  </a:lnTo>
                  <a:lnTo>
                    <a:pt x="76" y="225"/>
                  </a:lnTo>
                  <a:lnTo>
                    <a:pt x="70" y="228"/>
                  </a:lnTo>
                  <a:lnTo>
                    <a:pt x="65" y="232"/>
                  </a:lnTo>
                  <a:lnTo>
                    <a:pt x="61" y="236"/>
                  </a:lnTo>
                  <a:lnTo>
                    <a:pt x="57" y="240"/>
                  </a:lnTo>
                  <a:lnTo>
                    <a:pt x="53" y="245"/>
                  </a:lnTo>
                  <a:lnTo>
                    <a:pt x="47" y="247"/>
                  </a:lnTo>
                  <a:lnTo>
                    <a:pt x="42" y="251"/>
                  </a:lnTo>
                  <a:lnTo>
                    <a:pt x="40" y="253"/>
                  </a:lnTo>
                  <a:lnTo>
                    <a:pt x="34" y="255"/>
                  </a:lnTo>
                  <a:lnTo>
                    <a:pt x="30" y="259"/>
                  </a:lnTo>
                  <a:lnTo>
                    <a:pt x="27" y="261"/>
                  </a:lnTo>
                  <a:lnTo>
                    <a:pt x="23" y="264"/>
                  </a:lnTo>
                  <a:lnTo>
                    <a:pt x="19" y="264"/>
                  </a:lnTo>
                  <a:lnTo>
                    <a:pt x="17" y="266"/>
                  </a:lnTo>
                  <a:lnTo>
                    <a:pt x="13" y="270"/>
                  </a:lnTo>
                  <a:lnTo>
                    <a:pt x="9" y="270"/>
                  </a:lnTo>
                  <a:lnTo>
                    <a:pt x="6" y="274"/>
                  </a:lnTo>
                  <a:lnTo>
                    <a:pt x="2" y="274"/>
                  </a:lnTo>
                  <a:lnTo>
                    <a:pt x="2" y="276"/>
                  </a:lnTo>
                  <a:lnTo>
                    <a:pt x="0" y="276"/>
                  </a:lnTo>
                  <a:lnTo>
                    <a:pt x="2" y="274"/>
                  </a:lnTo>
                  <a:lnTo>
                    <a:pt x="4" y="272"/>
                  </a:lnTo>
                  <a:lnTo>
                    <a:pt x="6" y="270"/>
                  </a:lnTo>
                  <a:lnTo>
                    <a:pt x="7" y="266"/>
                  </a:lnTo>
                  <a:lnTo>
                    <a:pt x="11" y="264"/>
                  </a:lnTo>
                  <a:lnTo>
                    <a:pt x="17" y="261"/>
                  </a:lnTo>
                  <a:lnTo>
                    <a:pt x="19" y="255"/>
                  </a:lnTo>
                  <a:lnTo>
                    <a:pt x="23" y="251"/>
                  </a:lnTo>
                  <a:lnTo>
                    <a:pt x="27" y="247"/>
                  </a:lnTo>
                  <a:lnTo>
                    <a:pt x="32" y="244"/>
                  </a:lnTo>
                  <a:lnTo>
                    <a:pt x="36" y="238"/>
                  </a:lnTo>
                  <a:lnTo>
                    <a:pt x="42" y="232"/>
                  </a:lnTo>
                  <a:lnTo>
                    <a:pt x="46" y="228"/>
                  </a:lnTo>
                  <a:lnTo>
                    <a:pt x="53" y="223"/>
                  </a:lnTo>
                  <a:lnTo>
                    <a:pt x="55" y="219"/>
                  </a:lnTo>
                  <a:lnTo>
                    <a:pt x="57" y="217"/>
                  </a:lnTo>
                  <a:lnTo>
                    <a:pt x="59" y="215"/>
                  </a:lnTo>
                  <a:lnTo>
                    <a:pt x="61" y="211"/>
                  </a:lnTo>
                  <a:lnTo>
                    <a:pt x="65" y="206"/>
                  </a:lnTo>
                  <a:lnTo>
                    <a:pt x="70" y="202"/>
                  </a:lnTo>
                  <a:lnTo>
                    <a:pt x="76" y="196"/>
                  </a:lnTo>
                  <a:lnTo>
                    <a:pt x="80" y="190"/>
                  </a:lnTo>
                  <a:lnTo>
                    <a:pt x="84" y="187"/>
                  </a:lnTo>
                  <a:lnTo>
                    <a:pt x="89" y="181"/>
                  </a:lnTo>
                  <a:lnTo>
                    <a:pt x="93" y="177"/>
                  </a:lnTo>
                  <a:lnTo>
                    <a:pt x="97" y="171"/>
                  </a:lnTo>
                  <a:lnTo>
                    <a:pt x="99" y="168"/>
                  </a:lnTo>
                  <a:lnTo>
                    <a:pt x="103" y="164"/>
                  </a:lnTo>
                  <a:lnTo>
                    <a:pt x="104" y="160"/>
                  </a:lnTo>
                  <a:lnTo>
                    <a:pt x="108" y="158"/>
                  </a:lnTo>
                  <a:lnTo>
                    <a:pt x="108" y="154"/>
                  </a:lnTo>
                  <a:lnTo>
                    <a:pt x="110" y="152"/>
                  </a:lnTo>
                  <a:lnTo>
                    <a:pt x="110" y="150"/>
                  </a:lnTo>
                  <a:lnTo>
                    <a:pt x="112" y="147"/>
                  </a:lnTo>
                  <a:lnTo>
                    <a:pt x="112" y="145"/>
                  </a:lnTo>
                  <a:lnTo>
                    <a:pt x="114" y="141"/>
                  </a:lnTo>
                  <a:lnTo>
                    <a:pt x="116" y="135"/>
                  </a:lnTo>
                  <a:lnTo>
                    <a:pt x="118" y="130"/>
                  </a:lnTo>
                  <a:lnTo>
                    <a:pt x="122" y="124"/>
                  </a:lnTo>
                  <a:lnTo>
                    <a:pt x="123" y="120"/>
                  </a:lnTo>
                  <a:lnTo>
                    <a:pt x="123" y="116"/>
                  </a:lnTo>
                  <a:lnTo>
                    <a:pt x="125" y="112"/>
                  </a:lnTo>
                  <a:lnTo>
                    <a:pt x="125" y="111"/>
                  </a:lnTo>
                  <a:lnTo>
                    <a:pt x="127" y="109"/>
                  </a:lnTo>
                  <a:lnTo>
                    <a:pt x="127" y="105"/>
                  </a:lnTo>
                  <a:lnTo>
                    <a:pt x="129" y="101"/>
                  </a:lnTo>
                  <a:lnTo>
                    <a:pt x="129" y="97"/>
                  </a:lnTo>
                  <a:lnTo>
                    <a:pt x="133" y="95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4"/>
                  </a:lnTo>
                  <a:lnTo>
                    <a:pt x="139" y="82"/>
                  </a:lnTo>
                  <a:lnTo>
                    <a:pt x="139" y="78"/>
                  </a:lnTo>
                  <a:lnTo>
                    <a:pt x="141" y="74"/>
                  </a:lnTo>
                  <a:lnTo>
                    <a:pt x="142" y="73"/>
                  </a:lnTo>
                  <a:lnTo>
                    <a:pt x="144" y="69"/>
                  </a:lnTo>
                  <a:lnTo>
                    <a:pt x="144" y="65"/>
                  </a:lnTo>
                  <a:lnTo>
                    <a:pt x="146" y="61"/>
                  </a:lnTo>
                  <a:lnTo>
                    <a:pt x="146" y="59"/>
                  </a:lnTo>
                  <a:lnTo>
                    <a:pt x="148" y="55"/>
                  </a:lnTo>
                  <a:lnTo>
                    <a:pt x="150" y="52"/>
                  </a:lnTo>
                  <a:lnTo>
                    <a:pt x="150" y="48"/>
                  </a:lnTo>
                  <a:lnTo>
                    <a:pt x="152" y="46"/>
                  </a:lnTo>
                  <a:lnTo>
                    <a:pt x="152" y="42"/>
                  </a:lnTo>
                  <a:lnTo>
                    <a:pt x="156" y="40"/>
                  </a:lnTo>
                  <a:lnTo>
                    <a:pt x="156" y="36"/>
                  </a:lnTo>
                  <a:lnTo>
                    <a:pt x="156" y="33"/>
                  </a:lnTo>
                  <a:lnTo>
                    <a:pt x="158" y="31"/>
                  </a:lnTo>
                  <a:lnTo>
                    <a:pt x="160" y="27"/>
                  </a:lnTo>
                  <a:lnTo>
                    <a:pt x="160" y="25"/>
                  </a:lnTo>
                  <a:lnTo>
                    <a:pt x="161" y="23"/>
                  </a:lnTo>
                  <a:lnTo>
                    <a:pt x="161" y="21"/>
                  </a:lnTo>
                  <a:lnTo>
                    <a:pt x="163" y="16"/>
                  </a:lnTo>
                  <a:lnTo>
                    <a:pt x="165" y="12"/>
                  </a:lnTo>
                  <a:lnTo>
                    <a:pt x="167" y="8"/>
                  </a:lnTo>
                  <a:lnTo>
                    <a:pt x="169" y="6"/>
                  </a:lnTo>
                  <a:lnTo>
                    <a:pt x="171" y="2"/>
                  </a:lnTo>
                  <a:lnTo>
                    <a:pt x="173" y="0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85" name="Groupe 84"/>
          <p:cNvGrpSpPr/>
          <p:nvPr/>
        </p:nvGrpSpPr>
        <p:grpSpPr>
          <a:xfrm>
            <a:off x="8279904" y="5373216"/>
            <a:ext cx="864096" cy="1340768"/>
            <a:chOff x="7164388" y="2205038"/>
            <a:chExt cx="1189037" cy="1814512"/>
          </a:xfrm>
        </p:grpSpPr>
        <p:sp>
          <p:nvSpPr>
            <p:cNvPr id="86" name="AutoShape 4"/>
            <p:cNvSpPr>
              <a:spLocks noChangeAspect="1" noChangeArrowheads="1" noTextEdit="1"/>
            </p:cNvSpPr>
            <p:nvPr/>
          </p:nvSpPr>
          <p:spPr bwMode="auto">
            <a:xfrm>
              <a:off x="7164388" y="2205038"/>
              <a:ext cx="1189037" cy="1814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" name="Freeform 6"/>
            <p:cNvSpPr>
              <a:spLocks/>
            </p:cNvSpPr>
            <p:nvPr/>
          </p:nvSpPr>
          <p:spPr bwMode="auto">
            <a:xfrm>
              <a:off x="7180263" y="2205038"/>
              <a:ext cx="947737" cy="80803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2" y="72"/>
                </a:cxn>
                <a:cxn ang="0">
                  <a:pos x="8" y="124"/>
                </a:cxn>
                <a:cxn ang="0">
                  <a:pos x="13" y="182"/>
                </a:cxn>
                <a:cxn ang="0">
                  <a:pos x="27" y="245"/>
                </a:cxn>
                <a:cxn ang="0">
                  <a:pos x="40" y="310"/>
                </a:cxn>
                <a:cxn ang="0">
                  <a:pos x="59" y="378"/>
                </a:cxn>
                <a:cxn ang="0">
                  <a:pos x="80" y="447"/>
                </a:cxn>
                <a:cxn ang="0">
                  <a:pos x="103" y="513"/>
                </a:cxn>
                <a:cxn ang="0">
                  <a:pos x="129" y="578"/>
                </a:cxn>
                <a:cxn ang="0">
                  <a:pos x="158" y="635"/>
                </a:cxn>
                <a:cxn ang="0">
                  <a:pos x="188" y="688"/>
                </a:cxn>
                <a:cxn ang="0">
                  <a:pos x="222" y="732"/>
                </a:cxn>
                <a:cxn ang="0">
                  <a:pos x="257" y="770"/>
                </a:cxn>
                <a:cxn ang="0">
                  <a:pos x="295" y="806"/>
                </a:cxn>
                <a:cxn ang="0">
                  <a:pos x="335" y="840"/>
                </a:cxn>
                <a:cxn ang="0">
                  <a:pos x="375" y="872"/>
                </a:cxn>
                <a:cxn ang="0">
                  <a:pos x="414" y="901"/>
                </a:cxn>
                <a:cxn ang="0">
                  <a:pos x="452" y="927"/>
                </a:cxn>
                <a:cxn ang="0">
                  <a:pos x="489" y="950"/>
                </a:cxn>
                <a:cxn ang="0">
                  <a:pos x="523" y="971"/>
                </a:cxn>
                <a:cxn ang="0">
                  <a:pos x="551" y="986"/>
                </a:cxn>
                <a:cxn ang="0">
                  <a:pos x="576" y="1001"/>
                </a:cxn>
                <a:cxn ang="0">
                  <a:pos x="593" y="1011"/>
                </a:cxn>
                <a:cxn ang="0">
                  <a:pos x="606" y="1019"/>
                </a:cxn>
                <a:cxn ang="0">
                  <a:pos x="616" y="1011"/>
                </a:cxn>
                <a:cxn ang="0">
                  <a:pos x="633" y="1001"/>
                </a:cxn>
                <a:cxn ang="0">
                  <a:pos x="660" y="986"/>
                </a:cxn>
                <a:cxn ang="0">
                  <a:pos x="690" y="967"/>
                </a:cxn>
                <a:cxn ang="0">
                  <a:pos x="726" y="944"/>
                </a:cxn>
                <a:cxn ang="0">
                  <a:pos x="766" y="920"/>
                </a:cxn>
                <a:cxn ang="0">
                  <a:pos x="806" y="891"/>
                </a:cxn>
                <a:cxn ang="0">
                  <a:pos x="848" y="861"/>
                </a:cxn>
                <a:cxn ang="0">
                  <a:pos x="888" y="830"/>
                </a:cxn>
                <a:cxn ang="0">
                  <a:pos x="926" y="798"/>
                </a:cxn>
                <a:cxn ang="0">
                  <a:pos x="960" y="766"/>
                </a:cxn>
                <a:cxn ang="0">
                  <a:pos x="989" y="733"/>
                </a:cxn>
                <a:cxn ang="0">
                  <a:pos x="1009" y="701"/>
                </a:cxn>
                <a:cxn ang="0">
                  <a:pos x="1030" y="671"/>
                </a:cxn>
                <a:cxn ang="0">
                  <a:pos x="1047" y="638"/>
                </a:cxn>
                <a:cxn ang="0">
                  <a:pos x="1065" y="608"/>
                </a:cxn>
                <a:cxn ang="0">
                  <a:pos x="1078" y="578"/>
                </a:cxn>
                <a:cxn ang="0">
                  <a:pos x="1089" y="547"/>
                </a:cxn>
                <a:cxn ang="0">
                  <a:pos x="1101" y="519"/>
                </a:cxn>
                <a:cxn ang="0">
                  <a:pos x="1112" y="488"/>
                </a:cxn>
                <a:cxn ang="0">
                  <a:pos x="1120" y="460"/>
                </a:cxn>
                <a:cxn ang="0">
                  <a:pos x="1129" y="431"/>
                </a:cxn>
                <a:cxn ang="0">
                  <a:pos x="1137" y="405"/>
                </a:cxn>
                <a:cxn ang="0">
                  <a:pos x="1143" y="378"/>
                </a:cxn>
                <a:cxn ang="0">
                  <a:pos x="1150" y="353"/>
                </a:cxn>
                <a:cxn ang="0">
                  <a:pos x="1158" y="327"/>
                </a:cxn>
                <a:cxn ang="0">
                  <a:pos x="1163" y="298"/>
                </a:cxn>
                <a:cxn ang="0">
                  <a:pos x="1169" y="264"/>
                </a:cxn>
                <a:cxn ang="0">
                  <a:pos x="1173" y="230"/>
                </a:cxn>
                <a:cxn ang="0">
                  <a:pos x="1177" y="196"/>
                </a:cxn>
                <a:cxn ang="0">
                  <a:pos x="1182" y="163"/>
                </a:cxn>
                <a:cxn ang="0">
                  <a:pos x="1186" y="129"/>
                </a:cxn>
                <a:cxn ang="0">
                  <a:pos x="1188" y="99"/>
                </a:cxn>
                <a:cxn ang="0">
                  <a:pos x="1192" y="72"/>
                </a:cxn>
                <a:cxn ang="0">
                  <a:pos x="1194" y="48"/>
                </a:cxn>
                <a:cxn ang="0">
                  <a:pos x="1194" y="30"/>
                </a:cxn>
                <a:cxn ang="0">
                  <a:pos x="1196" y="15"/>
                </a:cxn>
              </a:cxnLst>
              <a:rect l="0" t="0" r="r" b="b"/>
              <a:pathLst>
                <a:path w="1196" h="1019">
                  <a:moveTo>
                    <a:pt x="2" y="0"/>
                  </a:moveTo>
                  <a:lnTo>
                    <a:pt x="2" y="6"/>
                  </a:lnTo>
                  <a:lnTo>
                    <a:pt x="2" y="13"/>
                  </a:lnTo>
                  <a:lnTo>
                    <a:pt x="0" y="19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0" y="53"/>
                  </a:lnTo>
                  <a:lnTo>
                    <a:pt x="2" y="63"/>
                  </a:lnTo>
                  <a:lnTo>
                    <a:pt x="2" y="72"/>
                  </a:lnTo>
                  <a:lnTo>
                    <a:pt x="2" y="82"/>
                  </a:lnTo>
                  <a:lnTo>
                    <a:pt x="2" y="91"/>
                  </a:lnTo>
                  <a:lnTo>
                    <a:pt x="4" y="103"/>
                  </a:lnTo>
                  <a:lnTo>
                    <a:pt x="4" y="112"/>
                  </a:lnTo>
                  <a:lnTo>
                    <a:pt x="8" y="124"/>
                  </a:lnTo>
                  <a:lnTo>
                    <a:pt x="8" y="135"/>
                  </a:lnTo>
                  <a:lnTo>
                    <a:pt x="10" y="146"/>
                  </a:lnTo>
                  <a:lnTo>
                    <a:pt x="11" y="158"/>
                  </a:lnTo>
                  <a:lnTo>
                    <a:pt x="13" y="169"/>
                  </a:lnTo>
                  <a:lnTo>
                    <a:pt x="13" y="182"/>
                  </a:lnTo>
                  <a:lnTo>
                    <a:pt x="17" y="196"/>
                  </a:lnTo>
                  <a:lnTo>
                    <a:pt x="19" y="205"/>
                  </a:lnTo>
                  <a:lnTo>
                    <a:pt x="21" y="219"/>
                  </a:lnTo>
                  <a:lnTo>
                    <a:pt x="23" y="232"/>
                  </a:lnTo>
                  <a:lnTo>
                    <a:pt x="27" y="245"/>
                  </a:lnTo>
                  <a:lnTo>
                    <a:pt x="29" y="257"/>
                  </a:lnTo>
                  <a:lnTo>
                    <a:pt x="30" y="270"/>
                  </a:lnTo>
                  <a:lnTo>
                    <a:pt x="34" y="285"/>
                  </a:lnTo>
                  <a:lnTo>
                    <a:pt x="38" y="298"/>
                  </a:lnTo>
                  <a:lnTo>
                    <a:pt x="40" y="310"/>
                  </a:lnTo>
                  <a:lnTo>
                    <a:pt x="44" y="325"/>
                  </a:lnTo>
                  <a:lnTo>
                    <a:pt x="48" y="338"/>
                  </a:lnTo>
                  <a:lnTo>
                    <a:pt x="51" y="353"/>
                  </a:lnTo>
                  <a:lnTo>
                    <a:pt x="55" y="367"/>
                  </a:lnTo>
                  <a:lnTo>
                    <a:pt x="59" y="378"/>
                  </a:lnTo>
                  <a:lnTo>
                    <a:pt x="63" y="393"/>
                  </a:lnTo>
                  <a:lnTo>
                    <a:pt x="67" y="407"/>
                  </a:lnTo>
                  <a:lnTo>
                    <a:pt x="70" y="420"/>
                  </a:lnTo>
                  <a:lnTo>
                    <a:pt x="74" y="433"/>
                  </a:lnTo>
                  <a:lnTo>
                    <a:pt x="80" y="447"/>
                  </a:lnTo>
                  <a:lnTo>
                    <a:pt x="84" y="460"/>
                  </a:lnTo>
                  <a:lnTo>
                    <a:pt x="89" y="473"/>
                  </a:lnTo>
                  <a:lnTo>
                    <a:pt x="93" y="486"/>
                  </a:lnTo>
                  <a:lnTo>
                    <a:pt x="97" y="500"/>
                  </a:lnTo>
                  <a:lnTo>
                    <a:pt x="103" y="513"/>
                  </a:lnTo>
                  <a:lnTo>
                    <a:pt x="106" y="526"/>
                  </a:lnTo>
                  <a:lnTo>
                    <a:pt x="112" y="540"/>
                  </a:lnTo>
                  <a:lnTo>
                    <a:pt x="118" y="551"/>
                  </a:lnTo>
                  <a:lnTo>
                    <a:pt x="124" y="564"/>
                  </a:lnTo>
                  <a:lnTo>
                    <a:pt x="129" y="578"/>
                  </a:lnTo>
                  <a:lnTo>
                    <a:pt x="135" y="589"/>
                  </a:lnTo>
                  <a:lnTo>
                    <a:pt x="141" y="600"/>
                  </a:lnTo>
                  <a:lnTo>
                    <a:pt x="146" y="612"/>
                  </a:lnTo>
                  <a:lnTo>
                    <a:pt x="150" y="623"/>
                  </a:lnTo>
                  <a:lnTo>
                    <a:pt x="158" y="635"/>
                  </a:lnTo>
                  <a:lnTo>
                    <a:pt x="163" y="646"/>
                  </a:lnTo>
                  <a:lnTo>
                    <a:pt x="169" y="657"/>
                  </a:lnTo>
                  <a:lnTo>
                    <a:pt x="177" y="667"/>
                  </a:lnTo>
                  <a:lnTo>
                    <a:pt x="181" y="676"/>
                  </a:lnTo>
                  <a:lnTo>
                    <a:pt x="188" y="688"/>
                  </a:lnTo>
                  <a:lnTo>
                    <a:pt x="194" y="697"/>
                  </a:lnTo>
                  <a:lnTo>
                    <a:pt x="202" y="705"/>
                  </a:lnTo>
                  <a:lnTo>
                    <a:pt x="209" y="714"/>
                  </a:lnTo>
                  <a:lnTo>
                    <a:pt x="215" y="722"/>
                  </a:lnTo>
                  <a:lnTo>
                    <a:pt x="222" y="732"/>
                  </a:lnTo>
                  <a:lnTo>
                    <a:pt x="228" y="739"/>
                  </a:lnTo>
                  <a:lnTo>
                    <a:pt x="236" y="745"/>
                  </a:lnTo>
                  <a:lnTo>
                    <a:pt x="243" y="754"/>
                  </a:lnTo>
                  <a:lnTo>
                    <a:pt x="249" y="762"/>
                  </a:lnTo>
                  <a:lnTo>
                    <a:pt x="257" y="770"/>
                  </a:lnTo>
                  <a:lnTo>
                    <a:pt x="266" y="775"/>
                  </a:lnTo>
                  <a:lnTo>
                    <a:pt x="272" y="785"/>
                  </a:lnTo>
                  <a:lnTo>
                    <a:pt x="279" y="791"/>
                  </a:lnTo>
                  <a:lnTo>
                    <a:pt x="287" y="798"/>
                  </a:lnTo>
                  <a:lnTo>
                    <a:pt x="295" y="806"/>
                  </a:lnTo>
                  <a:lnTo>
                    <a:pt x="302" y="811"/>
                  </a:lnTo>
                  <a:lnTo>
                    <a:pt x="310" y="821"/>
                  </a:lnTo>
                  <a:lnTo>
                    <a:pt x="319" y="827"/>
                  </a:lnTo>
                  <a:lnTo>
                    <a:pt x="327" y="832"/>
                  </a:lnTo>
                  <a:lnTo>
                    <a:pt x="335" y="840"/>
                  </a:lnTo>
                  <a:lnTo>
                    <a:pt x="342" y="846"/>
                  </a:lnTo>
                  <a:lnTo>
                    <a:pt x="352" y="853"/>
                  </a:lnTo>
                  <a:lnTo>
                    <a:pt x="357" y="859"/>
                  </a:lnTo>
                  <a:lnTo>
                    <a:pt x="367" y="865"/>
                  </a:lnTo>
                  <a:lnTo>
                    <a:pt x="375" y="872"/>
                  </a:lnTo>
                  <a:lnTo>
                    <a:pt x="382" y="878"/>
                  </a:lnTo>
                  <a:lnTo>
                    <a:pt x="392" y="884"/>
                  </a:lnTo>
                  <a:lnTo>
                    <a:pt x="399" y="889"/>
                  </a:lnTo>
                  <a:lnTo>
                    <a:pt x="407" y="895"/>
                  </a:lnTo>
                  <a:lnTo>
                    <a:pt x="414" y="901"/>
                  </a:lnTo>
                  <a:lnTo>
                    <a:pt x="422" y="906"/>
                  </a:lnTo>
                  <a:lnTo>
                    <a:pt x="430" y="912"/>
                  </a:lnTo>
                  <a:lnTo>
                    <a:pt x="437" y="916"/>
                  </a:lnTo>
                  <a:lnTo>
                    <a:pt x="445" y="924"/>
                  </a:lnTo>
                  <a:lnTo>
                    <a:pt x="452" y="927"/>
                  </a:lnTo>
                  <a:lnTo>
                    <a:pt x="460" y="933"/>
                  </a:lnTo>
                  <a:lnTo>
                    <a:pt x="470" y="937"/>
                  </a:lnTo>
                  <a:lnTo>
                    <a:pt x="475" y="943"/>
                  </a:lnTo>
                  <a:lnTo>
                    <a:pt x="483" y="946"/>
                  </a:lnTo>
                  <a:lnTo>
                    <a:pt x="489" y="950"/>
                  </a:lnTo>
                  <a:lnTo>
                    <a:pt x="496" y="954"/>
                  </a:lnTo>
                  <a:lnTo>
                    <a:pt x="504" y="960"/>
                  </a:lnTo>
                  <a:lnTo>
                    <a:pt x="509" y="963"/>
                  </a:lnTo>
                  <a:lnTo>
                    <a:pt x="517" y="967"/>
                  </a:lnTo>
                  <a:lnTo>
                    <a:pt x="523" y="971"/>
                  </a:lnTo>
                  <a:lnTo>
                    <a:pt x="528" y="975"/>
                  </a:lnTo>
                  <a:lnTo>
                    <a:pt x="534" y="979"/>
                  </a:lnTo>
                  <a:lnTo>
                    <a:pt x="542" y="981"/>
                  </a:lnTo>
                  <a:lnTo>
                    <a:pt x="546" y="984"/>
                  </a:lnTo>
                  <a:lnTo>
                    <a:pt x="551" y="986"/>
                  </a:lnTo>
                  <a:lnTo>
                    <a:pt x="557" y="990"/>
                  </a:lnTo>
                  <a:lnTo>
                    <a:pt x="563" y="994"/>
                  </a:lnTo>
                  <a:lnTo>
                    <a:pt x="567" y="996"/>
                  </a:lnTo>
                  <a:lnTo>
                    <a:pt x="570" y="998"/>
                  </a:lnTo>
                  <a:lnTo>
                    <a:pt x="576" y="1001"/>
                  </a:lnTo>
                  <a:lnTo>
                    <a:pt x="580" y="1001"/>
                  </a:lnTo>
                  <a:lnTo>
                    <a:pt x="584" y="1005"/>
                  </a:lnTo>
                  <a:lnTo>
                    <a:pt x="586" y="1007"/>
                  </a:lnTo>
                  <a:lnTo>
                    <a:pt x="591" y="1009"/>
                  </a:lnTo>
                  <a:lnTo>
                    <a:pt x="593" y="1011"/>
                  </a:lnTo>
                  <a:lnTo>
                    <a:pt x="597" y="1013"/>
                  </a:lnTo>
                  <a:lnTo>
                    <a:pt x="601" y="1015"/>
                  </a:lnTo>
                  <a:lnTo>
                    <a:pt x="603" y="1017"/>
                  </a:lnTo>
                  <a:lnTo>
                    <a:pt x="605" y="1019"/>
                  </a:lnTo>
                  <a:lnTo>
                    <a:pt x="606" y="1019"/>
                  </a:lnTo>
                  <a:lnTo>
                    <a:pt x="608" y="1017"/>
                  </a:lnTo>
                  <a:lnTo>
                    <a:pt x="610" y="1015"/>
                  </a:lnTo>
                  <a:lnTo>
                    <a:pt x="610" y="1013"/>
                  </a:lnTo>
                  <a:lnTo>
                    <a:pt x="614" y="1013"/>
                  </a:lnTo>
                  <a:lnTo>
                    <a:pt x="616" y="1011"/>
                  </a:lnTo>
                  <a:lnTo>
                    <a:pt x="620" y="1011"/>
                  </a:lnTo>
                  <a:lnTo>
                    <a:pt x="622" y="1009"/>
                  </a:lnTo>
                  <a:lnTo>
                    <a:pt x="627" y="1005"/>
                  </a:lnTo>
                  <a:lnTo>
                    <a:pt x="629" y="1003"/>
                  </a:lnTo>
                  <a:lnTo>
                    <a:pt x="633" y="1001"/>
                  </a:lnTo>
                  <a:lnTo>
                    <a:pt x="639" y="998"/>
                  </a:lnTo>
                  <a:lnTo>
                    <a:pt x="643" y="996"/>
                  </a:lnTo>
                  <a:lnTo>
                    <a:pt x="648" y="994"/>
                  </a:lnTo>
                  <a:lnTo>
                    <a:pt x="654" y="988"/>
                  </a:lnTo>
                  <a:lnTo>
                    <a:pt x="660" y="986"/>
                  </a:lnTo>
                  <a:lnTo>
                    <a:pt x="665" y="982"/>
                  </a:lnTo>
                  <a:lnTo>
                    <a:pt x="671" y="979"/>
                  </a:lnTo>
                  <a:lnTo>
                    <a:pt x="679" y="975"/>
                  </a:lnTo>
                  <a:lnTo>
                    <a:pt x="684" y="971"/>
                  </a:lnTo>
                  <a:lnTo>
                    <a:pt x="690" y="967"/>
                  </a:lnTo>
                  <a:lnTo>
                    <a:pt x="698" y="963"/>
                  </a:lnTo>
                  <a:lnTo>
                    <a:pt x="705" y="960"/>
                  </a:lnTo>
                  <a:lnTo>
                    <a:pt x="713" y="954"/>
                  </a:lnTo>
                  <a:lnTo>
                    <a:pt x="719" y="948"/>
                  </a:lnTo>
                  <a:lnTo>
                    <a:pt x="726" y="944"/>
                  </a:lnTo>
                  <a:lnTo>
                    <a:pt x="734" y="941"/>
                  </a:lnTo>
                  <a:lnTo>
                    <a:pt x="741" y="935"/>
                  </a:lnTo>
                  <a:lnTo>
                    <a:pt x="749" y="929"/>
                  </a:lnTo>
                  <a:lnTo>
                    <a:pt x="759" y="925"/>
                  </a:lnTo>
                  <a:lnTo>
                    <a:pt x="766" y="920"/>
                  </a:lnTo>
                  <a:lnTo>
                    <a:pt x="774" y="914"/>
                  </a:lnTo>
                  <a:lnTo>
                    <a:pt x="783" y="908"/>
                  </a:lnTo>
                  <a:lnTo>
                    <a:pt x="791" y="903"/>
                  </a:lnTo>
                  <a:lnTo>
                    <a:pt x="798" y="897"/>
                  </a:lnTo>
                  <a:lnTo>
                    <a:pt x="806" y="891"/>
                  </a:lnTo>
                  <a:lnTo>
                    <a:pt x="816" y="884"/>
                  </a:lnTo>
                  <a:lnTo>
                    <a:pt x="823" y="880"/>
                  </a:lnTo>
                  <a:lnTo>
                    <a:pt x="831" y="872"/>
                  </a:lnTo>
                  <a:lnTo>
                    <a:pt x="840" y="867"/>
                  </a:lnTo>
                  <a:lnTo>
                    <a:pt x="848" y="861"/>
                  </a:lnTo>
                  <a:lnTo>
                    <a:pt x="855" y="855"/>
                  </a:lnTo>
                  <a:lnTo>
                    <a:pt x="863" y="848"/>
                  </a:lnTo>
                  <a:lnTo>
                    <a:pt x="873" y="842"/>
                  </a:lnTo>
                  <a:lnTo>
                    <a:pt x="880" y="836"/>
                  </a:lnTo>
                  <a:lnTo>
                    <a:pt x="888" y="830"/>
                  </a:lnTo>
                  <a:lnTo>
                    <a:pt x="895" y="823"/>
                  </a:lnTo>
                  <a:lnTo>
                    <a:pt x="903" y="817"/>
                  </a:lnTo>
                  <a:lnTo>
                    <a:pt x="911" y="810"/>
                  </a:lnTo>
                  <a:lnTo>
                    <a:pt x="918" y="804"/>
                  </a:lnTo>
                  <a:lnTo>
                    <a:pt x="926" y="798"/>
                  </a:lnTo>
                  <a:lnTo>
                    <a:pt x="933" y="791"/>
                  </a:lnTo>
                  <a:lnTo>
                    <a:pt x="939" y="785"/>
                  </a:lnTo>
                  <a:lnTo>
                    <a:pt x="947" y="777"/>
                  </a:lnTo>
                  <a:lnTo>
                    <a:pt x="952" y="772"/>
                  </a:lnTo>
                  <a:lnTo>
                    <a:pt x="960" y="766"/>
                  </a:lnTo>
                  <a:lnTo>
                    <a:pt x="964" y="758"/>
                  </a:lnTo>
                  <a:lnTo>
                    <a:pt x="971" y="752"/>
                  </a:lnTo>
                  <a:lnTo>
                    <a:pt x="977" y="745"/>
                  </a:lnTo>
                  <a:lnTo>
                    <a:pt x="983" y="739"/>
                  </a:lnTo>
                  <a:lnTo>
                    <a:pt x="989" y="733"/>
                  </a:lnTo>
                  <a:lnTo>
                    <a:pt x="994" y="728"/>
                  </a:lnTo>
                  <a:lnTo>
                    <a:pt x="998" y="720"/>
                  </a:lnTo>
                  <a:lnTo>
                    <a:pt x="1002" y="714"/>
                  </a:lnTo>
                  <a:lnTo>
                    <a:pt x="1006" y="707"/>
                  </a:lnTo>
                  <a:lnTo>
                    <a:pt x="1009" y="701"/>
                  </a:lnTo>
                  <a:lnTo>
                    <a:pt x="1015" y="695"/>
                  </a:lnTo>
                  <a:lnTo>
                    <a:pt x="1019" y="688"/>
                  </a:lnTo>
                  <a:lnTo>
                    <a:pt x="1021" y="682"/>
                  </a:lnTo>
                  <a:lnTo>
                    <a:pt x="1027" y="676"/>
                  </a:lnTo>
                  <a:lnTo>
                    <a:pt x="1030" y="671"/>
                  </a:lnTo>
                  <a:lnTo>
                    <a:pt x="1034" y="665"/>
                  </a:lnTo>
                  <a:lnTo>
                    <a:pt x="1038" y="657"/>
                  </a:lnTo>
                  <a:lnTo>
                    <a:pt x="1040" y="652"/>
                  </a:lnTo>
                  <a:lnTo>
                    <a:pt x="1046" y="646"/>
                  </a:lnTo>
                  <a:lnTo>
                    <a:pt x="1047" y="638"/>
                  </a:lnTo>
                  <a:lnTo>
                    <a:pt x="1051" y="633"/>
                  </a:lnTo>
                  <a:lnTo>
                    <a:pt x="1055" y="627"/>
                  </a:lnTo>
                  <a:lnTo>
                    <a:pt x="1057" y="621"/>
                  </a:lnTo>
                  <a:lnTo>
                    <a:pt x="1061" y="614"/>
                  </a:lnTo>
                  <a:lnTo>
                    <a:pt x="1065" y="608"/>
                  </a:lnTo>
                  <a:lnTo>
                    <a:pt x="1066" y="602"/>
                  </a:lnTo>
                  <a:lnTo>
                    <a:pt x="1068" y="597"/>
                  </a:lnTo>
                  <a:lnTo>
                    <a:pt x="1072" y="589"/>
                  </a:lnTo>
                  <a:lnTo>
                    <a:pt x="1074" y="583"/>
                  </a:lnTo>
                  <a:lnTo>
                    <a:pt x="1078" y="578"/>
                  </a:lnTo>
                  <a:lnTo>
                    <a:pt x="1080" y="572"/>
                  </a:lnTo>
                  <a:lnTo>
                    <a:pt x="1082" y="566"/>
                  </a:lnTo>
                  <a:lnTo>
                    <a:pt x="1084" y="559"/>
                  </a:lnTo>
                  <a:lnTo>
                    <a:pt x="1087" y="553"/>
                  </a:lnTo>
                  <a:lnTo>
                    <a:pt x="1089" y="547"/>
                  </a:lnTo>
                  <a:lnTo>
                    <a:pt x="1091" y="542"/>
                  </a:lnTo>
                  <a:lnTo>
                    <a:pt x="1095" y="536"/>
                  </a:lnTo>
                  <a:lnTo>
                    <a:pt x="1097" y="530"/>
                  </a:lnTo>
                  <a:lnTo>
                    <a:pt x="1101" y="524"/>
                  </a:lnTo>
                  <a:lnTo>
                    <a:pt x="1101" y="519"/>
                  </a:lnTo>
                  <a:lnTo>
                    <a:pt x="1103" y="511"/>
                  </a:lnTo>
                  <a:lnTo>
                    <a:pt x="1105" y="507"/>
                  </a:lnTo>
                  <a:lnTo>
                    <a:pt x="1108" y="500"/>
                  </a:lnTo>
                  <a:lnTo>
                    <a:pt x="1108" y="494"/>
                  </a:lnTo>
                  <a:lnTo>
                    <a:pt x="1112" y="488"/>
                  </a:lnTo>
                  <a:lnTo>
                    <a:pt x="1114" y="483"/>
                  </a:lnTo>
                  <a:lnTo>
                    <a:pt x="1116" y="477"/>
                  </a:lnTo>
                  <a:lnTo>
                    <a:pt x="1116" y="471"/>
                  </a:lnTo>
                  <a:lnTo>
                    <a:pt x="1118" y="466"/>
                  </a:lnTo>
                  <a:lnTo>
                    <a:pt x="1120" y="460"/>
                  </a:lnTo>
                  <a:lnTo>
                    <a:pt x="1122" y="456"/>
                  </a:lnTo>
                  <a:lnTo>
                    <a:pt x="1124" y="448"/>
                  </a:lnTo>
                  <a:lnTo>
                    <a:pt x="1125" y="443"/>
                  </a:lnTo>
                  <a:lnTo>
                    <a:pt x="1125" y="437"/>
                  </a:lnTo>
                  <a:lnTo>
                    <a:pt x="1129" y="431"/>
                  </a:lnTo>
                  <a:lnTo>
                    <a:pt x="1131" y="426"/>
                  </a:lnTo>
                  <a:lnTo>
                    <a:pt x="1133" y="422"/>
                  </a:lnTo>
                  <a:lnTo>
                    <a:pt x="1133" y="414"/>
                  </a:lnTo>
                  <a:lnTo>
                    <a:pt x="1135" y="410"/>
                  </a:lnTo>
                  <a:lnTo>
                    <a:pt x="1137" y="405"/>
                  </a:lnTo>
                  <a:lnTo>
                    <a:pt x="1137" y="401"/>
                  </a:lnTo>
                  <a:lnTo>
                    <a:pt x="1139" y="395"/>
                  </a:lnTo>
                  <a:lnTo>
                    <a:pt x="1141" y="390"/>
                  </a:lnTo>
                  <a:lnTo>
                    <a:pt x="1141" y="384"/>
                  </a:lnTo>
                  <a:lnTo>
                    <a:pt x="1143" y="378"/>
                  </a:lnTo>
                  <a:lnTo>
                    <a:pt x="1144" y="374"/>
                  </a:lnTo>
                  <a:lnTo>
                    <a:pt x="1146" y="369"/>
                  </a:lnTo>
                  <a:lnTo>
                    <a:pt x="1148" y="363"/>
                  </a:lnTo>
                  <a:lnTo>
                    <a:pt x="1150" y="357"/>
                  </a:lnTo>
                  <a:lnTo>
                    <a:pt x="1150" y="353"/>
                  </a:lnTo>
                  <a:lnTo>
                    <a:pt x="1152" y="350"/>
                  </a:lnTo>
                  <a:lnTo>
                    <a:pt x="1154" y="344"/>
                  </a:lnTo>
                  <a:lnTo>
                    <a:pt x="1154" y="338"/>
                  </a:lnTo>
                  <a:lnTo>
                    <a:pt x="1156" y="333"/>
                  </a:lnTo>
                  <a:lnTo>
                    <a:pt x="1158" y="327"/>
                  </a:lnTo>
                  <a:lnTo>
                    <a:pt x="1158" y="321"/>
                  </a:lnTo>
                  <a:lnTo>
                    <a:pt x="1160" y="315"/>
                  </a:lnTo>
                  <a:lnTo>
                    <a:pt x="1160" y="310"/>
                  </a:lnTo>
                  <a:lnTo>
                    <a:pt x="1162" y="304"/>
                  </a:lnTo>
                  <a:lnTo>
                    <a:pt x="1163" y="298"/>
                  </a:lnTo>
                  <a:lnTo>
                    <a:pt x="1165" y="291"/>
                  </a:lnTo>
                  <a:lnTo>
                    <a:pt x="1165" y="285"/>
                  </a:lnTo>
                  <a:lnTo>
                    <a:pt x="1165" y="279"/>
                  </a:lnTo>
                  <a:lnTo>
                    <a:pt x="1167" y="272"/>
                  </a:lnTo>
                  <a:lnTo>
                    <a:pt x="1169" y="264"/>
                  </a:lnTo>
                  <a:lnTo>
                    <a:pt x="1169" y="258"/>
                  </a:lnTo>
                  <a:lnTo>
                    <a:pt x="1171" y="251"/>
                  </a:lnTo>
                  <a:lnTo>
                    <a:pt x="1171" y="245"/>
                  </a:lnTo>
                  <a:lnTo>
                    <a:pt x="1173" y="238"/>
                  </a:lnTo>
                  <a:lnTo>
                    <a:pt x="1173" y="230"/>
                  </a:lnTo>
                  <a:lnTo>
                    <a:pt x="1175" y="224"/>
                  </a:lnTo>
                  <a:lnTo>
                    <a:pt x="1175" y="217"/>
                  </a:lnTo>
                  <a:lnTo>
                    <a:pt x="1175" y="211"/>
                  </a:lnTo>
                  <a:lnTo>
                    <a:pt x="1177" y="203"/>
                  </a:lnTo>
                  <a:lnTo>
                    <a:pt x="1177" y="196"/>
                  </a:lnTo>
                  <a:lnTo>
                    <a:pt x="1179" y="188"/>
                  </a:lnTo>
                  <a:lnTo>
                    <a:pt x="1179" y="182"/>
                  </a:lnTo>
                  <a:lnTo>
                    <a:pt x="1179" y="177"/>
                  </a:lnTo>
                  <a:lnTo>
                    <a:pt x="1182" y="169"/>
                  </a:lnTo>
                  <a:lnTo>
                    <a:pt x="1182" y="163"/>
                  </a:lnTo>
                  <a:lnTo>
                    <a:pt x="1182" y="156"/>
                  </a:lnTo>
                  <a:lnTo>
                    <a:pt x="1184" y="148"/>
                  </a:lnTo>
                  <a:lnTo>
                    <a:pt x="1184" y="143"/>
                  </a:lnTo>
                  <a:lnTo>
                    <a:pt x="1184" y="135"/>
                  </a:lnTo>
                  <a:lnTo>
                    <a:pt x="1186" y="129"/>
                  </a:lnTo>
                  <a:lnTo>
                    <a:pt x="1186" y="124"/>
                  </a:lnTo>
                  <a:lnTo>
                    <a:pt x="1186" y="116"/>
                  </a:lnTo>
                  <a:lnTo>
                    <a:pt x="1188" y="110"/>
                  </a:lnTo>
                  <a:lnTo>
                    <a:pt x="1188" y="103"/>
                  </a:lnTo>
                  <a:lnTo>
                    <a:pt x="1188" y="99"/>
                  </a:lnTo>
                  <a:lnTo>
                    <a:pt x="1188" y="93"/>
                  </a:lnTo>
                  <a:lnTo>
                    <a:pt x="1188" y="86"/>
                  </a:lnTo>
                  <a:lnTo>
                    <a:pt x="1190" y="82"/>
                  </a:lnTo>
                  <a:lnTo>
                    <a:pt x="1190" y="76"/>
                  </a:lnTo>
                  <a:lnTo>
                    <a:pt x="1192" y="72"/>
                  </a:lnTo>
                  <a:lnTo>
                    <a:pt x="1192" y="65"/>
                  </a:lnTo>
                  <a:lnTo>
                    <a:pt x="1192" y="61"/>
                  </a:lnTo>
                  <a:lnTo>
                    <a:pt x="1192" y="57"/>
                  </a:lnTo>
                  <a:lnTo>
                    <a:pt x="1194" y="53"/>
                  </a:lnTo>
                  <a:lnTo>
                    <a:pt x="1194" y="48"/>
                  </a:lnTo>
                  <a:lnTo>
                    <a:pt x="1194" y="44"/>
                  </a:lnTo>
                  <a:lnTo>
                    <a:pt x="1194" y="40"/>
                  </a:lnTo>
                  <a:lnTo>
                    <a:pt x="1194" y="38"/>
                  </a:lnTo>
                  <a:lnTo>
                    <a:pt x="1194" y="34"/>
                  </a:lnTo>
                  <a:lnTo>
                    <a:pt x="1194" y="30"/>
                  </a:lnTo>
                  <a:lnTo>
                    <a:pt x="1194" y="27"/>
                  </a:lnTo>
                  <a:lnTo>
                    <a:pt x="1194" y="25"/>
                  </a:lnTo>
                  <a:lnTo>
                    <a:pt x="1194" y="21"/>
                  </a:lnTo>
                  <a:lnTo>
                    <a:pt x="1196" y="19"/>
                  </a:lnTo>
                  <a:lnTo>
                    <a:pt x="1196" y="15"/>
                  </a:lnTo>
                  <a:lnTo>
                    <a:pt x="1196" y="15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FFC000"/>
                </a:solidFill>
              </a:endParaRPr>
            </a:p>
          </p:txBody>
        </p:sp>
        <p:sp>
          <p:nvSpPr>
            <p:cNvPr id="88" name="Freeform 7"/>
            <p:cNvSpPr>
              <a:spLocks/>
            </p:cNvSpPr>
            <p:nvPr/>
          </p:nvSpPr>
          <p:spPr bwMode="auto">
            <a:xfrm>
              <a:off x="7558088" y="2960688"/>
              <a:ext cx="204787" cy="195262"/>
            </a:xfrm>
            <a:custGeom>
              <a:avLst/>
              <a:gdLst/>
              <a:ahLst/>
              <a:cxnLst>
                <a:cxn ang="0">
                  <a:pos x="51" y="25"/>
                </a:cxn>
                <a:cxn ang="0">
                  <a:pos x="27" y="46"/>
                </a:cxn>
                <a:cxn ang="0">
                  <a:pos x="12" y="67"/>
                </a:cxn>
                <a:cxn ang="0">
                  <a:pos x="2" y="91"/>
                </a:cxn>
                <a:cxn ang="0">
                  <a:pos x="0" y="116"/>
                </a:cxn>
                <a:cxn ang="0">
                  <a:pos x="6" y="139"/>
                </a:cxn>
                <a:cxn ang="0">
                  <a:pos x="13" y="163"/>
                </a:cxn>
                <a:cxn ang="0">
                  <a:pos x="27" y="184"/>
                </a:cxn>
                <a:cxn ang="0">
                  <a:pos x="44" y="203"/>
                </a:cxn>
                <a:cxn ang="0">
                  <a:pos x="61" y="220"/>
                </a:cxn>
                <a:cxn ang="0">
                  <a:pos x="82" y="234"/>
                </a:cxn>
                <a:cxn ang="0">
                  <a:pos x="103" y="241"/>
                </a:cxn>
                <a:cxn ang="0">
                  <a:pos x="124" y="245"/>
                </a:cxn>
                <a:cxn ang="0">
                  <a:pos x="143" y="245"/>
                </a:cxn>
                <a:cxn ang="0">
                  <a:pos x="162" y="243"/>
                </a:cxn>
                <a:cxn ang="0">
                  <a:pos x="179" y="238"/>
                </a:cxn>
                <a:cxn ang="0">
                  <a:pos x="196" y="232"/>
                </a:cxn>
                <a:cxn ang="0">
                  <a:pos x="211" y="219"/>
                </a:cxn>
                <a:cxn ang="0">
                  <a:pos x="234" y="196"/>
                </a:cxn>
                <a:cxn ang="0">
                  <a:pos x="245" y="177"/>
                </a:cxn>
                <a:cxn ang="0">
                  <a:pos x="253" y="162"/>
                </a:cxn>
                <a:cxn ang="0">
                  <a:pos x="255" y="144"/>
                </a:cxn>
                <a:cxn ang="0">
                  <a:pos x="257" y="129"/>
                </a:cxn>
                <a:cxn ang="0">
                  <a:pos x="259" y="114"/>
                </a:cxn>
                <a:cxn ang="0">
                  <a:pos x="255" y="97"/>
                </a:cxn>
                <a:cxn ang="0">
                  <a:pos x="249" y="82"/>
                </a:cxn>
                <a:cxn ang="0">
                  <a:pos x="242" y="61"/>
                </a:cxn>
                <a:cxn ang="0">
                  <a:pos x="223" y="38"/>
                </a:cxn>
                <a:cxn ang="0">
                  <a:pos x="205" y="21"/>
                </a:cxn>
                <a:cxn ang="0">
                  <a:pos x="186" y="10"/>
                </a:cxn>
                <a:cxn ang="0">
                  <a:pos x="175" y="2"/>
                </a:cxn>
                <a:cxn ang="0">
                  <a:pos x="143" y="61"/>
                </a:cxn>
                <a:cxn ang="0">
                  <a:pos x="162" y="76"/>
                </a:cxn>
                <a:cxn ang="0">
                  <a:pos x="175" y="93"/>
                </a:cxn>
                <a:cxn ang="0">
                  <a:pos x="179" y="110"/>
                </a:cxn>
                <a:cxn ang="0">
                  <a:pos x="175" y="129"/>
                </a:cxn>
                <a:cxn ang="0">
                  <a:pos x="167" y="148"/>
                </a:cxn>
                <a:cxn ang="0">
                  <a:pos x="154" y="162"/>
                </a:cxn>
                <a:cxn ang="0">
                  <a:pos x="141" y="169"/>
                </a:cxn>
                <a:cxn ang="0">
                  <a:pos x="124" y="171"/>
                </a:cxn>
                <a:cxn ang="0">
                  <a:pos x="107" y="165"/>
                </a:cxn>
                <a:cxn ang="0">
                  <a:pos x="88" y="148"/>
                </a:cxn>
                <a:cxn ang="0">
                  <a:pos x="74" y="127"/>
                </a:cxn>
                <a:cxn ang="0">
                  <a:pos x="69" y="106"/>
                </a:cxn>
                <a:cxn ang="0">
                  <a:pos x="74" y="89"/>
                </a:cxn>
                <a:cxn ang="0">
                  <a:pos x="86" y="76"/>
                </a:cxn>
                <a:cxn ang="0">
                  <a:pos x="99" y="67"/>
                </a:cxn>
                <a:cxn ang="0">
                  <a:pos x="112" y="59"/>
                </a:cxn>
                <a:cxn ang="0">
                  <a:pos x="126" y="53"/>
                </a:cxn>
                <a:cxn ang="0">
                  <a:pos x="114" y="34"/>
                </a:cxn>
                <a:cxn ang="0">
                  <a:pos x="99" y="23"/>
                </a:cxn>
                <a:cxn ang="0">
                  <a:pos x="82" y="13"/>
                </a:cxn>
              </a:cxnLst>
              <a:rect l="0" t="0" r="r" b="b"/>
              <a:pathLst>
                <a:path w="259" h="245">
                  <a:moveTo>
                    <a:pt x="76" y="10"/>
                  </a:moveTo>
                  <a:lnTo>
                    <a:pt x="69" y="13"/>
                  </a:lnTo>
                  <a:lnTo>
                    <a:pt x="63" y="15"/>
                  </a:lnTo>
                  <a:lnTo>
                    <a:pt x="55" y="19"/>
                  </a:lnTo>
                  <a:lnTo>
                    <a:pt x="51" y="25"/>
                  </a:lnTo>
                  <a:lnTo>
                    <a:pt x="46" y="29"/>
                  </a:lnTo>
                  <a:lnTo>
                    <a:pt x="40" y="32"/>
                  </a:lnTo>
                  <a:lnTo>
                    <a:pt x="34" y="36"/>
                  </a:lnTo>
                  <a:lnTo>
                    <a:pt x="31" y="42"/>
                  </a:lnTo>
                  <a:lnTo>
                    <a:pt x="27" y="46"/>
                  </a:lnTo>
                  <a:lnTo>
                    <a:pt x="23" y="49"/>
                  </a:lnTo>
                  <a:lnTo>
                    <a:pt x="19" y="53"/>
                  </a:lnTo>
                  <a:lnTo>
                    <a:pt x="17" y="59"/>
                  </a:lnTo>
                  <a:lnTo>
                    <a:pt x="13" y="63"/>
                  </a:lnTo>
                  <a:lnTo>
                    <a:pt x="12" y="67"/>
                  </a:lnTo>
                  <a:lnTo>
                    <a:pt x="10" y="72"/>
                  </a:lnTo>
                  <a:lnTo>
                    <a:pt x="8" y="76"/>
                  </a:lnTo>
                  <a:lnTo>
                    <a:pt x="6" y="82"/>
                  </a:lnTo>
                  <a:lnTo>
                    <a:pt x="4" y="86"/>
                  </a:lnTo>
                  <a:lnTo>
                    <a:pt x="2" y="91"/>
                  </a:lnTo>
                  <a:lnTo>
                    <a:pt x="2" y="97"/>
                  </a:lnTo>
                  <a:lnTo>
                    <a:pt x="0" y="101"/>
                  </a:lnTo>
                  <a:lnTo>
                    <a:pt x="0" y="105"/>
                  </a:lnTo>
                  <a:lnTo>
                    <a:pt x="0" y="110"/>
                  </a:lnTo>
                  <a:lnTo>
                    <a:pt x="0" y="116"/>
                  </a:lnTo>
                  <a:lnTo>
                    <a:pt x="0" y="120"/>
                  </a:lnTo>
                  <a:lnTo>
                    <a:pt x="2" y="124"/>
                  </a:lnTo>
                  <a:lnTo>
                    <a:pt x="2" y="129"/>
                  </a:lnTo>
                  <a:lnTo>
                    <a:pt x="4" y="133"/>
                  </a:lnTo>
                  <a:lnTo>
                    <a:pt x="6" y="139"/>
                  </a:lnTo>
                  <a:lnTo>
                    <a:pt x="6" y="144"/>
                  </a:lnTo>
                  <a:lnTo>
                    <a:pt x="8" y="148"/>
                  </a:lnTo>
                  <a:lnTo>
                    <a:pt x="10" y="154"/>
                  </a:lnTo>
                  <a:lnTo>
                    <a:pt x="12" y="158"/>
                  </a:lnTo>
                  <a:lnTo>
                    <a:pt x="13" y="163"/>
                  </a:lnTo>
                  <a:lnTo>
                    <a:pt x="15" y="167"/>
                  </a:lnTo>
                  <a:lnTo>
                    <a:pt x="17" y="171"/>
                  </a:lnTo>
                  <a:lnTo>
                    <a:pt x="21" y="175"/>
                  </a:lnTo>
                  <a:lnTo>
                    <a:pt x="23" y="181"/>
                  </a:lnTo>
                  <a:lnTo>
                    <a:pt x="27" y="184"/>
                  </a:lnTo>
                  <a:lnTo>
                    <a:pt x="31" y="188"/>
                  </a:lnTo>
                  <a:lnTo>
                    <a:pt x="32" y="192"/>
                  </a:lnTo>
                  <a:lnTo>
                    <a:pt x="34" y="196"/>
                  </a:lnTo>
                  <a:lnTo>
                    <a:pt x="38" y="200"/>
                  </a:lnTo>
                  <a:lnTo>
                    <a:pt x="44" y="203"/>
                  </a:lnTo>
                  <a:lnTo>
                    <a:pt x="46" y="207"/>
                  </a:lnTo>
                  <a:lnTo>
                    <a:pt x="50" y="209"/>
                  </a:lnTo>
                  <a:lnTo>
                    <a:pt x="53" y="213"/>
                  </a:lnTo>
                  <a:lnTo>
                    <a:pt x="57" y="219"/>
                  </a:lnTo>
                  <a:lnTo>
                    <a:pt x="61" y="220"/>
                  </a:lnTo>
                  <a:lnTo>
                    <a:pt x="65" y="222"/>
                  </a:lnTo>
                  <a:lnTo>
                    <a:pt x="69" y="224"/>
                  </a:lnTo>
                  <a:lnTo>
                    <a:pt x="72" y="228"/>
                  </a:lnTo>
                  <a:lnTo>
                    <a:pt x="76" y="228"/>
                  </a:lnTo>
                  <a:lnTo>
                    <a:pt x="82" y="234"/>
                  </a:lnTo>
                  <a:lnTo>
                    <a:pt x="86" y="236"/>
                  </a:lnTo>
                  <a:lnTo>
                    <a:pt x="90" y="238"/>
                  </a:lnTo>
                  <a:lnTo>
                    <a:pt x="93" y="239"/>
                  </a:lnTo>
                  <a:lnTo>
                    <a:pt x="99" y="241"/>
                  </a:lnTo>
                  <a:lnTo>
                    <a:pt x="103" y="241"/>
                  </a:lnTo>
                  <a:lnTo>
                    <a:pt x="107" y="243"/>
                  </a:lnTo>
                  <a:lnTo>
                    <a:pt x="109" y="243"/>
                  </a:lnTo>
                  <a:lnTo>
                    <a:pt x="116" y="245"/>
                  </a:lnTo>
                  <a:lnTo>
                    <a:pt x="120" y="245"/>
                  </a:lnTo>
                  <a:lnTo>
                    <a:pt x="124" y="245"/>
                  </a:lnTo>
                  <a:lnTo>
                    <a:pt x="128" y="245"/>
                  </a:lnTo>
                  <a:lnTo>
                    <a:pt x="133" y="245"/>
                  </a:lnTo>
                  <a:lnTo>
                    <a:pt x="135" y="245"/>
                  </a:lnTo>
                  <a:lnTo>
                    <a:pt x="139" y="245"/>
                  </a:lnTo>
                  <a:lnTo>
                    <a:pt x="143" y="245"/>
                  </a:lnTo>
                  <a:lnTo>
                    <a:pt x="148" y="245"/>
                  </a:lnTo>
                  <a:lnTo>
                    <a:pt x="150" y="243"/>
                  </a:lnTo>
                  <a:lnTo>
                    <a:pt x="154" y="243"/>
                  </a:lnTo>
                  <a:lnTo>
                    <a:pt x="158" y="243"/>
                  </a:lnTo>
                  <a:lnTo>
                    <a:pt x="162" y="243"/>
                  </a:lnTo>
                  <a:lnTo>
                    <a:pt x="166" y="241"/>
                  </a:lnTo>
                  <a:lnTo>
                    <a:pt x="169" y="241"/>
                  </a:lnTo>
                  <a:lnTo>
                    <a:pt x="173" y="239"/>
                  </a:lnTo>
                  <a:lnTo>
                    <a:pt x="175" y="239"/>
                  </a:lnTo>
                  <a:lnTo>
                    <a:pt x="179" y="238"/>
                  </a:lnTo>
                  <a:lnTo>
                    <a:pt x="185" y="236"/>
                  </a:lnTo>
                  <a:lnTo>
                    <a:pt x="186" y="236"/>
                  </a:lnTo>
                  <a:lnTo>
                    <a:pt x="188" y="234"/>
                  </a:lnTo>
                  <a:lnTo>
                    <a:pt x="192" y="232"/>
                  </a:lnTo>
                  <a:lnTo>
                    <a:pt x="196" y="232"/>
                  </a:lnTo>
                  <a:lnTo>
                    <a:pt x="198" y="228"/>
                  </a:lnTo>
                  <a:lnTo>
                    <a:pt x="202" y="228"/>
                  </a:lnTo>
                  <a:lnTo>
                    <a:pt x="204" y="224"/>
                  </a:lnTo>
                  <a:lnTo>
                    <a:pt x="207" y="224"/>
                  </a:lnTo>
                  <a:lnTo>
                    <a:pt x="211" y="219"/>
                  </a:lnTo>
                  <a:lnTo>
                    <a:pt x="219" y="215"/>
                  </a:lnTo>
                  <a:lnTo>
                    <a:pt x="223" y="211"/>
                  </a:lnTo>
                  <a:lnTo>
                    <a:pt x="226" y="207"/>
                  </a:lnTo>
                  <a:lnTo>
                    <a:pt x="230" y="201"/>
                  </a:lnTo>
                  <a:lnTo>
                    <a:pt x="234" y="196"/>
                  </a:lnTo>
                  <a:lnTo>
                    <a:pt x="238" y="190"/>
                  </a:lnTo>
                  <a:lnTo>
                    <a:pt x="242" y="186"/>
                  </a:lnTo>
                  <a:lnTo>
                    <a:pt x="243" y="182"/>
                  </a:lnTo>
                  <a:lnTo>
                    <a:pt x="243" y="179"/>
                  </a:lnTo>
                  <a:lnTo>
                    <a:pt x="245" y="177"/>
                  </a:lnTo>
                  <a:lnTo>
                    <a:pt x="247" y="173"/>
                  </a:lnTo>
                  <a:lnTo>
                    <a:pt x="247" y="171"/>
                  </a:lnTo>
                  <a:lnTo>
                    <a:pt x="249" y="167"/>
                  </a:lnTo>
                  <a:lnTo>
                    <a:pt x="249" y="165"/>
                  </a:lnTo>
                  <a:lnTo>
                    <a:pt x="253" y="162"/>
                  </a:lnTo>
                  <a:lnTo>
                    <a:pt x="253" y="158"/>
                  </a:lnTo>
                  <a:lnTo>
                    <a:pt x="255" y="154"/>
                  </a:lnTo>
                  <a:lnTo>
                    <a:pt x="255" y="152"/>
                  </a:lnTo>
                  <a:lnTo>
                    <a:pt x="255" y="148"/>
                  </a:lnTo>
                  <a:lnTo>
                    <a:pt x="255" y="144"/>
                  </a:lnTo>
                  <a:lnTo>
                    <a:pt x="257" y="143"/>
                  </a:lnTo>
                  <a:lnTo>
                    <a:pt x="257" y="139"/>
                  </a:lnTo>
                  <a:lnTo>
                    <a:pt x="257" y="137"/>
                  </a:lnTo>
                  <a:lnTo>
                    <a:pt x="257" y="133"/>
                  </a:lnTo>
                  <a:lnTo>
                    <a:pt x="257" y="129"/>
                  </a:lnTo>
                  <a:lnTo>
                    <a:pt x="257" y="127"/>
                  </a:lnTo>
                  <a:lnTo>
                    <a:pt x="259" y="124"/>
                  </a:lnTo>
                  <a:lnTo>
                    <a:pt x="259" y="120"/>
                  </a:lnTo>
                  <a:lnTo>
                    <a:pt x="259" y="116"/>
                  </a:lnTo>
                  <a:lnTo>
                    <a:pt x="259" y="114"/>
                  </a:lnTo>
                  <a:lnTo>
                    <a:pt x="259" y="110"/>
                  </a:lnTo>
                  <a:lnTo>
                    <a:pt x="257" y="106"/>
                  </a:lnTo>
                  <a:lnTo>
                    <a:pt x="257" y="103"/>
                  </a:lnTo>
                  <a:lnTo>
                    <a:pt x="257" y="99"/>
                  </a:lnTo>
                  <a:lnTo>
                    <a:pt x="255" y="97"/>
                  </a:lnTo>
                  <a:lnTo>
                    <a:pt x="255" y="93"/>
                  </a:lnTo>
                  <a:lnTo>
                    <a:pt x="253" y="89"/>
                  </a:lnTo>
                  <a:lnTo>
                    <a:pt x="253" y="86"/>
                  </a:lnTo>
                  <a:lnTo>
                    <a:pt x="253" y="84"/>
                  </a:lnTo>
                  <a:lnTo>
                    <a:pt x="249" y="82"/>
                  </a:lnTo>
                  <a:lnTo>
                    <a:pt x="249" y="78"/>
                  </a:lnTo>
                  <a:lnTo>
                    <a:pt x="247" y="76"/>
                  </a:lnTo>
                  <a:lnTo>
                    <a:pt x="245" y="72"/>
                  </a:lnTo>
                  <a:lnTo>
                    <a:pt x="243" y="67"/>
                  </a:lnTo>
                  <a:lnTo>
                    <a:pt x="242" y="61"/>
                  </a:lnTo>
                  <a:lnTo>
                    <a:pt x="238" y="57"/>
                  </a:lnTo>
                  <a:lnTo>
                    <a:pt x="234" y="51"/>
                  </a:lnTo>
                  <a:lnTo>
                    <a:pt x="230" y="48"/>
                  </a:lnTo>
                  <a:lnTo>
                    <a:pt x="228" y="44"/>
                  </a:lnTo>
                  <a:lnTo>
                    <a:pt x="223" y="38"/>
                  </a:lnTo>
                  <a:lnTo>
                    <a:pt x="221" y="34"/>
                  </a:lnTo>
                  <a:lnTo>
                    <a:pt x="215" y="30"/>
                  </a:lnTo>
                  <a:lnTo>
                    <a:pt x="211" y="29"/>
                  </a:lnTo>
                  <a:lnTo>
                    <a:pt x="207" y="25"/>
                  </a:lnTo>
                  <a:lnTo>
                    <a:pt x="205" y="21"/>
                  </a:lnTo>
                  <a:lnTo>
                    <a:pt x="200" y="19"/>
                  </a:lnTo>
                  <a:lnTo>
                    <a:pt x="196" y="15"/>
                  </a:lnTo>
                  <a:lnTo>
                    <a:pt x="194" y="13"/>
                  </a:lnTo>
                  <a:lnTo>
                    <a:pt x="190" y="11"/>
                  </a:lnTo>
                  <a:lnTo>
                    <a:pt x="186" y="10"/>
                  </a:lnTo>
                  <a:lnTo>
                    <a:pt x="185" y="8"/>
                  </a:lnTo>
                  <a:lnTo>
                    <a:pt x="181" y="6"/>
                  </a:lnTo>
                  <a:lnTo>
                    <a:pt x="177" y="2"/>
                  </a:lnTo>
                  <a:lnTo>
                    <a:pt x="177" y="2"/>
                  </a:lnTo>
                  <a:lnTo>
                    <a:pt x="175" y="2"/>
                  </a:lnTo>
                  <a:lnTo>
                    <a:pt x="173" y="0"/>
                  </a:lnTo>
                  <a:lnTo>
                    <a:pt x="173" y="0"/>
                  </a:lnTo>
                  <a:lnTo>
                    <a:pt x="139" y="59"/>
                  </a:lnTo>
                  <a:lnTo>
                    <a:pt x="141" y="61"/>
                  </a:lnTo>
                  <a:lnTo>
                    <a:pt x="143" y="61"/>
                  </a:lnTo>
                  <a:lnTo>
                    <a:pt x="147" y="63"/>
                  </a:lnTo>
                  <a:lnTo>
                    <a:pt x="150" y="67"/>
                  </a:lnTo>
                  <a:lnTo>
                    <a:pt x="154" y="68"/>
                  </a:lnTo>
                  <a:lnTo>
                    <a:pt x="158" y="70"/>
                  </a:lnTo>
                  <a:lnTo>
                    <a:pt x="162" y="76"/>
                  </a:lnTo>
                  <a:lnTo>
                    <a:pt x="166" y="80"/>
                  </a:lnTo>
                  <a:lnTo>
                    <a:pt x="171" y="84"/>
                  </a:lnTo>
                  <a:lnTo>
                    <a:pt x="171" y="87"/>
                  </a:lnTo>
                  <a:lnTo>
                    <a:pt x="173" y="89"/>
                  </a:lnTo>
                  <a:lnTo>
                    <a:pt x="175" y="93"/>
                  </a:lnTo>
                  <a:lnTo>
                    <a:pt x="175" y="97"/>
                  </a:lnTo>
                  <a:lnTo>
                    <a:pt x="177" y="101"/>
                  </a:lnTo>
                  <a:lnTo>
                    <a:pt x="177" y="103"/>
                  </a:lnTo>
                  <a:lnTo>
                    <a:pt x="177" y="106"/>
                  </a:lnTo>
                  <a:lnTo>
                    <a:pt x="179" y="110"/>
                  </a:lnTo>
                  <a:lnTo>
                    <a:pt x="179" y="114"/>
                  </a:lnTo>
                  <a:lnTo>
                    <a:pt x="179" y="118"/>
                  </a:lnTo>
                  <a:lnTo>
                    <a:pt x="177" y="122"/>
                  </a:lnTo>
                  <a:lnTo>
                    <a:pt x="177" y="127"/>
                  </a:lnTo>
                  <a:lnTo>
                    <a:pt x="175" y="129"/>
                  </a:lnTo>
                  <a:lnTo>
                    <a:pt x="173" y="133"/>
                  </a:lnTo>
                  <a:lnTo>
                    <a:pt x="173" y="137"/>
                  </a:lnTo>
                  <a:lnTo>
                    <a:pt x="171" y="141"/>
                  </a:lnTo>
                  <a:lnTo>
                    <a:pt x="169" y="144"/>
                  </a:lnTo>
                  <a:lnTo>
                    <a:pt x="167" y="148"/>
                  </a:lnTo>
                  <a:lnTo>
                    <a:pt x="166" y="150"/>
                  </a:lnTo>
                  <a:lnTo>
                    <a:pt x="162" y="154"/>
                  </a:lnTo>
                  <a:lnTo>
                    <a:pt x="160" y="156"/>
                  </a:lnTo>
                  <a:lnTo>
                    <a:pt x="158" y="160"/>
                  </a:lnTo>
                  <a:lnTo>
                    <a:pt x="154" y="162"/>
                  </a:lnTo>
                  <a:lnTo>
                    <a:pt x="152" y="163"/>
                  </a:lnTo>
                  <a:lnTo>
                    <a:pt x="150" y="165"/>
                  </a:lnTo>
                  <a:lnTo>
                    <a:pt x="147" y="165"/>
                  </a:lnTo>
                  <a:lnTo>
                    <a:pt x="143" y="167"/>
                  </a:lnTo>
                  <a:lnTo>
                    <a:pt x="141" y="169"/>
                  </a:lnTo>
                  <a:lnTo>
                    <a:pt x="137" y="171"/>
                  </a:lnTo>
                  <a:lnTo>
                    <a:pt x="133" y="171"/>
                  </a:lnTo>
                  <a:lnTo>
                    <a:pt x="131" y="171"/>
                  </a:lnTo>
                  <a:lnTo>
                    <a:pt x="128" y="171"/>
                  </a:lnTo>
                  <a:lnTo>
                    <a:pt x="124" y="171"/>
                  </a:lnTo>
                  <a:lnTo>
                    <a:pt x="122" y="171"/>
                  </a:lnTo>
                  <a:lnTo>
                    <a:pt x="116" y="169"/>
                  </a:lnTo>
                  <a:lnTo>
                    <a:pt x="114" y="167"/>
                  </a:lnTo>
                  <a:lnTo>
                    <a:pt x="109" y="165"/>
                  </a:lnTo>
                  <a:lnTo>
                    <a:pt x="107" y="165"/>
                  </a:lnTo>
                  <a:lnTo>
                    <a:pt x="103" y="162"/>
                  </a:lnTo>
                  <a:lnTo>
                    <a:pt x="99" y="160"/>
                  </a:lnTo>
                  <a:lnTo>
                    <a:pt x="95" y="156"/>
                  </a:lnTo>
                  <a:lnTo>
                    <a:pt x="91" y="152"/>
                  </a:lnTo>
                  <a:lnTo>
                    <a:pt x="88" y="148"/>
                  </a:lnTo>
                  <a:lnTo>
                    <a:pt x="86" y="144"/>
                  </a:lnTo>
                  <a:lnTo>
                    <a:pt x="82" y="139"/>
                  </a:lnTo>
                  <a:lnTo>
                    <a:pt x="78" y="135"/>
                  </a:lnTo>
                  <a:lnTo>
                    <a:pt x="74" y="131"/>
                  </a:lnTo>
                  <a:lnTo>
                    <a:pt x="74" y="127"/>
                  </a:lnTo>
                  <a:lnTo>
                    <a:pt x="71" y="122"/>
                  </a:lnTo>
                  <a:lnTo>
                    <a:pt x="71" y="118"/>
                  </a:lnTo>
                  <a:lnTo>
                    <a:pt x="71" y="114"/>
                  </a:lnTo>
                  <a:lnTo>
                    <a:pt x="71" y="110"/>
                  </a:lnTo>
                  <a:lnTo>
                    <a:pt x="69" y="106"/>
                  </a:lnTo>
                  <a:lnTo>
                    <a:pt x="71" y="103"/>
                  </a:lnTo>
                  <a:lnTo>
                    <a:pt x="71" y="101"/>
                  </a:lnTo>
                  <a:lnTo>
                    <a:pt x="71" y="97"/>
                  </a:lnTo>
                  <a:lnTo>
                    <a:pt x="72" y="93"/>
                  </a:lnTo>
                  <a:lnTo>
                    <a:pt x="74" y="89"/>
                  </a:lnTo>
                  <a:lnTo>
                    <a:pt x="76" y="86"/>
                  </a:lnTo>
                  <a:lnTo>
                    <a:pt x="78" y="84"/>
                  </a:lnTo>
                  <a:lnTo>
                    <a:pt x="80" y="82"/>
                  </a:lnTo>
                  <a:lnTo>
                    <a:pt x="82" y="78"/>
                  </a:lnTo>
                  <a:lnTo>
                    <a:pt x="86" y="76"/>
                  </a:lnTo>
                  <a:lnTo>
                    <a:pt x="88" y="74"/>
                  </a:lnTo>
                  <a:lnTo>
                    <a:pt x="90" y="70"/>
                  </a:lnTo>
                  <a:lnTo>
                    <a:pt x="91" y="68"/>
                  </a:lnTo>
                  <a:lnTo>
                    <a:pt x="95" y="68"/>
                  </a:lnTo>
                  <a:lnTo>
                    <a:pt x="99" y="67"/>
                  </a:lnTo>
                  <a:lnTo>
                    <a:pt x="101" y="65"/>
                  </a:lnTo>
                  <a:lnTo>
                    <a:pt x="105" y="63"/>
                  </a:lnTo>
                  <a:lnTo>
                    <a:pt x="107" y="61"/>
                  </a:lnTo>
                  <a:lnTo>
                    <a:pt x="109" y="61"/>
                  </a:lnTo>
                  <a:lnTo>
                    <a:pt x="112" y="59"/>
                  </a:lnTo>
                  <a:lnTo>
                    <a:pt x="116" y="59"/>
                  </a:lnTo>
                  <a:lnTo>
                    <a:pt x="120" y="57"/>
                  </a:lnTo>
                  <a:lnTo>
                    <a:pt x="122" y="57"/>
                  </a:lnTo>
                  <a:lnTo>
                    <a:pt x="126" y="57"/>
                  </a:lnTo>
                  <a:lnTo>
                    <a:pt x="126" y="53"/>
                  </a:lnTo>
                  <a:lnTo>
                    <a:pt x="126" y="49"/>
                  </a:lnTo>
                  <a:lnTo>
                    <a:pt x="126" y="48"/>
                  </a:lnTo>
                  <a:lnTo>
                    <a:pt x="122" y="44"/>
                  </a:lnTo>
                  <a:lnTo>
                    <a:pt x="120" y="40"/>
                  </a:lnTo>
                  <a:lnTo>
                    <a:pt x="114" y="34"/>
                  </a:lnTo>
                  <a:lnTo>
                    <a:pt x="109" y="32"/>
                  </a:lnTo>
                  <a:lnTo>
                    <a:pt x="105" y="29"/>
                  </a:lnTo>
                  <a:lnTo>
                    <a:pt x="103" y="27"/>
                  </a:lnTo>
                  <a:lnTo>
                    <a:pt x="101" y="25"/>
                  </a:lnTo>
                  <a:lnTo>
                    <a:pt x="99" y="23"/>
                  </a:lnTo>
                  <a:lnTo>
                    <a:pt x="93" y="21"/>
                  </a:lnTo>
                  <a:lnTo>
                    <a:pt x="91" y="19"/>
                  </a:lnTo>
                  <a:lnTo>
                    <a:pt x="90" y="17"/>
                  </a:lnTo>
                  <a:lnTo>
                    <a:pt x="88" y="15"/>
                  </a:lnTo>
                  <a:lnTo>
                    <a:pt x="82" y="13"/>
                  </a:lnTo>
                  <a:lnTo>
                    <a:pt x="80" y="11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76" y="1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" name="Freeform 8"/>
            <p:cNvSpPr>
              <a:spLocks/>
            </p:cNvSpPr>
            <p:nvPr/>
          </p:nvSpPr>
          <p:spPr bwMode="auto">
            <a:xfrm>
              <a:off x="7631113" y="3098800"/>
              <a:ext cx="61912" cy="13970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4" y="11"/>
                </a:cxn>
                <a:cxn ang="0">
                  <a:pos x="2" y="13"/>
                </a:cxn>
                <a:cxn ang="0">
                  <a:pos x="2" y="21"/>
                </a:cxn>
                <a:cxn ang="0">
                  <a:pos x="2" y="23"/>
                </a:cxn>
                <a:cxn ang="0">
                  <a:pos x="2" y="25"/>
                </a:cxn>
                <a:cxn ang="0">
                  <a:pos x="2" y="28"/>
                </a:cxn>
                <a:cxn ang="0">
                  <a:pos x="2" y="32"/>
                </a:cxn>
                <a:cxn ang="0">
                  <a:pos x="2" y="34"/>
                </a:cxn>
                <a:cxn ang="0">
                  <a:pos x="2" y="36"/>
                </a:cxn>
                <a:cxn ang="0">
                  <a:pos x="2" y="40"/>
                </a:cxn>
                <a:cxn ang="0">
                  <a:pos x="2" y="44"/>
                </a:cxn>
                <a:cxn ang="0">
                  <a:pos x="2" y="47"/>
                </a:cxn>
                <a:cxn ang="0">
                  <a:pos x="2" y="51"/>
                </a:cxn>
                <a:cxn ang="0">
                  <a:pos x="2" y="53"/>
                </a:cxn>
                <a:cxn ang="0">
                  <a:pos x="2" y="59"/>
                </a:cxn>
                <a:cxn ang="0">
                  <a:pos x="2" y="63"/>
                </a:cxn>
                <a:cxn ang="0">
                  <a:pos x="2" y="66"/>
                </a:cxn>
                <a:cxn ang="0">
                  <a:pos x="2" y="70"/>
                </a:cxn>
                <a:cxn ang="0">
                  <a:pos x="2" y="74"/>
                </a:cxn>
                <a:cxn ang="0">
                  <a:pos x="2" y="78"/>
                </a:cxn>
                <a:cxn ang="0">
                  <a:pos x="2" y="82"/>
                </a:cxn>
                <a:cxn ang="0">
                  <a:pos x="2" y="83"/>
                </a:cxn>
                <a:cxn ang="0">
                  <a:pos x="2" y="91"/>
                </a:cxn>
                <a:cxn ang="0">
                  <a:pos x="0" y="93"/>
                </a:cxn>
                <a:cxn ang="0">
                  <a:pos x="0" y="97"/>
                </a:cxn>
                <a:cxn ang="0">
                  <a:pos x="0" y="101"/>
                </a:cxn>
                <a:cxn ang="0">
                  <a:pos x="0" y="104"/>
                </a:cxn>
                <a:cxn ang="0">
                  <a:pos x="0" y="108"/>
                </a:cxn>
                <a:cxn ang="0">
                  <a:pos x="0" y="112"/>
                </a:cxn>
                <a:cxn ang="0">
                  <a:pos x="0" y="116"/>
                </a:cxn>
                <a:cxn ang="0">
                  <a:pos x="0" y="118"/>
                </a:cxn>
                <a:cxn ang="0">
                  <a:pos x="0" y="121"/>
                </a:cxn>
                <a:cxn ang="0">
                  <a:pos x="0" y="125"/>
                </a:cxn>
                <a:cxn ang="0">
                  <a:pos x="0" y="129"/>
                </a:cxn>
                <a:cxn ang="0">
                  <a:pos x="0" y="133"/>
                </a:cxn>
                <a:cxn ang="0">
                  <a:pos x="0" y="135"/>
                </a:cxn>
                <a:cxn ang="0">
                  <a:pos x="0" y="139"/>
                </a:cxn>
                <a:cxn ang="0">
                  <a:pos x="0" y="142"/>
                </a:cxn>
                <a:cxn ang="0">
                  <a:pos x="0" y="146"/>
                </a:cxn>
                <a:cxn ang="0">
                  <a:pos x="0" y="150"/>
                </a:cxn>
                <a:cxn ang="0">
                  <a:pos x="0" y="154"/>
                </a:cxn>
                <a:cxn ang="0">
                  <a:pos x="0" y="159"/>
                </a:cxn>
                <a:cxn ang="0">
                  <a:pos x="0" y="163"/>
                </a:cxn>
                <a:cxn ang="0">
                  <a:pos x="0" y="165"/>
                </a:cxn>
                <a:cxn ang="0">
                  <a:pos x="0" y="167"/>
                </a:cxn>
                <a:cxn ang="0">
                  <a:pos x="0" y="169"/>
                </a:cxn>
                <a:cxn ang="0">
                  <a:pos x="0" y="169"/>
                </a:cxn>
                <a:cxn ang="0">
                  <a:pos x="78" y="175"/>
                </a:cxn>
                <a:cxn ang="0">
                  <a:pos x="69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78" h="175">
                  <a:moveTo>
                    <a:pt x="4" y="0"/>
                  </a:moveTo>
                  <a:lnTo>
                    <a:pt x="4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4" y="11"/>
                  </a:lnTo>
                  <a:lnTo>
                    <a:pt x="2" y="13"/>
                  </a:lnTo>
                  <a:lnTo>
                    <a:pt x="2" y="21"/>
                  </a:lnTo>
                  <a:lnTo>
                    <a:pt x="2" y="23"/>
                  </a:lnTo>
                  <a:lnTo>
                    <a:pt x="2" y="25"/>
                  </a:lnTo>
                  <a:lnTo>
                    <a:pt x="2" y="28"/>
                  </a:lnTo>
                  <a:lnTo>
                    <a:pt x="2" y="32"/>
                  </a:lnTo>
                  <a:lnTo>
                    <a:pt x="2" y="34"/>
                  </a:lnTo>
                  <a:lnTo>
                    <a:pt x="2" y="36"/>
                  </a:lnTo>
                  <a:lnTo>
                    <a:pt x="2" y="40"/>
                  </a:lnTo>
                  <a:lnTo>
                    <a:pt x="2" y="44"/>
                  </a:lnTo>
                  <a:lnTo>
                    <a:pt x="2" y="47"/>
                  </a:lnTo>
                  <a:lnTo>
                    <a:pt x="2" y="51"/>
                  </a:lnTo>
                  <a:lnTo>
                    <a:pt x="2" y="53"/>
                  </a:lnTo>
                  <a:lnTo>
                    <a:pt x="2" y="59"/>
                  </a:lnTo>
                  <a:lnTo>
                    <a:pt x="2" y="63"/>
                  </a:lnTo>
                  <a:lnTo>
                    <a:pt x="2" y="66"/>
                  </a:lnTo>
                  <a:lnTo>
                    <a:pt x="2" y="70"/>
                  </a:lnTo>
                  <a:lnTo>
                    <a:pt x="2" y="74"/>
                  </a:lnTo>
                  <a:lnTo>
                    <a:pt x="2" y="78"/>
                  </a:lnTo>
                  <a:lnTo>
                    <a:pt x="2" y="82"/>
                  </a:lnTo>
                  <a:lnTo>
                    <a:pt x="2" y="83"/>
                  </a:lnTo>
                  <a:lnTo>
                    <a:pt x="2" y="91"/>
                  </a:lnTo>
                  <a:lnTo>
                    <a:pt x="0" y="93"/>
                  </a:lnTo>
                  <a:lnTo>
                    <a:pt x="0" y="97"/>
                  </a:lnTo>
                  <a:lnTo>
                    <a:pt x="0" y="101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0" y="112"/>
                  </a:lnTo>
                  <a:lnTo>
                    <a:pt x="0" y="116"/>
                  </a:lnTo>
                  <a:lnTo>
                    <a:pt x="0" y="118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0" y="129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0" y="139"/>
                  </a:lnTo>
                  <a:lnTo>
                    <a:pt x="0" y="142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0" y="154"/>
                  </a:lnTo>
                  <a:lnTo>
                    <a:pt x="0" y="159"/>
                  </a:lnTo>
                  <a:lnTo>
                    <a:pt x="0" y="163"/>
                  </a:lnTo>
                  <a:lnTo>
                    <a:pt x="0" y="165"/>
                  </a:lnTo>
                  <a:lnTo>
                    <a:pt x="0" y="167"/>
                  </a:lnTo>
                  <a:lnTo>
                    <a:pt x="0" y="169"/>
                  </a:lnTo>
                  <a:lnTo>
                    <a:pt x="0" y="169"/>
                  </a:lnTo>
                  <a:lnTo>
                    <a:pt x="78" y="175"/>
                  </a:lnTo>
                  <a:lnTo>
                    <a:pt x="69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" name="Freeform 9"/>
            <p:cNvSpPr>
              <a:spLocks/>
            </p:cNvSpPr>
            <p:nvPr/>
          </p:nvSpPr>
          <p:spPr bwMode="auto">
            <a:xfrm>
              <a:off x="7270750" y="3213100"/>
              <a:ext cx="811212" cy="806450"/>
            </a:xfrm>
            <a:custGeom>
              <a:avLst/>
              <a:gdLst/>
              <a:ahLst/>
              <a:cxnLst>
                <a:cxn ang="0">
                  <a:pos x="306" y="40"/>
                </a:cxn>
                <a:cxn ang="0">
                  <a:pos x="373" y="16"/>
                </a:cxn>
                <a:cxn ang="0">
                  <a:pos x="441" y="2"/>
                </a:cxn>
                <a:cxn ang="0">
                  <a:pos x="511" y="0"/>
                </a:cxn>
                <a:cxn ang="0">
                  <a:pos x="584" y="6"/>
                </a:cxn>
                <a:cxn ang="0">
                  <a:pos x="654" y="23"/>
                </a:cxn>
                <a:cxn ang="0">
                  <a:pos x="722" y="48"/>
                </a:cxn>
                <a:cxn ang="0">
                  <a:pos x="785" y="82"/>
                </a:cxn>
                <a:cxn ang="0">
                  <a:pos x="844" y="126"/>
                </a:cxn>
                <a:cxn ang="0">
                  <a:pos x="897" y="177"/>
                </a:cxn>
                <a:cxn ang="0">
                  <a:pos x="941" y="236"/>
                </a:cxn>
                <a:cxn ang="0">
                  <a:pos x="977" y="301"/>
                </a:cxn>
                <a:cxn ang="0">
                  <a:pos x="1002" y="373"/>
                </a:cxn>
                <a:cxn ang="0">
                  <a:pos x="1017" y="447"/>
                </a:cxn>
                <a:cxn ang="0">
                  <a:pos x="1021" y="517"/>
                </a:cxn>
                <a:cxn ang="0">
                  <a:pos x="1019" y="584"/>
                </a:cxn>
                <a:cxn ang="0">
                  <a:pos x="1008" y="646"/>
                </a:cxn>
                <a:cxn ang="0">
                  <a:pos x="989" y="705"/>
                </a:cxn>
                <a:cxn ang="0">
                  <a:pos x="964" y="759"/>
                </a:cxn>
                <a:cxn ang="0">
                  <a:pos x="933" y="808"/>
                </a:cxn>
                <a:cxn ang="0">
                  <a:pos x="899" y="855"/>
                </a:cxn>
                <a:cxn ang="0">
                  <a:pos x="857" y="893"/>
                </a:cxn>
                <a:cxn ang="0">
                  <a:pos x="812" y="928"/>
                </a:cxn>
                <a:cxn ang="0">
                  <a:pos x="764" y="956"/>
                </a:cxn>
                <a:cxn ang="0">
                  <a:pos x="713" y="979"/>
                </a:cxn>
                <a:cxn ang="0">
                  <a:pos x="662" y="996"/>
                </a:cxn>
                <a:cxn ang="0">
                  <a:pos x="606" y="1007"/>
                </a:cxn>
                <a:cxn ang="0">
                  <a:pos x="551" y="1015"/>
                </a:cxn>
                <a:cxn ang="0">
                  <a:pos x="498" y="1017"/>
                </a:cxn>
                <a:cxn ang="0">
                  <a:pos x="443" y="1013"/>
                </a:cxn>
                <a:cxn ang="0">
                  <a:pos x="390" y="1004"/>
                </a:cxn>
                <a:cxn ang="0">
                  <a:pos x="336" y="992"/>
                </a:cxn>
                <a:cxn ang="0">
                  <a:pos x="287" y="973"/>
                </a:cxn>
                <a:cxn ang="0">
                  <a:pos x="238" y="947"/>
                </a:cxn>
                <a:cxn ang="0">
                  <a:pos x="192" y="914"/>
                </a:cxn>
                <a:cxn ang="0">
                  <a:pos x="150" y="876"/>
                </a:cxn>
                <a:cxn ang="0">
                  <a:pos x="112" y="833"/>
                </a:cxn>
                <a:cxn ang="0">
                  <a:pos x="78" y="781"/>
                </a:cxn>
                <a:cxn ang="0">
                  <a:pos x="49" y="724"/>
                </a:cxn>
                <a:cxn ang="0">
                  <a:pos x="27" y="667"/>
                </a:cxn>
                <a:cxn ang="0">
                  <a:pos x="11" y="612"/>
                </a:cxn>
                <a:cxn ang="0">
                  <a:pos x="2" y="561"/>
                </a:cxn>
                <a:cxn ang="0">
                  <a:pos x="0" y="513"/>
                </a:cxn>
                <a:cxn ang="0">
                  <a:pos x="0" y="466"/>
                </a:cxn>
                <a:cxn ang="0">
                  <a:pos x="8" y="426"/>
                </a:cxn>
                <a:cxn ang="0">
                  <a:pos x="15" y="386"/>
                </a:cxn>
                <a:cxn ang="0">
                  <a:pos x="27" y="350"/>
                </a:cxn>
                <a:cxn ang="0">
                  <a:pos x="38" y="316"/>
                </a:cxn>
                <a:cxn ang="0">
                  <a:pos x="51" y="285"/>
                </a:cxn>
                <a:cxn ang="0">
                  <a:pos x="63" y="259"/>
                </a:cxn>
                <a:cxn ang="0">
                  <a:pos x="76" y="236"/>
                </a:cxn>
                <a:cxn ang="0">
                  <a:pos x="86" y="217"/>
                </a:cxn>
                <a:cxn ang="0">
                  <a:pos x="99" y="198"/>
                </a:cxn>
                <a:cxn ang="0">
                  <a:pos x="114" y="177"/>
                </a:cxn>
                <a:cxn ang="0">
                  <a:pos x="131" y="160"/>
                </a:cxn>
                <a:cxn ang="0">
                  <a:pos x="150" y="143"/>
                </a:cxn>
                <a:cxn ang="0">
                  <a:pos x="169" y="128"/>
                </a:cxn>
                <a:cxn ang="0">
                  <a:pos x="186" y="112"/>
                </a:cxn>
                <a:cxn ang="0">
                  <a:pos x="203" y="101"/>
                </a:cxn>
                <a:cxn ang="0">
                  <a:pos x="219" y="90"/>
                </a:cxn>
                <a:cxn ang="0">
                  <a:pos x="234" y="80"/>
                </a:cxn>
                <a:cxn ang="0">
                  <a:pos x="253" y="69"/>
                </a:cxn>
              </a:cxnLst>
              <a:rect l="0" t="0" r="r" b="b"/>
              <a:pathLst>
                <a:path w="1021" h="1017">
                  <a:moveTo>
                    <a:pt x="255" y="69"/>
                  </a:moveTo>
                  <a:lnTo>
                    <a:pt x="268" y="59"/>
                  </a:lnTo>
                  <a:lnTo>
                    <a:pt x="279" y="54"/>
                  </a:lnTo>
                  <a:lnTo>
                    <a:pt x="293" y="46"/>
                  </a:lnTo>
                  <a:lnTo>
                    <a:pt x="306" y="40"/>
                  </a:lnTo>
                  <a:lnTo>
                    <a:pt x="319" y="35"/>
                  </a:lnTo>
                  <a:lnTo>
                    <a:pt x="331" y="29"/>
                  </a:lnTo>
                  <a:lnTo>
                    <a:pt x="344" y="23"/>
                  </a:lnTo>
                  <a:lnTo>
                    <a:pt x="357" y="21"/>
                  </a:lnTo>
                  <a:lnTo>
                    <a:pt x="373" y="16"/>
                  </a:lnTo>
                  <a:lnTo>
                    <a:pt x="384" y="12"/>
                  </a:lnTo>
                  <a:lnTo>
                    <a:pt x="397" y="8"/>
                  </a:lnTo>
                  <a:lnTo>
                    <a:pt x="412" y="6"/>
                  </a:lnTo>
                  <a:lnTo>
                    <a:pt x="426" y="4"/>
                  </a:lnTo>
                  <a:lnTo>
                    <a:pt x="441" y="2"/>
                  </a:lnTo>
                  <a:lnTo>
                    <a:pt x="454" y="0"/>
                  </a:lnTo>
                  <a:lnTo>
                    <a:pt x="470" y="0"/>
                  </a:lnTo>
                  <a:lnTo>
                    <a:pt x="483" y="0"/>
                  </a:lnTo>
                  <a:lnTo>
                    <a:pt x="498" y="0"/>
                  </a:lnTo>
                  <a:lnTo>
                    <a:pt x="511" y="0"/>
                  </a:lnTo>
                  <a:lnTo>
                    <a:pt x="527" y="0"/>
                  </a:lnTo>
                  <a:lnTo>
                    <a:pt x="540" y="0"/>
                  </a:lnTo>
                  <a:lnTo>
                    <a:pt x="555" y="2"/>
                  </a:lnTo>
                  <a:lnTo>
                    <a:pt x="568" y="4"/>
                  </a:lnTo>
                  <a:lnTo>
                    <a:pt x="584" y="6"/>
                  </a:lnTo>
                  <a:lnTo>
                    <a:pt x="597" y="8"/>
                  </a:lnTo>
                  <a:lnTo>
                    <a:pt x="610" y="12"/>
                  </a:lnTo>
                  <a:lnTo>
                    <a:pt x="625" y="14"/>
                  </a:lnTo>
                  <a:lnTo>
                    <a:pt x="641" y="19"/>
                  </a:lnTo>
                  <a:lnTo>
                    <a:pt x="654" y="23"/>
                  </a:lnTo>
                  <a:lnTo>
                    <a:pt x="667" y="27"/>
                  </a:lnTo>
                  <a:lnTo>
                    <a:pt x="681" y="31"/>
                  </a:lnTo>
                  <a:lnTo>
                    <a:pt x="696" y="38"/>
                  </a:lnTo>
                  <a:lnTo>
                    <a:pt x="709" y="42"/>
                  </a:lnTo>
                  <a:lnTo>
                    <a:pt x="722" y="48"/>
                  </a:lnTo>
                  <a:lnTo>
                    <a:pt x="736" y="55"/>
                  </a:lnTo>
                  <a:lnTo>
                    <a:pt x="747" y="61"/>
                  </a:lnTo>
                  <a:lnTo>
                    <a:pt x="760" y="67"/>
                  </a:lnTo>
                  <a:lnTo>
                    <a:pt x="774" y="76"/>
                  </a:lnTo>
                  <a:lnTo>
                    <a:pt x="785" y="82"/>
                  </a:lnTo>
                  <a:lnTo>
                    <a:pt x="798" y="92"/>
                  </a:lnTo>
                  <a:lnTo>
                    <a:pt x="810" y="99"/>
                  </a:lnTo>
                  <a:lnTo>
                    <a:pt x="821" y="109"/>
                  </a:lnTo>
                  <a:lnTo>
                    <a:pt x="833" y="116"/>
                  </a:lnTo>
                  <a:lnTo>
                    <a:pt x="844" y="126"/>
                  </a:lnTo>
                  <a:lnTo>
                    <a:pt x="855" y="135"/>
                  </a:lnTo>
                  <a:lnTo>
                    <a:pt x="867" y="147"/>
                  </a:lnTo>
                  <a:lnTo>
                    <a:pt x="878" y="156"/>
                  </a:lnTo>
                  <a:lnTo>
                    <a:pt x="888" y="166"/>
                  </a:lnTo>
                  <a:lnTo>
                    <a:pt x="897" y="177"/>
                  </a:lnTo>
                  <a:lnTo>
                    <a:pt x="907" y="188"/>
                  </a:lnTo>
                  <a:lnTo>
                    <a:pt x="916" y="200"/>
                  </a:lnTo>
                  <a:lnTo>
                    <a:pt x="924" y="211"/>
                  </a:lnTo>
                  <a:lnTo>
                    <a:pt x="933" y="223"/>
                  </a:lnTo>
                  <a:lnTo>
                    <a:pt x="941" y="236"/>
                  </a:lnTo>
                  <a:lnTo>
                    <a:pt x="950" y="247"/>
                  </a:lnTo>
                  <a:lnTo>
                    <a:pt x="958" y="263"/>
                  </a:lnTo>
                  <a:lnTo>
                    <a:pt x="964" y="272"/>
                  </a:lnTo>
                  <a:lnTo>
                    <a:pt x="971" y="287"/>
                  </a:lnTo>
                  <a:lnTo>
                    <a:pt x="977" y="301"/>
                  </a:lnTo>
                  <a:lnTo>
                    <a:pt x="983" y="316"/>
                  </a:lnTo>
                  <a:lnTo>
                    <a:pt x="989" y="329"/>
                  </a:lnTo>
                  <a:lnTo>
                    <a:pt x="994" y="344"/>
                  </a:lnTo>
                  <a:lnTo>
                    <a:pt x="998" y="360"/>
                  </a:lnTo>
                  <a:lnTo>
                    <a:pt x="1002" y="373"/>
                  </a:lnTo>
                  <a:lnTo>
                    <a:pt x="1006" y="388"/>
                  </a:lnTo>
                  <a:lnTo>
                    <a:pt x="1009" y="403"/>
                  </a:lnTo>
                  <a:lnTo>
                    <a:pt x="1011" y="418"/>
                  </a:lnTo>
                  <a:lnTo>
                    <a:pt x="1015" y="432"/>
                  </a:lnTo>
                  <a:lnTo>
                    <a:pt x="1017" y="447"/>
                  </a:lnTo>
                  <a:lnTo>
                    <a:pt x="1019" y="462"/>
                  </a:lnTo>
                  <a:lnTo>
                    <a:pt x="1019" y="475"/>
                  </a:lnTo>
                  <a:lnTo>
                    <a:pt x="1021" y="491"/>
                  </a:lnTo>
                  <a:lnTo>
                    <a:pt x="1021" y="502"/>
                  </a:lnTo>
                  <a:lnTo>
                    <a:pt x="1021" y="517"/>
                  </a:lnTo>
                  <a:lnTo>
                    <a:pt x="1021" y="531"/>
                  </a:lnTo>
                  <a:lnTo>
                    <a:pt x="1021" y="546"/>
                  </a:lnTo>
                  <a:lnTo>
                    <a:pt x="1021" y="559"/>
                  </a:lnTo>
                  <a:lnTo>
                    <a:pt x="1021" y="570"/>
                  </a:lnTo>
                  <a:lnTo>
                    <a:pt x="1019" y="584"/>
                  </a:lnTo>
                  <a:lnTo>
                    <a:pt x="1017" y="597"/>
                  </a:lnTo>
                  <a:lnTo>
                    <a:pt x="1015" y="610"/>
                  </a:lnTo>
                  <a:lnTo>
                    <a:pt x="1013" y="622"/>
                  </a:lnTo>
                  <a:lnTo>
                    <a:pt x="1009" y="633"/>
                  </a:lnTo>
                  <a:lnTo>
                    <a:pt x="1008" y="646"/>
                  </a:lnTo>
                  <a:lnTo>
                    <a:pt x="1004" y="658"/>
                  </a:lnTo>
                  <a:lnTo>
                    <a:pt x="1000" y="669"/>
                  </a:lnTo>
                  <a:lnTo>
                    <a:pt x="998" y="683"/>
                  </a:lnTo>
                  <a:lnTo>
                    <a:pt x="994" y="694"/>
                  </a:lnTo>
                  <a:lnTo>
                    <a:pt x="989" y="705"/>
                  </a:lnTo>
                  <a:lnTo>
                    <a:pt x="985" y="717"/>
                  </a:lnTo>
                  <a:lnTo>
                    <a:pt x="979" y="726"/>
                  </a:lnTo>
                  <a:lnTo>
                    <a:pt x="975" y="738"/>
                  </a:lnTo>
                  <a:lnTo>
                    <a:pt x="969" y="749"/>
                  </a:lnTo>
                  <a:lnTo>
                    <a:pt x="964" y="759"/>
                  </a:lnTo>
                  <a:lnTo>
                    <a:pt x="958" y="770"/>
                  </a:lnTo>
                  <a:lnTo>
                    <a:pt x="952" y="779"/>
                  </a:lnTo>
                  <a:lnTo>
                    <a:pt x="947" y="791"/>
                  </a:lnTo>
                  <a:lnTo>
                    <a:pt x="939" y="800"/>
                  </a:lnTo>
                  <a:lnTo>
                    <a:pt x="933" y="808"/>
                  </a:lnTo>
                  <a:lnTo>
                    <a:pt x="928" y="819"/>
                  </a:lnTo>
                  <a:lnTo>
                    <a:pt x="918" y="827"/>
                  </a:lnTo>
                  <a:lnTo>
                    <a:pt x="912" y="836"/>
                  </a:lnTo>
                  <a:lnTo>
                    <a:pt x="905" y="844"/>
                  </a:lnTo>
                  <a:lnTo>
                    <a:pt x="899" y="855"/>
                  </a:lnTo>
                  <a:lnTo>
                    <a:pt x="890" y="863"/>
                  </a:lnTo>
                  <a:lnTo>
                    <a:pt x="882" y="871"/>
                  </a:lnTo>
                  <a:lnTo>
                    <a:pt x="874" y="878"/>
                  </a:lnTo>
                  <a:lnTo>
                    <a:pt x="865" y="888"/>
                  </a:lnTo>
                  <a:lnTo>
                    <a:pt x="857" y="893"/>
                  </a:lnTo>
                  <a:lnTo>
                    <a:pt x="848" y="901"/>
                  </a:lnTo>
                  <a:lnTo>
                    <a:pt x="840" y="909"/>
                  </a:lnTo>
                  <a:lnTo>
                    <a:pt x="831" y="914"/>
                  </a:lnTo>
                  <a:lnTo>
                    <a:pt x="821" y="922"/>
                  </a:lnTo>
                  <a:lnTo>
                    <a:pt x="812" y="928"/>
                  </a:lnTo>
                  <a:lnTo>
                    <a:pt x="802" y="933"/>
                  </a:lnTo>
                  <a:lnTo>
                    <a:pt x="795" y="941"/>
                  </a:lnTo>
                  <a:lnTo>
                    <a:pt x="783" y="947"/>
                  </a:lnTo>
                  <a:lnTo>
                    <a:pt x="774" y="952"/>
                  </a:lnTo>
                  <a:lnTo>
                    <a:pt x="764" y="956"/>
                  </a:lnTo>
                  <a:lnTo>
                    <a:pt x="755" y="962"/>
                  </a:lnTo>
                  <a:lnTo>
                    <a:pt x="745" y="966"/>
                  </a:lnTo>
                  <a:lnTo>
                    <a:pt x="736" y="971"/>
                  </a:lnTo>
                  <a:lnTo>
                    <a:pt x="724" y="975"/>
                  </a:lnTo>
                  <a:lnTo>
                    <a:pt x="713" y="979"/>
                  </a:lnTo>
                  <a:lnTo>
                    <a:pt x="703" y="983"/>
                  </a:lnTo>
                  <a:lnTo>
                    <a:pt x="692" y="987"/>
                  </a:lnTo>
                  <a:lnTo>
                    <a:pt x="681" y="990"/>
                  </a:lnTo>
                  <a:lnTo>
                    <a:pt x="671" y="994"/>
                  </a:lnTo>
                  <a:lnTo>
                    <a:pt x="662" y="996"/>
                  </a:lnTo>
                  <a:lnTo>
                    <a:pt x="650" y="1000"/>
                  </a:lnTo>
                  <a:lnTo>
                    <a:pt x="639" y="1002"/>
                  </a:lnTo>
                  <a:lnTo>
                    <a:pt x="627" y="1004"/>
                  </a:lnTo>
                  <a:lnTo>
                    <a:pt x="618" y="1006"/>
                  </a:lnTo>
                  <a:lnTo>
                    <a:pt x="606" y="1007"/>
                  </a:lnTo>
                  <a:lnTo>
                    <a:pt x="595" y="1009"/>
                  </a:lnTo>
                  <a:lnTo>
                    <a:pt x="584" y="1011"/>
                  </a:lnTo>
                  <a:lnTo>
                    <a:pt x="572" y="1013"/>
                  </a:lnTo>
                  <a:lnTo>
                    <a:pt x="563" y="1013"/>
                  </a:lnTo>
                  <a:lnTo>
                    <a:pt x="551" y="1015"/>
                  </a:lnTo>
                  <a:lnTo>
                    <a:pt x="540" y="1015"/>
                  </a:lnTo>
                  <a:lnTo>
                    <a:pt x="528" y="1015"/>
                  </a:lnTo>
                  <a:lnTo>
                    <a:pt x="517" y="1017"/>
                  </a:lnTo>
                  <a:lnTo>
                    <a:pt x="508" y="1017"/>
                  </a:lnTo>
                  <a:lnTo>
                    <a:pt x="498" y="1017"/>
                  </a:lnTo>
                  <a:lnTo>
                    <a:pt x="485" y="1017"/>
                  </a:lnTo>
                  <a:lnTo>
                    <a:pt x="475" y="1015"/>
                  </a:lnTo>
                  <a:lnTo>
                    <a:pt x="464" y="1015"/>
                  </a:lnTo>
                  <a:lnTo>
                    <a:pt x="452" y="1015"/>
                  </a:lnTo>
                  <a:lnTo>
                    <a:pt x="443" y="1013"/>
                  </a:lnTo>
                  <a:lnTo>
                    <a:pt x="432" y="1013"/>
                  </a:lnTo>
                  <a:lnTo>
                    <a:pt x="420" y="1011"/>
                  </a:lnTo>
                  <a:lnTo>
                    <a:pt x="409" y="1009"/>
                  </a:lnTo>
                  <a:lnTo>
                    <a:pt x="397" y="1006"/>
                  </a:lnTo>
                  <a:lnTo>
                    <a:pt x="390" y="1004"/>
                  </a:lnTo>
                  <a:lnTo>
                    <a:pt x="378" y="1002"/>
                  </a:lnTo>
                  <a:lnTo>
                    <a:pt x="367" y="1000"/>
                  </a:lnTo>
                  <a:lnTo>
                    <a:pt x="357" y="998"/>
                  </a:lnTo>
                  <a:lnTo>
                    <a:pt x="346" y="994"/>
                  </a:lnTo>
                  <a:lnTo>
                    <a:pt x="336" y="992"/>
                  </a:lnTo>
                  <a:lnTo>
                    <a:pt x="327" y="988"/>
                  </a:lnTo>
                  <a:lnTo>
                    <a:pt x="316" y="985"/>
                  </a:lnTo>
                  <a:lnTo>
                    <a:pt x="306" y="981"/>
                  </a:lnTo>
                  <a:lnTo>
                    <a:pt x="295" y="977"/>
                  </a:lnTo>
                  <a:lnTo>
                    <a:pt x="287" y="973"/>
                  </a:lnTo>
                  <a:lnTo>
                    <a:pt x="276" y="968"/>
                  </a:lnTo>
                  <a:lnTo>
                    <a:pt x="266" y="962"/>
                  </a:lnTo>
                  <a:lnTo>
                    <a:pt x="257" y="958"/>
                  </a:lnTo>
                  <a:lnTo>
                    <a:pt x="249" y="952"/>
                  </a:lnTo>
                  <a:lnTo>
                    <a:pt x="238" y="947"/>
                  </a:lnTo>
                  <a:lnTo>
                    <a:pt x="228" y="941"/>
                  </a:lnTo>
                  <a:lnTo>
                    <a:pt x="219" y="935"/>
                  </a:lnTo>
                  <a:lnTo>
                    <a:pt x="211" y="928"/>
                  </a:lnTo>
                  <a:lnTo>
                    <a:pt x="201" y="922"/>
                  </a:lnTo>
                  <a:lnTo>
                    <a:pt x="192" y="914"/>
                  </a:lnTo>
                  <a:lnTo>
                    <a:pt x="184" y="909"/>
                  </a:lnTo>
                  <a:lnTo>
                    <a:pt x="175" y="901"/>
                  </a:lnTo>
                  <a:lnTo>
                    <a:pt x="167" y="893"/>
                  </a:lnTo>
                  <a:lnTo>
                    <a:pt x="158" y="886"/>
                  </a:lnTo>
                  <a:lnTo>
                    <a:pt x="150" y="876"/>
                  </a:lnTo>
                  <a:lnTo>
                    <a:pt x="143" y="871"/>
                  </a:lnTo>
                  <a:lnTo>
                    <a:pt x="135" y="861"/>
                  </a:lnTo>
                  <a:lnTo>
                    <a:pt x="127" y="852"/>
                  </a:lnTo>
                  <a:lnTo>
                    <a:pt x="120" y="842"/>
                  </a:lnTo>
                  <a:lnTo>
                    <a:pt x="112" y="833"/>
                  </a:lnTo>
                  <a:lnTo>
                    <a:pt x="105" y="823"/>
                  </a:lnTo>
                  <a:lnTo>
                    <a:pt x="99" y="814"/>
                  </a:lnTo>
                  <a:lnTo>
                    <a:pt x="91" y="802"/>
                  </a:lnTo>
                  <a:lnTo>
                    <a:pt x="84" y="793"/>
                  </a:lnTo>
                  <a:lnTo>
                    <a:pt x="78" y="781"/>
                  </a:lnTo>
                  <a:lnTo>
                    <a:pt x="72" y="770"/>
                  </a:lnTo>
                  <a:lnTo>
                    <a:pt x="65" y="759"/>
                  </a:lnTo>
                  <a:lnTo>
                    <a:pt x="61" y="749"/>
                  </a:lnTo>
                  <a:lnTo>
                    <a:pt x="53" y="736"/>
                  </a:lnTo>
                  <a:lnTo>
                    <a:pt x="49" y="724"/>
                  </a:lnTo>
                  <a:lnTo>
                    <a:pt x="44" y="713"/>
                  </a:lnTo>
                  <a:lnTo>
                    <a:pt x="40" y="702"/>
                  </a:lnTo>
                  <a:lnTo>
                    <a:pt x="34" y="688"/>
                  </a:lnTo>
                  <a:lnTo>
                    <a:pt x="30" y="679"/>
                  </a:lnTo>
                  <a:lnTo>
                    <a:pt x="27" y="667"/>
                  </a:lnTo>
                  <a:lnTo>
                    <a:pt x="25" y="656"/>
                  </a:lnTo>
                  <a:lnTo>
                    <a:pt x="19" y="645"/>
                  </a:lnTo>
                  <a:lnTo>
                    <a:pt x="17" y="633"/>
                  </a:lnTo>
                  <a:lnTo>
                    <a:pt x="13" y="622"/>
                  </a:lnTo>
                  <a:lnTo>
                    <a:pt x="11" y="612"/>
                  </a:lnTo>
                  <a:lnTo>
                    <a:pt x="9" y="603"/>
                  </a:lnTo>
                  <a:lnTo>
                    <a:pt x="8" y="593"/>
                  </a:lnTo>
                  <a:lnTo>
                    <a:pt x="6" y="582"/>
                  </a:lnTo>
                  <a:lnTo>
                    <a:pt x="6" y="570"/>
                  </a:lnTo>
                  <a:lnTo>
                    <a:pt x="2" y="561"/>
                  </a:lnTo>
                  <a:lnTo>
                    <a:pt x="2" y="551"/>
                  </a:lnTo>
                  <a:lnTo>
                    <a:pt x="0" y="540"/>
                  </a:lnTo>
                  <a:lnTo>
                    <a:pt x="0" y="531"/>
                  </a:lnTo>
                  <a:lnTo>
                    <a:pt x="0" y="523"/>
                  </a:lnTo>
                  <a:lnTo>
                    <a:pt x="0" y="513"/>
                  </a:lnTo>
                  <a:lnTo>
                    <a:pt x="0" y="504"/>
                  </a:lnTo>
                  <a:lnTo>
                    <a:pt x="0" y="494"/>
                  </a:lnTo>
                  <a:lnTo>
                    <a:pt x="0" y="487"/>
                  </a:lnTo>
                  <a:lnTo>
                    <a:pt x="0" y="477"/>
                  </a:lnTo>
                  <a:lnTo>
                    <a:pt x="0" y="466"/>
                  </a:lnTo>
                  <a:lnTo>
                    <a:pt x="2" y="458"/>
                  </a:lnTo>
                  <a:lnTo>
                    <a:pt x="2" y="449"/>
                  </a:lnTo>
                  <a:lnTo>
                    <a:pt x="4" y="441"/>
                  </a:lnTo>
                  <a:lnTo>
                    <a:pt x="6" y="432"/>
                  </a:lnTo>
                  <a:lnTo>
                    <a:pt x="8" y="426"/>
                  </a:lnTo>
                  <a:lnTo>
                    <a:pt x="9" y="418"/>
                  </a:lnTo>
                  <a:lnTo>
                    <a:pt x="9" y="409"/>
                  </a:lnTo>
                  <a:lnTo>
                    <a:pt x="11" y="401"/>
                  </a:lnTo>
                  <a:lnTo>
                    <a:pt x="13" y="394"/>
                  </a:lnTo>
                  <a:lnTo>
                    <a:pt x="15" y="386"/>
                  </a:lnTo>
                  <a:lnTo>
                    <a:pt x="17" y="377"/>
                  </a:lnTo>
                  <a:lnTo>
                    <a:pt x="19" y="371"/>
                  </a:lnTo>
                  <a:lnTo>
                    <a:pt x="23" y="363"/>
                  </a:lnTo>
                  <a:lnTo>
                    <a:pt x="25" y="356"/>
                  </a:lnTo>
                  <a:lnTo>
                    <a:pt x="27" y="350"/>
                  </a:lnTo>
                  <a:lnTo>
                    <a:pt x="28" y="342"/>
                  </a:lnTo>
                  <a:lnTo>
                    <a:pt x="30" y="337"/>
                  </a:lnTo>
                  <a:lnTo>
                    <a:pt x="32" y="329"/>
                  </a:lnTo>
                  <a:lnTo>
                    <a:pt x="34" y="323"/>
                  </a:lnTo>
                  <a:lnTo>
                    <a:pt x="38" y="316"/>
                  </a:lnTo>
                  <a:lnTo>
                    <a:pt x="40" y="310"/>
                  </a:lnTo>
                  <a:lnTo>
                    <a:pt x="44" y="304"/>
                  </a:lnTo>
                  <a:lnTo>
                    <a:pt x="46" y="297"/>
                  </a:lnTo>
                  <a:lnTo>
                    <a:pt x="47" y="291"/>
                  </a:lnTo>
                  <a:lnTo>
                    <a:pt x="51" y="285"/>
                  </a:lnTo>
                  <a:lnTo>
                    <a:pt x="53" y="280"/>
                  </a:lnTo>
                  <a:lnTo>
                    <a:pt x="55" y="276"/>
                  </a:lnTo>
                  <a:lnTo>
                    <a:pt x="59" y="270"/>
                  </a:lnTo>
                  <a:lnTo>
                    <a:pt x="61" y="266"/>
                  </a:lnTo>
                  <a:lnTo>
                    <a:pt x="63" y="259"/>
                  </a:lnTo>
                  <a:lnTo>
                    <a:pt x="65" y="255"/>
                  </a:lnTo>
                  <a:lnTo>
                    <a:pt x="68" y="251"/>
                  </a:lnTo>
                  <a:lnTo>
                    <a:pt x="70" y="245"/>
                  </a:lnTo>
                  <a:lnTo>
                    <a:pt x="72" y="242"/>
                  </a:lnTo>
                  <a:lnTo>
                    <a:pt x="76" y="236"/>
                  </a:lnTo>
                  <a:lnTo>
                    <a:pt x="76" y="232"/>
                  </a:lnTo>
                  <a:lnTo>
                    <a:pt x="80" y="230"/>
                  </a:lnTo>
                  <a:lnTo>
                    <a:pt x="82" y="225"/>
                  </a:lnTo>
                  <a:lnTo>
                    <a:pt x="84" y="221"/>
                  </a:lnTo>
                  <a:lnTo>
                    <a:pt x="86" y="217"/>
                  </a:lnTo>
                  <a:lnTo>
                    <a:pt x="87" y="213"/>
                  </a:lnTo>
                  <a:lnTo>
                    <a:pt x="91" y="209"/>
                  </a:lnTo>
                  <a:lnTo>
                    <a:pt x="93" y="204"/>
                  </a:lnTo>
                  <a:lnTo>
                    <a:pt x="97" y="200"/>
                  </a:lnTo>
                  <a:lnTo>
                    <a:pt x="99" y="198"/>
                  </a:lnTo>
                  <a:lnTo>
                    <a:pt x="101" y="194"/>
                  </a:lnTo>
                  <a:lnTo>
                    <a:pt x="105" y="188"/>
                  </a:lnTo>
                  <a:lnTo>
                    <a:pt x="108" y="185"/>
                  </a:lnTo>
                  <a:lnTo>
                    <a:pt x="110" y="183"/>
                  </a:lnTo>
                  <a:lnTo>
                    <a:pt x="114" y="177"/>
                  </a:lnTo>
                  <a:lnTo>
                    <a:pt x="118" y="175"/>
                  </a:lnTo>
                  <a:lnTo>
                    <a:pt x="120" y="169"/>
                  </a:lnTo>
                  <a:lnTo>
                    <a:pt x="125" y="168"/>
                  </a:lnTo>
                  <a:lnTo>
                    <a:pt x="129" y="164"/>
                  </a:lnTo>
                  <a:lnTo>
                    <a:pt x="131" y="160"/>
                  </a:lnTo>
                  <a:lnTo>
                    <a:pt x="135" y="158"/>
                  </a:lnTo>
                  <a:lnTo>
                    <a:pt x="139" y="152"/>
                  </a:lnTo>
                  <a:lnTo>
                    <a:pt x="143" y="149"/>
                  </a:lnTo>
                  <a:lnTo>
                    <a:pt x="146" y="147"/>
                  </a:lnTo>
                  <a:lnTo>
                    <a:pt x="150" y="143"/>
                  </a:lnTo>
                  <a:lnTo>
                    <a:pt x="154" y="139"/>
                  </a:lnTo>
                  <a:lnTo>
                    <a:pt x="156" y="135"/>
                  </a:lnTo>
                  <a:lnTo>
                    <a:pt x="162" y="133"/>
                  </a:lnTo>
                  <a:lnTo>
                    <a:pt x="165" y="130"/>
                  </a:lnTo>
                  <a:lnTo>
                    <a:pt x="169" y="128"/>
                  </a:lnTo>
                  <a:lnTo>
                    <a:pt x="173" y="124"/>
                  </a:lnTo>
                  <a:lnTo>
                    <a:pt x="177" y="122"/>
                  </a:lnTo>
                  <a:lnTo>
                    <a:pt x="181" y="118"/>
                  </a:lnTo>
                  <a:lnTo>
                    <a:pt x="184" y="116"/>
                  </a:lnTo>
                  <a:lnTo>
                    <a:pt x="186" y="112"/>
                  </a:lnTo>
                  <a:lnTo>
                    <a:pt x="190" y="111"/>
                  </a:lnTo>
                  <a:lnTo>
                    <a:pt x="194" y="107"/>
                  </a:lnTo>
                  <a:lnTo>
                    <a:pt x="198" y="105"/>
                  </a:lnTo>
                  <a:lnTo>
                    <a:pt x="201" y="103"/>
                  </a:lnTo>
                  <a:lnTo>
                    <a:pt x="203" y="101"/>
                  </a:lnTo>
                  <a:lnTo>
                    <a:pt x="207" y="99"/>
                  </a:lnTo>
                  <a:lnTo>
                    <a:pt x="211" y="95"/>
                  </a:lnTo>
                  <a:lnTo>
                    <a:pt x="215" y="93"/>
                  </a:lnTo>
                  <a:lnTo>
                    <a:pt x="217" y="92"/>
                  </a:lnTo>
                  <a:lnTo>
                    <a:pt x="219" y="90"/>
                  </a:lnTo>
                  <a:lnTo>
                    <a:pt x="222" y="88"/>
                  </a:lnTo>
                  <a:lnTo>
                    <a:pt x="224" y="84"/>
                  </a:lnTo>
                  <a:lnTo>
                    <a:pt x="228" y="84"/>
                  </a:lnTo>
                  <a:lnTo>
                    <a:pt x="230" y="82"/>
                  </a:lnTo>
                  <a:lnTo>
                    <a:pt x="234" y="80"/>
                  </a:lnTo>
                  <a:lnTo>
                    <a:pt x="238" y="78"/>
                  </a:lnTo>
                  <a:lnTo>
                    <a:pt x="241" y="76"/>
                  </a:lnTo>
                  <a:lnTo>
                    <a:pt x="247" y="73"/>
                  </a:lnTo>
                  <a:lnTo>
                    <a:pt x="251" y="71"/>
                  </a:lnTo>
                  <a:lnTo>
                    <a:pt x="253" y="69"/>
                  </a:lnTo>
                  <a:lnTo>
                    <a:pt x="255" y="69"/>
                  </a:lnTo>
                  <a:lnTo>
                    <a:pt x="255" y="69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Freeform 10"/>
            <p:cNvSpPr>
              <a:spLocks/>
            </p:cNvSpPr>
            <p:nvPr/>
          </p:nvSpPr>
          <p:spPr bwMode="auto">
            <a:xfrm>
              <a:off x="7373938" y="3314700"/>
              <a:ext cx="606425" cy="612775"/>
            </a:xfrm>
            <a:custGeom>
              <a:avLst/>
              <a:gdLst/>
              <a:ahLst/>
              <a:cxnLst>
                <a:cxn ang="0">
                  <a:pos x="236" y="28"/>
                </a:cxn>
                <a:cxn ang="0">
                  <a:pos x="293" y="9"/>
                </a:cxn>
                <a:cxn ang="0">
                  <a:pos x="352" y="0"/>
                </a:cxn>
                <a:cxn ang="0">
                  <a:pos x="409" y="0"/>
                </a:cxn>
                <a:cxn ang="0">
                  <a:pos x="466" y="9"/>
                </a:cxn>
                <a:cxn ang="0">
                  <a:pos x="519" y="22"/>
                </a:cxn>
                <a:cxn ang="0">
                  <a:pos x="569" y="45"/>
                </a:cxn>
                <a:cxn ang="0">
                  <a:pos x="616" y="74"/>
                </a:cxn>
                <a:cxn ang="0">
                  <a:pos x="656" y="108"/>
                </a:cxn>
                <a:cxn ang="0">
                  <a:pos x="692" y="148"/>
                </a:cxn>
                <a:cxn ang="0">
                  <a:pos x="723" y="192"/>
                </a:cxn>
                <a:cxn ang="0">
                  <a:pos x="744" y="239"/>
                </a:cxn>
                <a:cxn ang="0">
                  <a:pos x="757" y="292"/>
                </a:cxn>
                <a:cxn ang="0">
                  <a:pos x="763" y="344"/>
                </a:cxn>
                <a:cxn ang="0">
                  <a:pos x="764" y="395"/>
                </a:cxn>
                <a:cxn ang="0">
                  <a:pos x="759" y="444"/>
                </a:cxn>
                <a:cxn ang="0">
                  <a:pos x="751" y="490"/>
                </a:cxn>
                <a:cxn ang="0">
                  <a:pos x="738" y="534"/>
                </a:cxn>
                <a:cxn ang="0">
                  <a:pos x="721" y="575"/>
                </a:cxn>
                <a:cxn ang="0">
                  <a:pos x="702" y="613"/>
                </a:cxn>
                <a:cxn ang="0">
                  <a:pos x="677" y="649"/>
                </a:cxn>
                <a:cxn ang="0">
                  <a:pos x="650" y="678"/>
                </a:cxn>
                <a:cxn ang="0">
                  <a:pos x="620" y="706"/>
                </a:cxn>
                <a:cxn ang="0">
                  <a:pos x="586" y="727"/>
                </a:cxn>
                <a:cxn ang="0">
                  <a:pos x="552" y="746"/>
                </a:cxn>
                <a:cxn ang="0">
                  <a:pos x="515" y="758"/>
                </a:cxn>
                <a:cxn ang="0">
                  <a:pos x="475" y="765"/>
                </a:cxn>
                <a:cxn ang="0">
                  <a:pos x="434" y="769"/>
                </a:cxn>
                <a:cxn ang="0">
                  <a:pos x="392" y="771"/>
                </a:cxn>
                <a:cxn ang="0">
                  <a:pos x="348" y="769"/>
                </a:cxn>
                <a:cxn ang="0">
                  <a:pos x="306" y="762"/>
                </a:cxn>
                <a:cxn ang="0">
                  <a:pos x="264" y="750"/>
                </a:cxn>
                <a:cxn ang="0">
                  <a:pos x="225" y="735"/>
                </a:cxn>
                <a:cxn ang="0">
                  <a:pos x="183" y="716"/>
                </a:cxn>
                <a:cxn ang="0">
                  <a:pos x="147" y="693"/>
                </a:cxn>
                <a:cxn ang="0">
                  <a:pos x="112" y="665"/>
                </a:cxn>
                <a:cxn ang="0">
                  <a:pos x="82" y="630"/>
                </a:cxn>
                <a:cxn ang="0">
                  <a:pos x="55" y="592"/>
                </a:cxn>
                <a:cxn ang="0">
                  <a:pos x="36" y="551"/>
                </a:cxn>
                <a:cxn ang="0">
                  <a:pos x="21" y="507"/>
                </a:cxn>
                <a:cxn ang="0">
                  <a:pos x="10" y="467"/>
                </a:cxn>
                <a:cxn ang="0">
                  <a:pos x="4" y="427"/>
                </a:cxn>
                <a:cxn ang="0">
                  <a:pos x="0" y="389"/>
                </a:cxn>
                <a:cxn ang="0">
                  <a:pos x="2" y="355"/>
                </a:cxn>
                <a:cxn ang="0">
                  <a:pos x="4" y="323"/>
                </a:cxn>
                <a:cxn ang="0">
                  <a:pos x="10" y="290"/>
                </a:cxn>
                <a:cxn ang="0">
                  <a:pos x="17" y="262"/>
                </a:cxn>
                <a:cxn ang="0">
                  <a:pos x="25" y="235"/>
                </a:cxn>
                <a:cxn ang="0">
                  <a:pos x="34" y="211"/>
                </a:cxn>
                <a:cxn ang="0">
                  <a:pos x="42" y="190"/>
                </a:cxn>
                <a:cxn ang="0">
                  <a:pos x="52" y="173"/>
                </a:cxn>
                <a:cxn ang="0">
                  <a:pos x="59" y="159"/>
                </a:cxn>
                <a:cxn ang="0">
                  <a:pos x="69" y="144"/>
                </a:cxn>
                <a:cxn ang="0">
                  <a:pos x="82" y="127"/>
                </a:cxn>
                <a:cxn ang="0">
                  <a:pos x="97" y="112"/>
                </a:cxn>
                <a:cxn ang="0">
                  <a:pos x="112" y="98"/>
                </a:cxn>
                <a:cxn ang="0">
                  <a:pos x="126" y="87"/>
                </a:cxn>
                <a:cxn ang="0">
                  <a:pos x="149" y="72"/>
                </a:cxn>
                <a:cxn ang="0">
                  <a:pos x="173" y="57"/>
                </a:cxn>
                <a:cxn ang="0">
                  <a:pos x="187" y="47"/>
                </a:cxn>
              </a:cxnLst>
              <a:rect l="0" t="0" r="r" b="b"/>
              <a:pathLst>
                <a:path w="764" h="771">
                  <a:moveTo>
                    <a:pt x="190" y="47"/>
                  </a:moveTo>
                  <a:lnTo>
                    <a:pt x="200" y="41"/>
                  </a:lnTo>
                  <a:lnTo>
                    <a:pt x="211" y="36"/>
                  </a:lnTo>
                  <a:lnTo>
                    <a:pt x="225" y="32"/>
                  </a:lnTo>
                  <a:lnTo>
                    <a:pt x="236" y="28"/>
                  </a:lnTo>
                  <a:lnTo>
                    <a:pt x="245" y="20"/>
                  </a:lnTo>
                  <a:lnTo>
                    <a:pt x="259" y="19"/>
                  </a:lnTo>
                  <a:lnTo>
                    <a:pt x="268" y="15"/>
                  </a:lnTo>
                  <a:lnTo>
                    <a:pt x="282" y="11"/>
                  </a:lnTo>
                  <a:lnTo>
                    <a:pt x="293" y="9"/>
                  </a:lnTo>
                  <a:lnTo>
                    <a:pt x="304" y="5"/>
                  </a:lnTo>
                  <a:lnTo>
                    <a:pt x="318" y="3"/>
                  </a:lnTo>
                  <a:lnTo>
                    <a:pt x="329" y="3"/>
                  </a:lnTo>
                  <a:lnTo>
                    <a:pt x="339" y="1"/>
                  </a:lnTo>
                  <a:lnTo>
                    <a:pt x="352" y="0"/>
                  </a:lnTo>
                  <a:lnTo>
                    <a:pt x="363" y="0"/>
                  </a:lnTo>
                  <a:lnTo>
                    <a:pt x="375" y="0"/>
                  </a:lnTo>
                  <a:lnTo>
                    <a:pt x="386" y="0"/>
                  </a:lnTo>
                  <a:lnTo>
                    <a:pt x="398" y="0"/>
                  </a:lnTo>
                  <a:lnTo>
                    <a:pt x="409" y="0"/>
                  </a:lnTo>
                  <a:lnTo>
                    <a:pt x="420" y="1"/>
                  </a:lnTo>
                  <a:lnTo>
                    <a:pt x="432" y="3"/>
                  </a:lnTo>
                  <a:lnTo>
                    <a:pt x="443" y="3"/>
                  </a:lnTo>
                  <a:lnTo>
                    <a:pt x="455" y="5"/>
                  </a:lnTo>
                  <a:lnTo>
                    <a:pt x="466" y="9"/>
                  </a:lnTo>
                  <a:lnTo>
                    <a:pt x="475" y="11"/>
                  </a:lnTo>
                  <a:lnTo>
                    <a:pt x="487" y="13"/>
                  </a:lnTo>
                  <a:lnTo>
                    <a:pt x="498" y="17"/>
                  </a:lnTo>
                  <a:lnTo>
                    <a:pt x="508" y="20"/>
                  </a:lnTo>
                  <a:lnTo>
                    <a:pt x="519" y="22"/>
                  </a:lnTo>
                  <a:lnTo>
                    <a:pt x="529" y="28"/>
                  </a:lnTo>
                  <a:lnTo>
                    <a:pt x="540" y="32"/>
                  </a:lnTo>
                  <a:lnTo>
                    <a:pt x="550" y="36"/>
                  </a:lnTo>
                  <a:lnTo>
                    <a:pt x="559" y="41"/>
                  </a:lnTo>
                  <a:lnTo>
                    <a:pt x="569" y="45"/>
                  </a:lnTo>
                  <a:lnTo>
                    <a:pt x="580" y="51"/>
                  </a:lnTo>
                  <a:lnTo>
                    <a:pt x="590" y="57"/>
                  </a:lnTo>
                  <a:lnTo>
                    <a:pt x="597" y="62"/>
                  </a:lnTo>
                  <a:lnTo>
                    <a:pt x="607" y="68"/>
                  </a:lnTo>
                  <a:lnTo>
                    <a:pt x="616" y="74"/>
                  </a:lnTo>
                  <a:lnTo>
                    <a:pt x="626" y="81"/>
                  </a:lnTo>
                  <a:lnTo>
                    <a:pt x="633" y="87"/>
                  </a:lnTo>
                  <a:lnTo>
                    <a:pt x="643" y="95"/>
                  </a:lnTo>
                  <a:lnTo>
                    <a:pt x="650" y="102"/>
                  </a:lnTo>
                  <a:lnTo>
                    <a:pt x="656" y="108"/>
                  </a:lnTo>
                  <a:lnTo>
                    <a:pt x="666" y="115"/>
                  </a:lnTo>
                  <a:lnTo>
                    <a:pt x="671" y="123"/>
                  </a:lnTo>
                  <a:lnTo>
                    <a:pt x="679" y="133"/>
                  </a:lnTo>
                  <a:lnTo>
                    <a:pt x="687" y="140"/>
                  </a:lnTo>
                  <a:lnTo>
                    <a:pt x="692" y="148"/>
                  </a:lnTo>
                  <a:lnTo>
                    <a:pt x="700" y="155"/>
                  </a:lnTo>
                  <a:lnTo>
                    <a:pt x="706" y="163"/>
                  </a:lnTo>
                  <a:lnTo>
                    <a:pt x="711" y="173"/>
                  </a:lnTo>
                  <a:lnTo>
                    <a:pt x="717" y="184"/>
                  </a:lnTo>
                  <a:lnTo>
                    <a:pt x="723" y="192"/>
                  </a:lnTo>
                  <a:lnTo>
                    <a:pt x="726" y="203"/>
                  </a:lnTo>
                  <a:lnTo>
                    <a:pt x="732" y="211"/>
                  </a:lnTo>
                  <a:lnTo>
                    <a:pt x="736" y="220"/>
                  </a:lnTo>
                  <a:lnTo>
                    <a:pt x="740" y="230"/>
                  </a:lnTo>
                  <a:lnTo>
                    <a:pt x="744" y="239"/>
                  </a:lnTo>
                  <a:lnTo>
                    <a:pt x="747" y="250"/>
                  </a:lnTo>
                  <a:lnTo>
                    <a:pt x="749" y="260"/>
                  </a:lnTo>
                  <a:lnTo>
                    <a:pt x="753" y="271"/>
                  </a:lnTo>
                  <a:lnTo>
                    <a:pt x="755" y="281"/>
                  </a:lnTo>
                  <a:lnTo>
                    <a:pt x="757" y="292"/>
                  </a:lnTo>
                  <a:lnTo>
                    <a:pt x="759" y="302"/>
                  </a:lnTo>
                  <a:lnTo>
                    <a:pt x="759" y="313"/>
                  </a:lnTo>
                  <a:lnTo>
                    <a:pt x="761" y="325"/>
                  </a:lnTo>
                  <a:lnTo>
                    <a:pt x="763" y="334"/>
                  </a:lnTo>
                  <a:lnTo>
                    <a:pt x="763" y="344"/>
                  </a:lnTo>
                  <a:lnTo>
                    <a:pt x="764" y="353"/>
                  </a:lnTo>
                  <a:lnTo>
                    <a:pt x="764" y="364"/>
                  </a:lnTo>
                  <a:lnTo>
                    <a:pt x="764" y="374"/>
                  </a:lnTo>
                  <a:lnTo>
                    <a:pt x="764" y="383"/>
                  </a:lnTo>
                  <a:lnTo>
                    <a:pt x="764" y="395"/>
                  </a:lnTo>
                  <a:lnTo>
                    <a:pt x="763" y="404"/>
                  </a:lnTo>
                  <a:lnTo>
                    <a:pt x="763" y="414"/>
                  </a:lnTo>
                  <a:lnTo>
                    <a:pt x="763" y="423"/>
                  </a:lnTo>
                  <a:lnTo>
                    <a:pt x="761" y="433"/>
                  </a:lnTo>
                  <a:lnTo>
                    <a:pt x="759" y="444"/>
                  </a:lnTo>
                  <a:lnTo>
                    <a:pt x="759" y="454"/>
                  </a:lnTo>
                  <a:lnTo>
                    <a:pt x="757" y="463"/>
                  </a:lnTo>
                  <a:lnTo>
                    <a:pt x="755" y="473"/>
                  </a:lnTo>
                  <a:lnTo>
                    <a:pt x="753" y="480"/>
                  </a:lnTo>
                  <a:lnTo>
                    <a:pt x="751" y="490"/>
                  </a:lnTo>
                  <a:lnTo>
                    <a:pt x="749" y="499"/>
                  </a:lnTo>
                  <a:lnTo>
                    <a:pt x="747" y="509"/>
                  </a:lnTo>
                  <a:lnTo>
                    <a:pt x="744" y="516"/>
                  </a:lnTo>
                  <a:lnTo>
                    <a:pt x="742" y="526"/>
                  </a:lnTo>
                  <a:lnTo>
                    <a:pt x="738" y="534"/>
                  </a:lnTo>
                  <a:lnTo>
                    <a:pt x="736" y="543"/>
                  </a:lnTo>
                  <a:lnTo>
                    <a:pt x="732" y="551"/>
                  </a:lnTo>
                  <a:lnTo>
                    <a:pt x="728" y="560"/>
                  </a:lnTo>
                  <a:lnTo>
                    <a:pt x="725" y="568"/>
                  </a:lnTo>
                  <a:lnTo>
                    <a:pt x="721" y="575"/>
                  </a:lnTo>
                  <a:lnTo>
                    <a:pt x="717" y="585"/>
                  </a:lnTo>
                  <a:lnTo>
                    <a:pt x="715" y="592"/>
                  </a:lnTo>
                  <a:lnTo>
                    <a:pt x="709" y="598"/>
                  </a:lnTo>
                  <a:lnTo>
                    <a:pt x="706" y="606"/>
                  </a:lnTo>
                  <a:lnTo>
                    <a:pt x="702" y="613"/>
                  </a:lnTo>
                  <a:lnTo>
                    <a:pt x="696" y="621"/>
                  </a:lnTo>
                  <a:lnTo>
                    <a:pt x="690" y="627"/>
                  </a:lnTo>
                  <a:lnTo>
                    <a:pt x="687" y="636"/>
                  </a:lnTo>
                  <a:lnTo>
                    <a:pt x="681" y="642"/>
                  </a:lnTo>
                  <a:lnTo>
                    <a:pt x="677" y="649"/>
                  </a:lnTo>
                  <a:lnTo>
                    <a:pt x="671" y="655"/>
                  </a:lnTo>
                  <a:lnTo>
                    <a:pt x="666" y="661"/>
                  </a:lnTo>
                  <a:lnTo>
                    <a:pt x="662" y="667"/>
                  </a:lnTo>
                  <a:lnTo>
                    <a:pt x="656" y="674"/>
                  </a:lnTo>
                  <a:lnTo>
                    <a:pt x="650" y="678"/>
                  </a:lnTo>
                  <a:lnTo>
                    <a:pt x="645" y="684"/>
                  </a:lnTo>
                  <a:lnTo>
                    <a:pt x="637" y="689"/>
                  </a:lnTo>
                  <a:lnTo>
                    <a:pt x="633" y="695"/>
                  </a:lnTo>
                  <a:lnTo>
                    <a:pt x="628" y="701"/>
                  </a:lnTo>
                  <a:lnTo>
                    <a:pt x="620" y="706"/>
                  </a:lnTo>
                  <a:lnTo>
                    <a:pt x="614" y="710"/>
                  </a:lnTo>
                  <a:lnTo>
                    <a:pt x="607" y="714"/>
                  </a:lnTo>
                  <a:lnTo>
                    <a:pt x="599" y="720"/>
                  </a:lnTo>
                  <a:lnTo>
                    <a:pt x="593" y="724"/>
                  </a:lnTo>
                  <a:lnTo>
                    <a:pt x="586" y="727"/>
                  </a:lnTo>
                  <a:lnTo>
                    <a:pt x="580" y="731"/>
                  </a:lnTo>
                  <a:lnTo>
                    <a:pt x="574" y="735"/>
                  </a:lnTo>
                  <a:lnTo>
                    <a:pt x="567" y="741"/>
                  </a:lnTo>
                  <a:lnTo>
                    <a:pt x="559" y="741"/>
                  </a:lnTo>
                  <a:lnTo>
                    <a:pt x="552" y="746"/>
                  </a:lnTo>
                  <a:lnTo>
                    <a:pt x="546" y="748"/>
                  </a:lnTo>
                  <a:lnTo>
                    <a:pt x="538" y="750"/>
                  </a:lnTo>
                  <a:lnTo>
                    <a:pt x="531" y="754"/>
                  </a:lnTo>
                  <a:lnTo>
                    <a:pt x="523" y="758"/>
                  </a:lnTo>
                  <a:lnTo>
                    <a:pt x="515" y="758"/>
                  </a:lnTo>
                  <a:lnTo>
                    <a:pt x="508" y="760"/>
                  </a:lnTo>
                  <a:lnTo>
                    <a:pt x="500" y="762"/>
                  </a:lnTo>
                  <a:lnTo>
                    <a:pt x="493" y="763"/>
                  </a:lnTo>
                  <a:lnTo>
                    <a:pt x="485" y="765"/>
                  </a:lnTo>
                  <a:lnTo>
                    <a:pt x="475" y="765"/>
                  </a:lnTo>
                  <a:lnTo>
                    <a:pt x="468" y="767"/>
                  </a:lnTo>
                  <a:lnTo>
                    <a:pt x="460" y="769"/>
                  </a:lnTo>
                  <a:lnTo>
                    <a:pt x="453" y="769"/>
                  </a:lnTo>
                  <a:lnTo>
                    <a:pt x="443" y="769"/>
                  </a:lnTo>
                  <a:lnTo>
                    <a:pt x="434" y="769"/>
                  </a:lnTo>
                  <a:lnTo>
                    <a:pt x="426" y="771"/>
                  </a:lnTo>
                  <a:lnTo>
                    <a:pt x="418" y="771"/>
                  </a:lnTo>
                  <a:lnTo>
                    <a:pt x="409" y="771"/>
                  </a:lnTo>
                  <a:lnTo>
                    <a:pt x="399" y="771"/>
                  </a:lnTo>
                  <a:lnTo>
                    <a:pt x="392" y="771"/>
                  </a:lnTo>
                  <a:lnTo>
                    <a:pt x="384" y="771"/>
                  </a:lnTo>
                  <a:lnTo>
                    <a:pt x="375" y="771"/>
                  </a:lnTo>
                  <a:lnTo>
                    <a:pt x="365" y="771"/>
                  </a:lnTo>
                  <a:lnTo>
                    <a:pt x="358" y="769"/>
                  </a:lnTo>
                  <a:lnTo>
                    <a:pt x="348" y="769"/>
                  </a:lnTo>
                  <a:lnTo>
                    <a:pt x="341" y="767"/>
                  </a:lnTo>
                  <a:lnTo>
                    <a:pt x="333" y="767"/>
                  </a:lnTo>
                  <a:lnTo>
                    <a:pt x="323" y="765"/>
                  </a:lnTo>
                  <a:lnTo>
                    <a:pt x="314" y="763"/>
                  </a:lnTo>
                  <a:lnTo>
                    <a:pt x="306" y="762"/>
                  </a:lnTo>
                  <a:lnTo>
                    <a:pt x="297" y="760"/>
                  </a:lnTo>
                  <a:lnTo>
                    <a:pt x="289" y="760"/>
                  </a:lnTo>
                  <a:lnTo>
                    <a:pt x="280" y="756"/>
                  </a:lnTo>
                  <a:lnTo>
                    <a:pt x="272" y="754"/>
                  </a:lnTo>
                  <a:lnTo>
                    <a:pt x="264" y="750"/>
                  </a:lnTo>
                  <a:lnTo>
                    <a:pt x="255" y="748"/>
                  </a:lnTo>
                  <a:lnTo>
                    <a:pt x="247" y="746"/>
                  </a:lnTo>
                  <a:lnTo>
                    <a:pt x="238" y="743"/>
                  </a:lnTo>
                  <a:lnTo>
                    <a:pt x="230" y="741"/>
                  </a:lnTo>
                  <a:lnTo>
                    <a:pt x="225" y="735"/>
                  </a:lnTo>
                  <a:lnTo>
                    <a:pt x="215" y="733"/>
                  </a:lnTo>
                  <a:lnTo>
                    <a:pt x="207" y="729"/>
                  </a:lnTo>
                  <a:lnTo>
                    <a:pt x="198" y="725"/>
                  </a:lnTo>
                  <a:lnTo>
                    <a:pt x="192" y="722"/>
                  </a:lnTo>
                  <a:lnTo>
                    <a:pt x="183" y="716"/>
                  </a:lnTo>
                  <a:lnTo>
                    <a:pt x="175" y="712"/>
                  </a:lnTo>
                  <a:lnTo>
                    <a:pt x="168" y="708"/>
                  </a:lnTo>
                  <a:lnTo>
                    <a:pt x="160" y="703"/>
                  </a:lnTo>
                  <a:lnTo>
                    <a:pt x="154" y="697"/>
                  </a:lnTo>
                  <a:lnTo>
                    <a:pt x="147" y="693"/>
                  </a:lnTo>
                  <a:lnTo>
                    <a:pt x="141" y="687"/>
                  </a:lnTo>
                  <a:lnTo>
                    <a:pt x="133" y="682"/>
                  </a:lnTo>
                  <a:lnTo>
                    <a:pt x="126" y="676"/>
                  </a:lnTo>
                  <a:lnTo>
                    <a:pt x="120" y="670"/>
                  </a:lnTo>
                  <a:lnTo>
                    <a:pt x="112" y="665"/>
                  </a:lnTo>
                  <a:lnTo>
                    <a:pt x="107" y="659"/>
                  </a:lnTo>
                  <a:lnTo>
                    <a:pt x="99" y="651"/>
                  </a:lnTo>
                  <a:lnTo>
                    <a:pt x="95" y="644"/>
                  </a:lnTo>
                  <a:lnTo>
                    <a:pt x="88" y="638"/>
                  </a:lnTo>
                  <a:lnTo>
                    <a:pt x="82" y="630"/>
                  </a:lnTo>
                  <a:lnTo>
                    <a:pt x="76" y="625"/>
                  </a:lnTo>
                  <a:lnTo>
                    <a:pt x="72" y="615"/>
                  </a:lnTo>
                  <a:lnTo>
                    <a:pt x="65" y="608"/>
                  </a:lnTo>
                  <a:lnTo>
                    <a:pt x="61" y="602"/>
                  </a:lnTo>
                  <a:lnTo>
                    <a:pt x="55" y="592"/>
                  </a:lnTo>
                  <a:lnTo>
                    <a:pt x="52" y="585"/>
                  </a:lnTo>
                  <a:lnTo>
                    <a:pt x="48" y="575"/>
                  </a:lnTo>
                  <a:lnTo>
                    <a:pt x="44" y="568"/>
                  </a:lnTo>
                  <a:lnTo>
                    <a:pt x="40" y="558"/>
                  </a:lnTo>
                  <a:lnTo>
                    <a:pt x="36" y="551"/>
                  </a:lnTo>
                  <a:lnTo>
                    <a:pt x="33" y="541"/>
                  </a:lnTo>
                  <a:lnTo>
                    <a:pt x="29" y="534"/>
                  </a:lnTo>
                  <a:lnTo>
                    <a:pt x="25" y="524"/>
                  </a:lnTo>
                  <a:lnTo>
                    <a:pt x="23" y="516"/>
                  </a:lnTo>
                  <a:lnTo>
                    <a:pt x="21" y="507"/>
                  </a:lnTo>
                  <a:lnTo>
                    <a:pt x="17" y="499"/>
                  </a:lnTo>
                  <a:lnTo>
                    <a:pt x="15" y="490"/>
                  </a:lnTo>
                  <a:lnTo>
                    <a:pt x="14" y="482"/>
                  </a:lnTo>
                  <a:lnTo>
                    <a:pt x="12" y="475"/>
                  </a:lnTo>
                  <a:lnTo>
                    <a:pt x="10" y="467"/>
                  </a:lnTo>
                  <a:lnTo>
                    <a:pt x="8" y="458"/>
                  </a:lnTo>
                  <a:lnTo>
                    <a:pt x="6" y="450"/>
                  </a:lnTo>
                  <a:lnTo>
                    <a:pt x="4" y="442"/>
                  </a:lnTo>
                  <a:lnTo>
                    <a:pt x="4" y="435"/>
                  </a:lnTo>
                  <a:lnTo>
                    <a:pt x="4" y="427"/>
                  </a:lnTo>
                  <a:lnTo>
                    <a:pt x="2" y="420"/>
                  </a:lnTo>
                  <a:lnTo>
                    <a:pt x="2" y="412"/>
                  </a:lnTo>
                  <a:lnTo>
                    <a:pt x="2" y="404"/>
                  </a:lnTo>
                  <a:lnTo>
                    <a:pt x="0" y="397"/>
                  </a:lnTo>
                  <a:lnTo>
                    <a:pt x="0" y="389"/>
                  </a:lnTo>
                  <a:lnTo>
                    <a:pt x="0" y="382"/>
                  </a:lnTo>
                  <a:lnTo>
                    <a:pt x="0" y="376"/>
                  </a:lnTo>
                  <a:lnTo>
                    <a:pt x="0" y="368"/>
                  </a:lnTo>
                  <a:lnTo>
                    <a:pt x="0" y="361"/>
                  </a:lnTo>
                  <a:lnTo>
                    <a:pt x="2" y="355"/>
                  </a:lnTo>
                  <a:lnTo>
                    <a:pt x="2" y="347"/>
                  </a:lnTo>
                  <a:lnTo>
                    <a:pt x="2" y="340"/>
                  </a:lnTo>
                  <a:lnTo>
                    <a:pt x="4" y="334"/>
                  </a:lnTo>
                  <a:lnTo>
                    <a:pt x="4" y="328"/>
                  </a:lnTo>
                  <a:lnTo>
                    <a:pt x="4" y="323"/>
                  </a:lnTo>
                  <a:lnTo>
                    <a:pt x="6" y="315"/>
                  </a:lnTo>
                  <a:lnTo>
                    <a:pt x="6" y="309"/>
                  </a:lnTo>
                  <a:lnTo>
                    <a:pt x="6" y="302"/>
                  </a:lnTo>
                  <a:lnTo>
                    <a:pt x="10" y="296"/>
                  </a:lnTo>
                  <a:lnTo>
                    <a:pt x="10" y="290"/>
                  </a:lnTo>
                  <a:lnTo>
                    <a:pt x="12" y="285"/>
                  </a:lnTo>
                  <a:lnTo>
                    <a:pt x="12" y="277"/>
                  </a:lnTo>
                  <a:lnTo>
                    <a:pt x="15" y="271"/>
                  </a:lnTo>
                  <a:lnTo>
                    <a:pt x="15" y="266"/>
                  </a:lnTo>
                  <a:lnTo>
                    <a:pt x="17" y="262"/>
                  </a:lnTo>
                  <a:lnTo>
                    <a:pt x="19" y="256"/>
                  </a:lnTo>
                  <a:lnTo>
                    <a:pt x="21" y="250"/>
                  </a:lnTo>
                  <a:lnTo>
                    <a:pt x="21" y="245"/>
                  </a:lnTo>
                  <a:lnTo>
                    <a:pt x="23" y="241"/>
                  </a:lnTo>
                  <a:lnTo>
                    <a:pt x="25" y="235"/>
                  </a:lnTo>
                  <a:lnTo>
                    <a:pt x="27" y="230"/>
                  </a:lnTo>
                  <a:lnTo>
                    <a:pt x="29" y="226"/>
                  </a:lnTo>
                  <a:lnTo>
                    <a:pt x="29" y="220"/>
                  </a:lnTo>
                  <a:lnTo>
                    <a:pt x="33" y="216"/>
                  </a:lnTo>
                  <a:lnTo>
                    <a:pt x="34" y="211"/>
                  </a:lnTo>
                  <a:lnTo>
                    <a:pt x="36" y="207"/>
                  </a:lnTo>
                  <a:lnTo>
                    <a:pt x="38" y="203"/>
                  </a:lnTo>
                  <a:lnTo>
                    <a:pt x="38" y="197"/>
                  </a:lnTo>
                  <a:lnTo>
                    <a:pt x="40" y="195"/>
                  </a:lnTo>
                  <a:lnTo>
                    <a:pt x="42" y="190"/>
                  </a:lnTo>
                  <a:lnTo>
                    <a:pt x="44" y="188"/>
                  </a:lnTo>
                  <a:lnTo>
                    <a:pt x="44" y="184"/>
                  </a:lnTo>
                  <a:lnTo>
                    <a:pt x="48" y="180"/>
                  </a:lnTo>
                  <a:lnTo>
                    <a:pt x="50" y="176"/>
                  </a:lnTo>
                  <a:lnTo>
                    <a:pt x="52" y="173"/>
                  </a:lnTo>
                  <a:lnTo>
                    <a:pt x="52" y="171"/>
                  </a:lnTo>
                  <a:lnTo>
                    <a:pt x="53" y="167"/>
                  </a:lnTo>
                  <a:lnTo>
                    <a:pt x="55" y="167"/>
                  </a:lnTo>
                  <a:lnTo>
                    <a:pt x="55" y="161"/>
                  </a:lnTo>
                  <a:lnTo>
                    <a:pt x="59" y="159"/>
                  </a:lnTo>
                  <a:lnTo>
                    <a:pt x="61" y="155"/>
                  </a:lnTo>
                  <a:lnTo>
                    <a:pt x="61" y="154"/>
                  </a:lnTo>
                  <a:lnTo>
                    <a:pt x="63" y="150"/>
                  </a:lnTo>
                  <a:lnTo>
                    <a:pt x="65" y="146"/>
                  </a:lnTo>
                  <a:lnTo>
                    <a:pt x="69" y="144"/>
                  </a:lnTo>
                  <a:lnTo>
                    <a:pt x="71" y="140"/>
                  </a:lnTo>
                  <a:lnTo>
                    <a:pt x="72" y="138"/>
                  </a:lnTo>
                  <a:lnTo>
                    <a:pt x="74" y="136"/>
                  </a:lnTo>
                  <a:lnTo>
                    <a:pt x="76" y="133"/>
                  </a:lnTo>
                  <a:lnTo>
                    <a:pt x="82" y="127"/>
                  </a:lnTo>
                  <a:lnTo>
                    <a:pt x="88" y="123"/>
                  </a:lnTo>
                  <a:lnTo>
                    <a:pt x="90" y="119"/>
                  </a:lnTo>
                  <a:lnTo>
                    <a:pt x="91" y="115"/>
                  </a:lnTo>
                  <a:lnTo>
                    <a:pt x="95" y="114"/>
                  </a:lnTo>
                  <a:lnTo>
                    <a:pt x="97" y="112"/>
                  </a:lnTo>
                  <a:lnTo>
                    <a:pt x="99" y="108"/>
                  </a:lnTo>
                  <a:lnTo>
                    <a:pt x="103" y="106"/>
                  </a:lnTo>
                  <a:lnTo>
                    <a:pt x="107" y="102"/>
                  </a:lnTo>
                  <a:lnTo>
                    <a:pt x="111" y="102"/>
                  </a:lnTo>
                  <a:lnTo>
                    <a:pt x="112" y="98"/>
                  </a:lnTo>
                  <a:lnTo>
                    <a:pt x="116" y="98"/>
                  </a:lnTo>
                  <a:lnTo>
                    <a:pt x="120" y="95"/>
                  </a:lnTo>
                  <a:lnTo>
                    <a:pt x="122" y="91"/>
                  </a:lnTo>
                  <a:lnTo>
                    <a:pt x="124" y="89"/>
                  </a:lnTo>
                  <a:lnTo>
                    <a:pt x="126" y="87"/>
                  </a:lnTo>
                  <a:lnTo>
                    <a:pt x="130" y="85"/>
                  </a:lnTo>
                  <a:lnTo>
                    <a:pt x="133" y="85"/>
                  </a:lnTo>
                  <a:lnTo>
                    <a:pt x="137" y="79"/>
                  </a:lnTo>
                  <a:lnTo>
                    <a:pt x="143" y="74"/>
                  </a:lnTo>
                  <a:lnTo>
                    <a:pt x="149" y="72"/>
                  </a:lnTo>
                  <a:lnTo>
                    <a:pt x="154" y="68"/>
                  </a:lnTo>
                  <a:lnTo>
                    <a:pt x="158" y="66"/>
                  </a:lnTo>
                  <a:lnTo>
                    <a:pt x="164" y="62"/>
                  </a:lnTo>
                  <a:lnTo>
                    <a:pt x="168" y="58"/>
                  </a:lnTo>
                  <a:lnTo>
                    <a:pt x="173" y="57"/>
                  </a:lnTo>
                  <a:lnTo>
                    <a:pt x="175" y="55"/>
                  </a:lnTo>
                  <a:lnTo>
                    <a:pt x="179" y="53"/>
                  </a:lnTo>
                  <a:lnTo>
                    <a:pt x="181" y="51"/>
                  </a:lnTo>
                  <a:lnTo>
                    <a:pt x="185" y="51"/>
                  </a:lnTo>
                  <a:lnTo>
                    <a:pt x="187" y="47"/>
                  </a:lnTo>
                  <a:lnTo>
                    <a:pt x="190" y="47"/>
                  </a:lnTo>
                  <a:lnTo>
                    <a:pt x="190" y="4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Freeform 11"/>
            <p:cNvSpPr>
              <a:spLocks/>
            </p:cNvSpPr>
            <p:nvPr/>
          </p:nvSpPr>
          <p:spPr bwMode="auto">
            <a:xfrm>
              <a:off x="7286625" y="2308225"/>
              <a:ext cx="746125" cy="59055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" y="42"/>
                </a:cxn>
                <a:cxn ang="0">
                  <a:pos x="6" y="74"/>
                </a:cxn>
                <a:cxn ang="0">
                  <a:pos x="11" y="109"/>
                </a:cxn>
                <a:cxn ang="0">
                  <a:pos x="17" y="145"/>
                </a:cxn>
                <a:cxn ang="0">
                  <a:pos x="27" y="186"/>
                </a:cxn>
                <a:cxn ang="0">
                  <a:pos x="36" y="226"/>
                </a:cxn>
                <a:cxn ang="0">
                  <a:pos x="49" y="270"/>
                </a:cxn>
                <a:cxn ang="0">
                  <a:pos x="63" y="310"/>
                </a:cxn>
                <a:cxn ang="0">
                  <a:pos x="78" y="352"/>
                </a:cxn>
                <a:cxn ang="0">
                  <a:pos x="95" y="394"/>
                </a:cxn>
                <a:cxn ang="0">
                  <a:pos x="114" y="432"/>
                </a:cxn>
                <a:cxn ang="0">
                  <a:pos x="133" y="468"/>
                </a:cxn>
                <a:cxn ang="0">
                  <a:pos x="154" y="502"/>
                </a:cxn>
                <a:cxn ang="0">
                  <a:pos x="179" y="532"/>
                </a:cxn>
                <a:cxn ang="0">
                  <a:pos x="201" y="559"/>
                </a:cxn>
                <a:cxn ang="0">
                  <a:pos x="228" y="578"/>
                </a:cxn>
                <a:cxn ang="0">
                  <a:pos x="251" y="599"/>
                </a:cxn>
                <a:cxn ang="0">
                  <a:pos x="274" y="616"/>
                </a:cxn>
                <a:cxn ang="0">
                  <a:pos x="295" y="637"/>
                </a:cxn>
                <a:cxn ang="0">
                  <a:pos x="314" y="650"/>
                </a:cxn>
                <a:cxn ang="0">
                  <a:pos x="335" y="667"/>
                </a:cxn>
                <a:cxn ang="0">
                  <a:pos x="354" y="681"/>
                </a:cxn>
                <a:cxn ang="0">
                  <a:pos x="371" y="694"/>
                </a:cxn>
                <a:cxn ang="0">
                  <a:pos x="386" y="703"/>
                </a:cxn>
                <a:cxn ang="0">
                  <a:pos x="399" y="715"/>
                </a:cxn>
                <a:cxn ang="0">
                  <a:pos x="413" y="722"/>
                </a:cxn>
                <a:cxn ang="0">
                  <a:pos x="426" y="730"/>
                </a:cxn>
                <a:cxn ang="0">
                  <a:pos x="437" y="736"/>
                </a:cxn>
                <a:cxn ang="0">
                  <a:pos x="449" y="739"/>
                </a:cxn>
                <a:cxn ang="0">
                  <a:pos x="466" y="743"/>
                </a:cxn>
                <a:cxn ang="0">
                  <a:pos x="481" y="743"/>
                </a:cxn>
                <a:cxn ang="0">
                  <a:pos x="492" y="741"/>
                </a:cxn>
                <a:cxn ang="0">
                  <a:pos x="504" y="736"/>
                </a:cxn>
                <a:cxn ang="0">
                  <a:pos x="517" y="730"/>
                </a:cxn>
                <a:cxn ang="0">
                  <a:pos x="534" y="722"/>
                </a:cxn>
                <a:cxn ang="0">
                  <a:pos x="551" y="713"/>
                </a:cxn>
                <a:cxn ang="0">
                  <a:pos x="570" y="701"/>
                </a:cxn>
                <a:cxn ang="0">
                  <a:pos x="587" y="688"/>
                </a:cxn>
                <a:cxn ang="0">
                  <a:pos x="608" y="673"/>
                </a:cxn>
                <a:cxn ang="0">
                  <a:pos x="629" y="656"/>
                </a:cxn>
                <a:cxn ang="0">
                  <a:pos x="652" y="637"/>
                </a:cxn>
                <a:cxn ang="0">
                  <a:pos x="677" y="614"/>
                </a:cxn>
                <a:cxn ang="0">
                  <a:pos x="700" y="593"/>
                </a:cxn>
                <a:cxn ang="0">
                  <a:pos x="724" y="568"/>
                </a:cxn>
                <a:cxn ang="0">
                  <a:pos x="747" y="542"/>
                </a:cxn>
                <a:cxn ang="0">
                  <a:pos x="772" y="513"/>
                </a:cxn>
                <a:cxn ang="0">
                  <a:pos x="797" y="481"/>
                </a:cxn>
                <a:cxn ang="0">
                  <a:pos x="817" y="443"/>
                </a:cxn>
                <a:cxn ang="0">
                  <a:pos x="836" y="403"/>
                </a:cxn>
                <a:cxn ang="0">
                  <a:pos x="854" y="361"/>
                </a:cxn>
                <a:cxn ang="0">
                  <a:pos x="869" y="318"/>
                </a:cxn>
                <a:cxn ang="0">
                  <a:pos x="882" y="274"/>
                </a:cxn>
                <a:cxn ang="0">
                  <a:pos x="895" y="232"/>
                </a:cxn>
                <a:cxn ang="0">
                  <a:pos x="905" y="190"/>
                </a:cxn>
                <a:cxn ang="0">
                  <a:pos x="914" y="148"/>
                </a:cxn>
                <a:cxn ang="0">
                  <a:pos x="920" y="112"/>
                </a:cxn>
                <a:cxn ang="0">
                  <a:pos x="926" y="82"/>
                </a:cxn>
                <a:cxn ang="0">
                  <a:pos x="931" y="53"/>
                </a:cxn>
                <a:cxn ang="0">
                  <a:pos x="933" y="31"/>
                </a:cxn>
                <a:cxn ang="0">
                  <a:pos x="937" y="15"/>
                </a:cxn>
                <a:cxn ang="0">
                  <a:pos x="939" y="8"/>
                </a:cxn>
              </a:cxnLst>
              <a:rect l="0" t="0" r="r" b="b"/>
              <a:pathLst>
                <a:path w="939" h="745">
                  <a:moveTo>
                    <a:pt x="0" y="0"/>
                  </a:moveTo>
                  <a:lnTo>
                    <a:pt x="0" y="4"/>
                  </a:lnTo>
                  <a:lnTo>
                    <a:pt x="0" y="12"/>
                  </a:lnTo>
                  <a:lnTo>
                    <a:pt x="0" y="15"/>
                  </a:lnTo>
                  <a:lnTo>
                    <a:pt x="0" y="21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4" y="52"/>
                  </a:lnTo>
                  <a:lnTo>
                    <a:pt x="4" y="59"/>
                  </a:lnTo>
                  <a:lnTo>
                    <a:pt x="6" y="67"/>
                  </a:lnTo>
                  <a:lnTo>
                    <a:pt x="6" y="74"/>
                  </a:lnTo>
                  <a:lnTo>
                    <a:pt x="8" y="84"/>
                  </a:lnTo>
                  <a:lnTo>
                    <a:pt x="8" y="91"/>
                  </a:lnTo>
                  <a:lnTo>
                    <a:pt x="9" y="99"/>
                  </a:lnTo>
                  <a:lnTo>
                    <a:pt x="11" y="109"/>
                  </a:lnTo>
                  <a:lnTo>
                    <a:pt x="11" y="118"/>
                  </a:lnTo>
                  <a:lnTo>
                    <a:pt x="15" y="128"/>
                  </a:lnTo>
                  <a:lnTo>
                    <a:pt x="15" y="137"/>
                  </a:lnTo>
                  <a:lnTo>
                    <a:pt x="17" y="145"/>
                  </a:lnTo>
                  <a:lnTo>
                    <a:pt x="21" y="156"/>
                  </a:lnTo>
                  <a:lnTo>
                    <a:pt x="21" y="166"/>
                  </a:lnTo>
                  <a:lnTo>
                    <a:pt x="25" y="175"/>
                  </a:lnTo>
                  <a:lnTo>
                    <a:pt x="27" y="186"/>
                  </a:lnTo>
                  <a:lnTo>
                    <a:pt x="28" y="196"/>
                  </a:lnTo>
                  <a:lnTo>
                    <a:pt x="30" y="205"/>
                  </a:lnTo>
                  <a:lnTo>
                    <a:pt x="34" y="217"/>
                  </a:lnTo>
                  <a:lnTo>
                    <a:pt x="36" y="226"/>
                  </a:lnTo>
                  <a:lnTo>
                    <a:pt x="40" y="238"/>
                  </a:lnTo>
                  <a:lnTo>
                    <a:pt x="44" y="249"/>
                  </a:lnTo>
                  <a:lnTo>
                    <a:pt x="46" y="259"/>
                  </a:lnTo>
                  <a:lnTo>
                    <a:pt x="49" y="270"/>
                  </a:lnTo>
                  <a:lnTo>
                    <a:pt x="53" y="280"/>
                  </a:lnTo>
                  <a:lnTo>
                    <a:pt x="57" y="291"/>
                  </a:lnTo>
                  <a:lnTo>
                    <a:pt x="59" y="300"/>
                  </a:lnTo>
                  <a:lnTo>
                    <a:pt x="63" y="310"/>
                  </a:lnTo>
                  <a:lnTo>
                    <a:pt x="67" y="321"/>
                  </a:lnTo>
                  <a:lnTo>
                    <a:pt x="68" y="331"/>
                  </a:lnTo>
                  <a:lnTo>
                    <a:pt x="74" y="342"/>
                  </a:lnTo>
                  <a:lnTo>
                    <a:pt x="78" y="352"/>
                  </a:lnTo>
                  <a:lnTo>
                    <a:pt x="82" y="363"/>
                  </a:lnTo>
                  <a:lnTo>
                    <a:pt x="86" y="371"/>
                  </a:lnTo>
                  <a:lnTo>
                    <a:pt x="91" y="382"/>
                  </a:lnTo>
                  <a:lnTo>
                    <a:pt x="95" y="394"/>
                  </a:lnTo>
                  <a:lnTo>
                    <a:pt x="99" y="403"/>
                  </a:lnTo>
                  <a:lnTo>
                    <a:pt x="103" y="413"/>
                  </a:lnTo>
                  <a:lnTo>
                    <a:pt x="108" y="422"/>
                  </a:lnTo>
                  <a:lnTo>
                    <a:pt x="114" y="432"/>
                  </a:lnTo>
                  <a:lnTo>
                    <a:pt x="120" y="441"/>
                  </a:lnTo>
                  <a:lnTo>
                    <a:pt x="124" y="451"/>
                  </a:lnTo>
                  <a:lnTo>
                    <a:pt x="127" y="458"/>
                  </a:lnTo>
                  <a:lnTo>
                    <a:pt x="133" y="468"/>
                  </a:lnTo>
                  <a:lnTo>
                    <a:pt x="139" y="477"/>
                  </a:lnTo>
                  <a:lnTo>
                    <a:pt x="144" y="485"/>
                  </a:lnTo>
                  <a:lnTo>
                    <a:pt x="148" y="492"/>
                  </a:lnTo>
                  <a:lnTo>
                    <a:pt x="154" y="502"/>
                  </a:lnTo>
                  <a:lnTo>
                    <a:pt x="162" y="509"/>
                  </a:lnTo>
                  <a:lnTo>
                    <a:pt x="165" y="517"/>
                  </a:lnTo>
                  <a:lnTo>
                    <a:pt x="171" y="525"/>
                  </a:lnTo>
                  <a:lnTo>
                    <a:pt x="179" y="532"/>
                  </a:lnTo>
                  <a:lnTo>
                    <a:pt x="184" y="538"/>
                  </a:lnTo>
                  <a:lnTo>
                    <a:pt x="190" y="544"/>
                  </a:lnTo>
                  <a:lnTo>
                    <a:pt x="196" y="551"/>
                  </a:lnTo>
                  <a:lnTo>
                    <a:pt x="201" y="559"/>
                  </a:lnTo>
                  <a:lnTo>
                    <a:pt x="209" y="563"/>
                  </a:lnTo>
                  <a:lnTo>
                    <a:pt x="217" y="568"/>
                  </a:lnTo>
                  <a:lnTo>
                    <a:pt x="221" y="574"/>
                  </a:lnTo>
                  <a:lnTo>
                    <a:pt x="228" y="578"/>
                  </a:lnTo>
                  <a:lnTo>
                    <a:pt x="234" y="585"/>
                  </a:lnTo>
                  <a:lnTo>
                    <a:pt x="240" y="589"/>
                  </a:lnTo>
                  <a:lnTo>
                    <a:pt x="245" y="593"/>
                  </a:lnTo>
                  <a:lnTo>
                    <a:pt x="251" y="599"/>
                  </a:lnTo>
                  <a:lnTo>
                    <a:pt x="257" y="604"/>
                  </a:lnTo>
                  <a:lnTo>
                    <a:pt x="264" y="608"/>
                  </a:lnTo>
                  <a:lnTo>
                    <a:pt x="268" y="612"/>
                  </a:lnTo>
                  <a:lnTo>
                    <a:pt x="274" y="616"/>
                  </a:lnTo>
                  <a:lnTo>
                    <a:pt x="279" y="623"/>
                  </a:lnTo>
                  <a:lnTo>
                    <a:pt x="285" y="627"/>
                  </a:lnTo>
                  <a:lnTo>
                    <a:pt x="291" y="631"/>
                  </a:lnTo>
                  <a:lnTo>
                    <a:pt x="295" y="637"/>
                  </a:lnTo>
                  <a:lnTo>
                    <a:pt x="300" y="641"/>
                  </a:lnTo>
                  <a:lnTo>
                    <a:pt x="304" y="644"/>
                  </a:lnTo>
                  <a:lnTo>
                    <a:pt x="310" y="648"/>
                  </a:lnTo>
                  <a:lnTo>
                    <a:pt x="314" y="650"/>
                  </a:lnTo>
                  <a:lnTo>
                    <a:pt x="321" y="658"/>
                  </a:lnTo>
                  <a:lnTo>
                    <a:pt x="325" y="660"/>
                  </a:lnTo>
                  <a:lnTo>
                    <a:pt x="329" y="663"/>
                  </a:lnTo>
                  <a:lnTo>
                    <a:pt x="335" y="667"/>
                  </a:lnTo>
                  <a:lnTo>
                    <a:pt x="340" y="671"/>
                  </a:lnTo>
                  <a:lnTo>
                    <a:pt x="342" y="675"/>
                  </a:lnTo>
                  <a:lnTo>
                    <a:pt x="348" y="679"/>
                  </a:lnTo>
                  <a:lnTo>
                    <a:pt x="354" y="681"/>
                  </a:lnTo>
                  <a:lnTo>
                    <a:pt x="357" y="684"/>
                  </a:lnTo>
                  <a:lnTo>
                    <a:pt x="361" y="688"/>
                  </a:lnTo>
                  <a:lnTo>
                    <a:pt x="365" y="692"/>
                  </a:lnTo>
                  <a:lnTo>
                    <a:pt x="371" y="694"/>
                  </a:lnTo>
                  <a:lnTo>
                    <a:pt x="374" y="698"/>
                  </a:lnTo>
                  <a:lnTo>
                    <a:pt x="376" y="700"/>
                  </a:lnTo>
                  <a:lnTo>
                    <a:pt x="382" y="701"/>
                  </a:lnTo>
                  <a:lnTo>
                    <a:pt x="386" y="703"/>
                  </a:lnTo>
                  <a:lnTo>
                    <a:pt x="390" y="707"/>
                  </a:lnTo>
                  <a:lnTo>
                    <a:pt x="393" y="709"/>
                  </a:lnTo>
                  <a:lnTo>
                    <a:pt x="395" y="713"/>
                  </a:lnTo>
                  <a:lnTo>
                    <a:pt x="399" y="715"/>
                  </a:lnTo>
                  <a:lnTo>
                    <a:pt x="403" y="717"/>
                  </a:lnTo>
                  <a:lnTo>
                    <a:pt x="407" y="719"/>
                  </a:lnTo>
                  <a:lnTo>
                    <a:pt x="411" y="720"/>
                  </a:lnTo>
                  <a:lnTo>
                    <a:pt x="413" y="722"/>
                  </a:lnTo>
                  <a:lnTo>
                    <a:pt x="416" y="726"/>
                  </a:lnTo>
                  <a:lnTo>
                    <a:pt x="420" y="726"/>
                  </a:lnTo>
                  <a:lnTo>
                    <a:pt x="424" y="728"/>
                  </a:lnTo>
                  <a:lnTo>
                    <a:pt x="426" y="730"/>
                  </a:lnTo>
                  <a:lnTo>
                    <a:pt x="430" y="732"/>
                  </a:lnTo>
                  <a:lnTo>
                    <a:pt x="432" y="732"/>
                  </a:lnTo>
                  <a:lnTo>
                    <a:pt x="433" y="734"/>
                  </a:lnTo>
                  <a:lnTo>
                    <a:pt x="437" y="736"/>
                  </a:lnTo>
                  <a:lnTo>
                    <a:pt x="441" y="738"/>
                  </a:lnTo>
                  <a:lnTo>
                    <a:pt x="443" y="738"/>
                  </a:lnTo>
                  <a:lnTo>
                    <a:pt x="447" y="738"/>
                  </a:lnTo>
                  <a:lnTo>
                    <a:pt x="449" y="739"/>
                  </a:lnTo>
                  <a:lnTo>
                    <a:pt x="451" y="741"/>
                  </a:lnTo>
                  <a:lnTo>
                    <a:pt x="456" y="741"/>
                  </a:lnTo>
                  <a:lnTo>
                    <a:pt x="462" y="743"/>
                  </a:lnTo>
                  <a:lnTo>
                    <a:pt x="466" y="743"/>
                  </a:lnTo>
                  <a:lnTo>
                    <a:pt x="470" y="745"/>
                  </a:lnTo>
                  <a:lnTo>
                    <a:pt x="475" y="743"/>
                  </a:lnTo>
                  <a:lnTo>
                    <a:pt x="479" y="743"/>
                  </a:lnTo>
                  <a:lnTo>
                    <a:pt x="481" y="743"/>
                  </a:lnTo>
                  <a:lnTo>
                    <a:pt x="483" y="743"/>
                  </a:lnTo>
                  <a:lnTo>
                    <a:pt x="485" y="743"/>
                  </a:lnTo>
                  <a:lnTo>
                    <a:pt x="490" y="741"/>
                  </a:lnTo>
                  <a:lnTo>
                    <a:pt x="492" y="741"/>
                  </a:lnTo>
                  <a:lnTo>
                    <a:pt x="494" y="739"/>
                  </a:lnTo>
                  <a:lnTo>
                    <a:pt x="496" y="738"/>
                  </a:lnTo>
                  <a:lnTo>
                    <a:pt x="502" y="738"/>
                  </a:lnTo>
                  <a:lnTo>
                    <a:pt x="504" y="736"/>
                  </a:lnTo>
                  <a:lnTo>
                    <a:pt x="508" y="736"/>
                  </a:lnTo>
                  <a:lnTo>
                    <a:pt x="511" y="734"/>
                  </a:lnTo>
                  <a:lnTo>
                    <a:pt x="515" y="732"/>
                  </a:lnTo>
                  <a:lnTo>
                    <a:pt x="517" y="730"/>
                  </a:lnTo>
                  <a:lnTo>
                    <a:pt x="523" y="728"/>
                  </a:lnTo>
                  <a:lnTo>
                    <a:pt x="527" y="728"/>
                  </a:lnTo>
                  <a:lnTo>
                    <a:pt x="530" y="726"/>
                  </a:lnTo>
                  <a:lnTo>
                    <a:pt x="534" y="722"/>
                  </a:lnTo>
                  <a:lnTo>
                    <a:pt x="538" y="720"/>
                  </a:lnTo>
                  <a:lnTo>
                    <a:pt x="544" y="717"/>
                  </a:lnTo>
                  <a:lnTo>
                    <a:pt x="547" y="717"/>
                  </a:lnTo>
                  <a:lnTo>
                    <a:pt x="551" y="713"/>
                  </a:lnTo>
                  <a:lnTo>
                    <a:pt x="555" y="711"/>
                  </a:lnTo>
                  <a:lnTo>
                    <a:pt x="561" y="707"/>
                  </a:lnTo>
                  <a:lnTo>
                    <a:pt x="565" y="703"/>
                  </a:lnTo>
                  <a:lnTo>
                    <a:pt x="570" y="701"/>
                  </a:lnTo>
                  <a:lnTo>
                    <a:pt x="574" y="698"/>
                  </a:lnTo>
                  <a:lnTo>
                    <a:pt x="580" y="696"/>
                  </a:lnTo>
                  <a:lnTo>
                    <a:pt x="584" y="692"/>
                  </a:lnTo>
                  <a:lnTo>
                    <a:pt x="587" y="688"/>
                  </a:lnTo>
                  <a:lnTo>
                    <a:pt x="595" y="684"/>
                  </a:lnTo>
                  <a:lnTo>
                    <a:pt x="599" y="681"/>
                  </a:lnTo>
                  <a:lnTo>
                    <a:pt x="603" y="677"/>
                  </a:lnTo>
                  <a:lnTo>
                    <a:pt x="608" y="673"/>
                  </a:lnTo>
                  <a:lnTo>
                    <a:pt x="614" y="669"/>
                  </a:lnTo>
                  <a:lnTo>
                    <a:pt x="618" y="663"/>
                  </a:lnTo>
                  <a:lnTo>
                    <a:pt x="625" y="660"/>
                  </a:lnTo>
                  <a:lnTo>
                    <a:pt x="629" y="656"/>
                  </a:lnTo>
                  <a:lnTo>
                    <a:pt x="635" y="650"/>
                  </a:lnTo>
                  <a:lnTo>
                    <a:pt x="641" y="646"/>
                  </a:lnTo>
                  <a:lnTo>
                    <a:pt x="648" y="641"/>
                  </a:lnTo>
                  <a:lnTo>
                    <a:pt x="652" y="637"/>
                  </a:lnTo>
                  <a:lnTo>
                    <a:pt x="658" y="631"/>
                  </a:lnTo>
                  <a:lnTo>
                    <a:pt x="663" y="625"/>
                  </a:lnTo>
                  <a:lnTo>
                    <a:pt x="671" y="622"/>
                  </a:lnTo>
                  <a:lnTo>
                    <a:pt x="677" y="614"/>
                  </a:lnTo>
                  <a:lnTo>
                    <a:pt x="682" y="610"/>
                  </a:lnTo>
                  <a:lnTo>
                    <a:pt x="686" y="604"/>
                  </a:lnTo>
                  <a:lnTo>
                    <a:pt x="694" y="599"/>
                  </a:lnTo>
                  <a:lnTo>
                    <a:pt x="700" y="593"/>
                  </a:lnTo>
                  <a:lnTo>
                    <a:pt x="705" y="587"/>
                  </a:lnTo>
                  <a:lnTo>
                    <a:pt x="711" y="580"/>
                  </a:lnTo>
                  <a:lnTo>
                    <a:pt x="719" y="574"/>
                  </a:lnTo>
                  <a:lnTo>
                    <a:pt x="724" y="568"/>
                  </a:lnTo>
                  <a:lnTo>
                    <a:pt x="730" y="561"/>
                  </a:lnTo>
                  <a:lnTo>
                    <a:pt x="736" y="555"/>
                  </a:lnTo>
                  <a:lnTo>
                    <a:pt x="741" y="547"/>
                  </a:lnTo>
                  <a:lnTo>
                    <a:pt x="747" y="542"/>
                  </a:lnTo>
                  <a:lnTo>
                    <a:pt x="755" y="536"/>
                  </a:lnTo>
                  <a:lnTo>
                    <a:pt x="760" y="527"/>
                  </a:lnTo>
                  <a:lnTo>
                    <a:pt x="766" y="521"/>
                  </a:lnTo>
                  <a:lnTo>
                    <a:pt x="772" y="513"/>
                  </a:lnTo>
                  <a:lnTo>
                    <a:pt x="779" y="506"/>
                  </a:lnTo>
                  <a:lnTo>
                    <a:pt x="785" y="496"/>
                  </a:lnTo>
                  <a:lnTo>
                    <a:pt x="791" y="489"/>
                  </a:lnTo>
                  <a:lnTo>
                    <a:pt x="797" y="481"/>
                  </a:lnTo>
                  <a:lnTo>
                    <a:pt x="802" y="471"/>
                  </a:lnTo>
                  <a:lnTo>
                    <a:pt x="808" y="462"/>
                  </a:lnTo>
                  <a:lnTo>
                    <a:pt x="814" y="454"/>
                  </a:lnTo>
                  <a:lnTo>
                    <a:pt x="817" y="443"/>
                  </a:lnTo>
                  <a:lnTo>
                    <a:pt x="823" y="433"/>
                  </a:lnTo>
                  <a:lnTo>
                    <a:pt x="827" y="424"/>
                  </a:lnTo>
                  <a:lnTo>
                    <a:pt x="833" y="413"/>
                  </a:lnTo>
                  <a:lnTo>
                    <a:pt x="836" y="403"/>
                  </a:lnTo>
                  <a:lnTo>
                    <a:pt x="840" y="394"/>
                  </a:lnTo>
                  <a:lnTo>
                    <a:pt x="846" y="382"/>
                  </a:lnTo>
                  <a:lnTo>
                    <a:pt x="850" y="371"/>
                  </a:lnTo>
                  <a:lnTo>
                    <a:pt x="854" y="361"/>
                  </a:lnTo>
                  <a:lnTo>
                    <a:pt x="859" y="350"/>
                  </a:lnTo>
                  <a:lnTo>
                    <a:pt x="861" y="338"/>
                  </a:lnTo>
                  <a:lnTo>
                    <a:pt x="867" y="329"/>
                  </a:lnTo>
                  <a:lnTo>
                    <a:pt x="869" y="318"/>
                  </a:lnTo>
                  <a:lnTo>
                    <a:pt x="873" y="308"/>
                  </a:lnTo>
                  <a:lnTo>
                    <a:pt x="876" y="297"/>
                  </a:lnTo>
                  <a:lnTo>
                    <a:pt x="880" y="285"/>
                  </a:lnTo>
                  <a:lnTo>
                    <a:pt x="882" y="274"/>
                  </a:lnTo>
                  <a:lnTo>
                    <a:pt x="886" y="262"/>
                  </a:lnTo>
                  <a:lnTo>
                    <a:pt x="888" y="253"/>
                  </a:lnTo>
                  <a:lnTo>
                    <a:pt x="893" y="242"/>
                  </a:lnTo>
                  <a:lnTo>
                    <a:pt x="895" y="232"/>
                  </a:lnTo>
                  <a:lnTo>
                    <a:pt x="897" y="221"/>
                  </a:lnTo>
                  <a:lnTo>
                    <a:pt x="899" y="209"/>
                  </a:lnTo>
                  <a:lnTo>
                    <a:pt x="903" y="200"/>
                  </a:lnTo>
                  <a:lnTo>
                    <a:pt x="905" y="190"/>
                  </a:lnTo>
                  <a:lnTo>
                    <a:pt x="907" y="179"/>
                  </a:lnTo>
                  <a:lnTo>
                    <a:pt x="909" y="169"/>
                  </a:lnTo>
                  <a:lnTo>
                    <a:pt x="911" y="158"/>
                  </a:lnTo>
                  <a:lnTo>
                    <a:pt x="914" y="148"/>
                  </a:lnTo>
                  <a:lnTo>
                    <a:pt x="916" y="141"/>
                  </a:lnTo>
                  <a:lnTo>
                    <a:pt x="916" y="129"/>
                  </a:lnTo>
                  <a:lnTo>
                    <a:pt x="918" y="122"/>
                  </a:lnTo>
                  <a:lnTo>
                    <a:pt x="920" y="112"/>
                  </a:lnTo>
                  <a:lnTo>
                    <a:pt x="922" y="103"/>
                  </a:lnTo>
                  <a:lnTo>
                    <a:pt x="922" y="95"/>
                  </a:lnTo>
                  <a:lnTo>
                    <a:pt x="926" y="88"/>
                  </a:lnTo>
                  <a:lnTo>
                    <a:pt x="926" y="82"/>
                  </a:lnTo>
                  <a:lnTo>
                    <a:pt x="928" y="72"/>
                  </a:lnTo>
                  <a:lnTo>
                    <a:pt x="930" y="67"/>
                  </a:lnTo>
                  <a:lnTo>
                    <a:pt x="931" y="59"/>
                  </a:lnTo>
                  <a:lnTo>
                    <a:pt x="931" y="53"/>
                  </a:lnTo>
                  <a:lnTo>
                    <a:pt x="931" y="48"/>
                  </a:lnTo>
                  <a:lnTo>
                    <a:pt x="933" y="40"/>
                  </a:lnTo>
                  <a:lnTo>
                    <a:pt x="933" y="36"/>
                  </a:lnTo>
                  <a:lnTo>
                    <a:pt x="933" y="31"/>
                  </a:lnTo>
                  <a:lnTo>
                    <a:pt x="935" y="27"/>
                  </a:lnTo>
                  <a:lnTo>
                    <a:pt x="935" y="21"/>
                  </a:lnTo>
                  <a:lnTo>
                    <a:pt x="937" y="19"/>
                  </a:lnTo>
                  <a:lnTo>
                    <a:pt x="937" y="15"/>
                  </a:lnTo>
                  <a:lnTo>
                    <a:pt x="937" y="14"/>
                  </a:lnTo>
                  <a:lnTo>
                    <a:pt x="939" y="12"/>
                  </a:lnTo>
                  <a:lnTo>
                    <a:pt x="939" y="8"/>
                  </a:lnTo>
                  <a:lnTo>
                    <a:pt x="939" y="8"/>
                  </a:lnTo>
                  <a:lnTo>
                    <a:pt x="939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Freeform 12"/>
            <p:cNvSpPr>
              <a:spLocks/>
            </p:cNvSpPr>
            <p:nvPr/>
          </p:nvSpPr>
          <p:spPr bwMode="auto">
            <a:xfrm>
              <a:off x="7380312" y="2348880"/>
              <a:ext cx="557212" cy="454025"/>
            </a:xfrm>
            <a:custGeom>
              <a:avLst/>
              <a:gdLst/>
              <a:ahLst/>
              <a:cxnLst>
                <a:cxn ang="0">
                  <a:pos x="2" y="28"/>
                </a:cxn>
                <a:cxn ang="0">
                  <a:pos x="9" y="65"/>
                </a:cxn>
                <a:cxn ang="0">
                  <a:pos x="17" y="104"/>
                </a:cxn>
                <a:cxn ang="0">
                  <a:pos x="28" y="142"/>
                </a:cxn>
                <a:cxn ang="0">
                  <a:pos x="44" y="180"/>
                </a:cxn>
                <a:cxn ang="0">
                  <a:pos x="59" y="218"/>
                </a:cxn>
                <a:cxn ang="0">
                  <a:pos x="76" y="256"/>
                </a:cxn>
                <a:cxn ang="0">
                  <a:pos x="95" y="293"/>
                </a:cxn>
                <a:cxn ang="0">
                  <a:pos x="114" y="325"/>
                </a:cxn>
                <a:cxn ang="0">
                  <a:pos x="133" y="355"/>
                </a:cxn>
                <a:cxn ang="0">
                  <a:pos x="154" y="386"/>
                </a:cxn>
                <a:cxn ang="0">
                  <a:pos x="175" y="410"/>
                </a:cxn>
                <a:cxn ang="0">
                  <a:pos x="194" y="431"/>
                </a:cxn>
                <a:cxn ang="0">
                  <a:pos x="213" y="448"/>
                </a:cxn>
                <a:cxn ang="0">
                  <a:pos x="232" y="465"/>
                </a:cxn>
                <a:cxn ang="0">
                  <a:pos x="251" y="483"/>
                </a:cxn>
                <a:cxn ang="0">
                  <a:pos x="272" y="498"/>
                </a:cxn>
                <a:cxn ang="0">
                  <a:pos x="289" y="511"/>
                </a:cxn>
                <a:cxn ang="0">
                  <a:pos x="308" y="524"/>
                </a:cxn>
                <a:cxn ang="0">
                  <a:pos x="323" y="538"/>
                </a:cxn>
                <a:cxn ang="0">
                  <a:pos x="338" y="547"/>
                </a:cxn>
                <a:cxn ang="0">
                  <a:pos x="361" y="562"/>
                </a:cxn>
                <a:cxn ang="0">
                  <a:pos x="376" y="570"/>
                </a:cxn>
                <a:cxn ang="0">
                  <a:pos x="390" y="561"/>
                </a:cxn>
                <a:cxn ang="0">
                  <a:pos x="403" y="551"/>
                </a:cxn>
                <a:cxn ang="0">
                  <a:pos x="418" y="540"/>
                </a:cxn>
                <a:cxn ang="0">
                  <a:pos x="435" y="526"/>
                </a:cxn>
                <a:cxn ang="0">
                  <a:pos x="454" y="511"/>
                </a:cxn>
                <a:cxn ang="0">
                  <a:pos x="473" y="494"/>
                </a:cxn>
                <a:cxn ang="0">
                  <a:pos x="496" y="477"/>
                </a:cxn>
                <a:cxn ang="0">
                  <a:pos x="515" y="454"/>
                </a:cxn>
                <a:cxn ang="0">
                  <a:pos x="536" y="431"/>
                </a:cxn>
                <a:cxn ang="0">
                  <a:pos x="559" y="405"/>
                </a:cxn>
                <a:cxn ang="0">
                  <a:pos x="578" y="378"/>
                </a:cxn>
                <a:cxn ang="0">
                  <a:pos x="597" y="346"/>
                </a:cxn>
                <a:cxn ang="0">
                  <a:pos x="614" y="312"/>
                </a:cxn>
                <a:cxn ang="0">
                  <a:pos x="631" y="274"/>
                </a:cxn>
                <a:cxn ang="0">
                  <a:pos x="644" y="234"/>
                </a:cxn>
                <a:cxn ang="0">
                  <a:pos x="658" y="194"/>
                </a:cxn>
                <a:cxn ang="0">
                  <a:pos x="671" y="156"/>
                </a:cxn>
                <a:cxn ang="0">
                  <a:pos x="680" y="118"/>
                </a:cxn>
                <a:cxn ang="0">
                  <a:pos x="690" y="85"/>
                </a:cxn>
                <a:cxn ang="0">
                  <a:pos x="696" y="55"/>
                </a:cxn>
                <a:cxn ang="0">
                  <a:pos x="699" y="30"/>
                </a:cxn>
                <a:cxn ang="0">
                  <a:pos x="701" y="13"/>
                </a:cxn>
                <a:cxn ang="0">
                  <a:pos x="699" y="4"/>
                </a:cxn>
                <a:cxn ang="0">
                  <a:pos x="680" y="4"/>
                </a:cxn>
                <a:cxn ang="0">
                  <a:pos x="640" y="4"/>
                </a:cxn>
                <a:cxn ang="0">
                  <a:pos x="587" y="4"/>
                </a:cxn>
                <a:cxn ang="0">
                  <a:pos x="519" y="4"/>
                </a:cxn>
                <a:cxn ang="0">
                  <a:pos x="441" y="2"/>
                </a:cxn>
                <a:cxn ang="0">
                  <a:pos x="363" y="2"/>
                </a:cxn>
                <a:cxn ang="0">
                  <a:pos x="279" y="2"/>
                </a:cxn>
                <a:cxn ang="0">
                  <a:pos x="203" y="0"/>
                </a:cxn>
                <a:cxn ang="0">
                  <a:pos x="133" y="0"/>
                </a:cxn>
                <a:cxn ang="0">
                  <a:pos x="72" y="0"/>
                </a:cxn>
                <a:cxn ang="0">
                  <a:pos x="28" y="0"/>
                </a:cxn>
                <a:cxn ang="0">
                  <a:pos x="4" y="0"/>
                </a:cxn>
              </a:cxnLst>
              <a:rect l="0" t="0" r="r" b="b"/>
              <a:pathLst>
                <a:path w="701" h="570">
                  <a:moveTo>
                    <a:pt x="0" y="0"/>
                  </a:moveTo>
                  <a:lnTo>
                    <a:pt x="0" y="6"/>
                  </a:lnTo>
                  <a:lnTo>
                    <a:pt x="0" y="13"/>
                  </a:lnTo>
                  <a:lnTo>
                    <a:pt x="0" y="21"/>
                  </a:lnTo>
                  <a:lnTo>
                    <a:pt x="2" y="28"/>
                  </a:lnTo>
                  <a:lnTo>
                    <a:pt x="2" y="36"/>
                  </a:lnTo>
                  <a:lnTo>
                    <a:pt x="4" y="42"/>
                  </a:lnTo>
                  <a:lnTo>
                    <a:pt x="6" y="51"/>
                  </a:lnTo>
                  <a:lnTo>
                    <a:pt x="7" y="59"/>
                  </a:lnTo>
                  <a:lnTo>
                    <a:pt x="9" y="65"/>
                  </a:lnTo>
                  <a:lnTo>
                    <a:pt x="11" y="74"/>
                  </a:lnTo>
                  <a:lnTo>
                    <a:pt x="11" y="82"/>
                  </a:lnTo>
                  <a:lnTo>
                    <a:pt x="13" y="87"/>
                  </a:lnTo>
                  <a:lnTo>
                    <a:pt x="15" y="95"/>
                  </a:lnTo>
                  <a:lnTo>
                    <a:pt x="17" y="104"/>
                  </a:lnTo>
                  <a:lnTo>
                    <a:pt x="21" y="112"/>
                  </a:lnTo>
                  <a:lnTo>
                    <a:pt x="23" y="120"/>
                  </a:lnTo>
                  <a:lnTo>
                    <a:pt x="25" y="127"/>
                  </a:lnTo>
                  <a:lnTo>
                    <a:pt x="26" y="135"/>
                  </a:lnTo>
                  <a:lnTo>
                    <a:pt x="28" y="142"/>
                  </a:lnTo>
                  <a:lnTo>
                    <a:pt x="32" y="150"/>
                  </a:lnTo>
                  <a:lnTo>
                    <a:pt x="34" y="158"/>
                  </a:lnTo>
                  <a:lnTo>
                    <a:pt x="38" y="165"/>
                  </a:lnTo>
                  <a:lnTo>
                    <a:pt x="40" y="175"/>
                  </a:lnTo>
                  <a:lnTo>
                    <a:pt x="44" y="180"/>
                  </a:lnTo>
                  <a:lnTo>
                    <a:pt x="47" y="190"/>
                  </a:lnTo>
                  <a:lnTo>
                    <a:pt x="49" y="198"/>
                  </a:lnTo>
                  <a:lnTo>
                    <a:pt x="53" y="203"/>
                  </a:lnTo>
                  <a:lnTo>
                    <a:pt x="55" y="213"/>
                  </a:lnTo>
                  <a:lnTo>
                    <a:pt x="59" y="218"/>
                  </a:lnTo>
                  <a:lnTo>
                    <a:pt x="63" y="226"/>
                  </a:lnTo>
                  <a:lnTo>
                    <a:pt x="66" y="234"/>
                  </a:lnTo>
                  <a:lnTo>
                    <a:pt x="70" y="243"/>
                  </a:lnTo>
                  <a:lnTo>
                    <a:pt x="72" y="249"/>
                  </a:lnTo>
                  <a:lnTo>
                    <a:pt x="76" y="256"/>
                  </a:lnTo>
                  <a:lnTo>
                    <a:pt x="80" y="264"/>
                  </a:lnTo>
                  <a:lnTo>
                    <a:pt x="83" y="272"/>
                  </a:lnTo>
                  <a:lnTo>
                    <a:pt x="87" y="277"/>
                  </a:lnTo>
                  <a:lnTo>
                    <a:pt x="91" y="285"/>
                  </a:lnTo>
                  <a:lnTo>
                    <a:pt x="95" y="293"/>
                  </a:lnTo>
                  <a:lnTo>
                    <a:pt x="99" y="298"/>
                  </a:lnTo>
                  <a:lnTo>
                    <a:pt x="102" y="306"/>
                  </a:lnTo>
                  <a:lnTo>
                    <a:pt x="106" y="312"/>
                  </a:lnTo>
                  <a:lnTo>
                    <a:pt x="110" y="319"/>
                  </a:lnTo>
                  <a:lnTo>
                    <a:pt x="114" y="325"/>
                  </a:lnTo>
                  <a:lnTo>
                    <a:pt x="118" y="332"/>
                  </a:lnTo>
                  <a:lnTo>
                    <a:pt x="122" y="338"/>
                  </a:lnTo>
                  <a:lnTo>
                    <a:pt x="125" y="344"/>
                  </a:lnTo>
                  <a:lnTo>
                    <a:pt x="131" y="351"/>
                  </a:lnTo>
                  <a:lnTo>
                    <a:pt x="133" y="355"/>
                  </a:lnTo>
                  <a:lnTo>
                    <a:pt x="137" y="363"/>
                  </a:lnTo>
                  <a:lnTo>
                    <a:pt x="141" y="369"/>
                  </a:lnTo>
                  <a:lnTo>
                    <a:pt x="146" y="374"/>
                  </a:lnTo>
                  <a:lnTo>
                    <a:pt x="150" y="378"/>
                  </a:lnTo>
                  <a:lnTo>
                    <a:pt x="154" y="386"/>
                  </a:lnTo>
                  <a:lnTo>
                    <a:pt x="158" y="389"/>
                  </a:lnTo>
                  <a:lnTo>
                    <a:pt x="161" y="395"/>
                  </a:lnTo>
                  <a:lnTo>
                    <a:pt x="165" y="401"/>
                  </a:lnTo>
                  <a:lnTo>
                    <a:pt x="169" y="405"/>
                  </a:lnTo>
                  <a:lnTo>
                    <a:pt x="175" y="410"/>
                  </a:lnTo>
                  <a:lnTo>
                    <a:pt x="177" y="414"/>
                  </a:lnTo>
                  <a:lnTo>
                    <a:pt x="180" y="420"/>
                  </a:lnTo>
                  <a:lnTo>
                    <a:pt x="186" y="424"/>
                  </a:lnTo>
                  <a:lnTo>
                    <a:pt x="190" y="427"/>
                  </a:lnTo>
                  <a:lnTo>
                    <a:pt x="194" y="431"/>
                  </a:lnTo>
                  <a:lnTo>
                    <a:pt x="196" y="435"/>
                  </a:lnTo>
                  <a:lnTo>
                    <a:pt x="201" y="439"/>
                  </a:lnTo>
                  <a:lnTo>
                    <a:pt x="205" y="443"/>
                  </a:lnTo>
                  <a:lnTo>
                    <a:pt x="209" y="445"/>
                  </a:lnTo>
                  <a:lnTo>
                    <a:pt x="213" y="448"/>
                  </a:lnTo>
                  <a:lnTo>
                    <a:pt x="215" y="454"/>
                  </a:lnTo>
                  <a:lnTo>
                    <a:pt x="220" y="456"/>
                  </a:lnTo>
                  <a:lnTo>
                    <a:pt x="224" y="460"/>
                  </a:lnTo>
                  <a:lnTo>
                    <a:pt x="228" y="462"/>
                  </a:lnTo>
                  <a:lnTo>
                    <a:pt x="232" y="465"/>
                  </a:lnTo>
                  <a:lnTo>
                    <a:pt x="236" y="469"/>
                  </a:lnTo>
                  <a:lnTo>
                    <a:pt x="239" y="473"/>
                  </a:lnTo>
                  <a:lnTo>
                    <a:pt x="243" y="477"/>
                  </a:lnTo>
                  <a:lnTo>
                    <a:pt x="247" y="479"/>
                  </a:lnTo>
                  <a:lnTo>
                    <a:pt x="251" y="483"/>
                  </a:lnTo>
                  <a:lnTo>
                    <a:pt x="255" y="486"/>
                  </a:lnTo>
                  <a:lnTo>
                    <a:pt x="260" y="488"/>
                  </a:lnTo>
                  <a:lnTo>
                    <a:pt x="262" y="492"/>
                  </a:lnTo>
                  <a:lnTo>
                    <a:pt x="266" y="494"/>
                  </a:lnTo>
                  <a:lnTo>
                    <a:pt x="272" y="498"/>
                  </a:lnTo>
                  <a:lnTo>
                    <a:pt x="274" y="500"/>
                  </a:lnTo>
                  <a:lnTo>
                    <a:pt x="277" y="503"/>
                  </a:lnTo>
                  <a:lnTo>
                    <a:pt x="283" y="507"/>
                  </a:lnTo>
                  <a:lnTo>
                    <a:pt x="287" y="509"/>
                  </a:lnTo>
                  <a:lnTo>
                    <a:pt x="289" y="511"/>
                  </a:lnTo>
                  <a:lnTo>
                    <a:pt x="294" y="515"/>
                  </a:lnTo>
                  <a:lnTo>
                    <a:pt x="296" y="517"/>
                  </a:lnTo>
                  <a:lnTo>
                    <a:pt x="300" y="521"/>
                  </a:lnTo>
                  <a:lnTo>
                    <a:pt x="304" y="522"/>
                  </a:lnTo>
                  <a:lnTo>
                    <a:pt x="308" y="524"/>
                  </a:lnTo>
                  <a:lnTo>
                    <a:pt x="310" y="528"/>
                  </a:lnTo>
                  <a:lnTo>
                    <a:pt x="314" y="530"/>
                  </a:lnTo>
                  <a:lnTo>
                    <a:pt x="317" y="532"/>
                  </a:lnTo>
                  <a:lnTo>
                    <a:pt x="319" y="534"/>
                  </a:lnTo>
                  <a:lnTo>
                    <a:pt x="323" y="538"/>
                  </a:lnTo>
                  <a:lnTo>
                    <a:pt x="327" y="540"/>
                  </a:lnTo>
                  <a:lnTo>
                    <a:pt x="331" y="540"/>
                  </a:lnTo>
                  <a:lnTo>
                    <a:pt x="333" y="543"/>
                  </a:lnTo>
                  <a:lnTo>
                    <a:pt x="334" y="543"/>
                  </a:lnTo>
                  <a:lnTo>
                    <a:pt x="338" y="547"/>
                  </a:lnTo>
                  <a:lnTo>
                    <a:pt x="344" y="549"/>
                  </a:lnTo>
                  <a:lnTo>
                    <a:pt x="348" y="553"/>
                  </a:lnTo>
                  <a:lnTo>
                    <a:pt x="352" y="557"/>
                  </a:lnTo>
                  <a:lnTo>
                    <a:pt x="357" y="559"/>
                  </a:lnTo>
                  <a:lnTo>
                    <a:pt x="361" y="562"/>
                  </a:lnTo>
                  <a:lnTo>
                    <a:pt x="365" y="564"/>
                  </a:lnTo>
                  <a:lnTo>
                    <a:pt x="367" y="564"/>
                  </a:lnTo>
                  <a:lnTo>
                    <a:pt x="369" y="566"/>
                  </a:lnTo>
                  <a:lnTo>
                    <a:pt x="372" y="568"/>
                  </a:lnTo>
                  <a:lnTo>
                    <a:pt x="376" y="570"/>
                  </a:lnTo>
                  <a:lnTo>
                    <a:pt x="376" y="568"/>
                  </a:lnTo>
                  <a:lnTo>
                    <a:pt x="380" y="566"/>
                  </a:lnTo>
                  <a:lnTo>
                    <a:pt x="382" y="564"/>
                  </a:lnTo>
                  <a:lnTo>
                    <a:pt x="384" y="562"/>
                  </a:lnTo>
                  <a:lnTo>
                    <a:pt x="390" y="561"/>
                  </a:lnTo>
                  <a:lnTo>
                    <a:pt x="393" y="559"/>
                  </a:lnTo>
                  <a:lnTo>
                    <a:pt x="395" y="557"/>
                  </a:lnTo>
                  <a:lnTo>
                    <a:pt x="397" y="555"/>
                  </a:lnTo>
                  <a:lnTo>
                    <a:pt x="399" y="551"/>
                  </a:lnTo>
                  <a:lnTo>
                    <a:pt x="403" y="551"/>
                  </a:lnTo>
                  <a:lnTo>
                    <a:pt x="405" y="549"/>
                  </a:lnTo>
                  <a:lnTo>
                    <a:pt x="409" y="545"/>
                  </a:lnTo>
                  <a:lnTo>
                    <a:pt x="412" y="543"/>
                  </a:lnTo>
                  <a:lnTo>
                    <a:pt x="416" y="541"/>
                  </a:lnTo>
                  <a:lnTo>
                    <a:pt x="418" y="540"/>
                  </a:lnTo>
                  <a:lnTo>
                    <a:pt x="420" y="538"/>
                  </a:lnTo>
                  <a:lnTo>
                    <a:pt x="424" y="534"/>
                  </a:lnTo>
                  <a:lnTo>
                    <a:pt x="428" y="532"/>
                  </a:lnTo>
                  <a:lnTo>
                    <a:pt x="431" y="528"/>
                  </a:lnTo>
                  <a:lnTo>
                    <a:pt x="435" y="526"/>
                  </a:lnTo>
                  <a:lnTo>
                    <a:pt x="439" y="524"/>
                  </a:lnTo>
                  <a:lnTo>
                    <a:pt x="443" y="522"/>
                  </a:lnTo>
                  <a:lnTo>
                    <a:pt x="447" y="517"/>
                  </a:lnTo>
                  <a:lnTo>
                    <a:pt x="450" y="515"/>
                  </a:lnTo>
                  <a:lnTo>
                    <a:pt x="454" y="511"/>
                  </a:lnTo>
                  <a:lnTo>
                    <a:pt x="458" y="509"/>
                  </a:lnTo>
                  <a:lnTo>
                    <a:pt x="462" y="505"/>
                  </a:lnTo>
                  <a:lnTo>
                    <a:pt x="466" y="503"/>
                  </a:lnTo>
                  <a:lnTo>
                    <a:pt x="469" y="498"/>
                  </a:lnTo>
                  <a:lnTo>
                    <a:pt x="473" y="494"/>
                  </a:lnTo>
                  <a:lnTo>
                    <a:pt x="479" y="492"/>
                  </a:lnTo>
                  <a:lnTo>
                    <a:pt x="483" y="488"/>
                  </a:lnTo>
                  <a:lnTo>
                    <a:pt x="486" y="483"/>
                  </a:lnTo>
                  <a:lnTo>
                    <a:pt x="490" y="481"/>
                  </a:lnTo>
                  <a:lnTo>
                    <a:pt x="496" y="477"/>
                  </a:lnTo>
                  <a:lnTo>
                    <a:pt x="500" y="471"/>
                  </a:lnTo>
                  <a:lnTo>
                    <a:pt x="504" y="467"/>
                  </a:lnTo>
                  <a:lnTo>
                    <a:pt x="507" y="464"/>
                  </a:lnTo>
                  <a:lnTo>
                    <a:pt x="513" y="460"/>
                  </a:lnTo>
                  <a:lnTo>
                    <a:pt x="515" y="454"/>
                  </a:lnTo>
                  <a:lnTo>
                    <a:pt x="519" y="450"/>
                  </a:lnTo>
                  <a:lnTo>
                    <a:pt x="525" y="445"/>
                  </a:lnTo>
                  <a:lnTo>
                    <a:pt x="530" y="441"/>
                  </a:lnTo>
                  <a:lnTo>
                    <a:pt x="534" y="437"/>
                  </a:lnTo>
                  <a:lnTo>
                    <a:pt x="536" y="431"/>
                  </a:lnTo>
                  <a:lnTo>
                    <a:pt x="542" y="426"/>
                  </a:lnTo>
                  <a:lnTo>
                    <a:pt x="545" y="422"/>
                  </a:lnTo>
                  <a:lnTo>
                    <a:pt x="549" y="416"/>
                  </a:lnTo>
                  <a:lnTo>
                    <a:pt x="553" y="410"/>
                  </a:lnTo>
                  <a:lnTo>
                    <a:pt x="559" y="405"/>
                  </a:lnTo>
                  <a:lnTo>
                    <a:pt x="561" y="401"/>
                  </a:lnTo>
                  <a:lnTo>
                    <a:pt x="566" y="395"/>
                  </a:lnTo>
                  <a:lnTo>
                    <a:pt x="570" y="389"/>
                  </a:lnTo>
                  <a:lnTo>
                    <a:pt x="574" y="386"/>
                  </a:lnTo>
                  <a:lnTo>
                    <a:pt x="578" y="378"/>
                  </a:lnTo>
                  <a:lnTo>
                    <a:pt x="582" y="372"/>
                  </a:lnTo>
                  <a:lnTo>
                    <a:pt x="585" y="367"/>
                  </a:lnTo>
                  <a:lnTo>
                    <a:pt x="589" y="361"/>
                  </a:lnTo>
                  <a:lnTo>
                    <a:pt x="593" y="353"/>
                  </a:lnTo>
                  <a:lnTo>
                    <a:pt x="597" y="346"/>
                  </a:lnTo>
                  <a:lnTo>
                    <a:pt x="601" y="340"/>
                  </a:lnTo>
                  <a:lnTo>
                    <a:pt x="604" y="332"/>
                  </a:lnTo>
                  <a:lnTo>
                    <a:pt x="606" y="325"/>
                  </a:lnTo>
                  <a:lnTo>
                    <a:pt x="610" y="319"/>
                  </a:lnTo>
                  <a:lnTo>
                    <a:pt x="614" y="312"/>
                  </a:lnTo>
                  <a:lnTo>
                    <a:pt x="618" y="304"/>
                  </a:lnTo>
                  <a:lnTo>
                    <a:pt x="620" y="296"/>
                  </a:lnTo>
                  <a:lnTo>
                    <a:pt x="623" y="289"/>
                  </a:lnTo>
                  <a:lnTo>
                    <a:pt x="627" y="281"/>
                  </a:lnTo>
                  <a:lnTo>
                    <a:pt x="631" y="274"/>
                  </a:lnTo>
                  <a:lnTo>
                    <a:pt x="633" y="266"/>
                  </a:lnTo>
                  <a:lnTo>
                    <a:pt x="637" y="258"/>
                  </a:lnTo>
                  <a:lnTo>
                    <a:pt x="640" y="249"/>
                  </a:lnTo>
                  <a:lnTo>
                    <a:pt x="642" y="243"/>
                  </a:lnTo>
                  <a:lnTo>
                    <a:pt x="644" y="234"/>
                  </a:lnTo>
                  <a:lnTo>
                    <a:pt x="648" y="226"/>
                  </a:lnTo>
                  <a:lnTo>
                    <a:pt x="652" y="217"/>
                  </a:lnTo>
                  <a:lnTo>
                    <a:pt x="654" y="211"/>
                  </a:lnTo>
                  <a:lnTo>
                    <a:pt x="656" y="201"/>
                  </a:lnTo>
                  <a:lnTo>
                    <a:pt x="658" y="194"/>
                  </a:lnTo>
                  <a:lnTo>
                    <a:pt x="661" y="184"/>
                  </a:lnTo>
                  <a:lnTo>
                    <a:pt x="663" y="179"/>
                  </a:lnTo>
                  <a:lnTo>
                    <a:pt x="665" y="171"/>
                  </a:lnTo>
                  <a:lnTo>
                    <a:pt x="667" y="163"/>
                  </a:lnTo>
                  <a:lnTo>
                    <a:pt x="671" y="156"/>
                  </a:lnTo>
                  <a:lnTo>
                    <a:pt x="673" y="148"/>
                  </a:lnTo>
                  <a:lnTo>
                    <a:pt x="675" y="141"/>
                  </a:lnTo>
                  <a:lnTo>
                    <a:pt x="677" y="133"/>
                  </a:lnTo>
                  <a:lnTo>
                    <a:pt x="678" y="127"/>
                  </a:lnTo>
                  <a:lnTo>
                    <a:pt x="680" y="118"/>
                  </a:lnTo>
                  <a:lnTo>
                    <a:pt x="682" y="110"/>
                  </a:lnTo>
                  <a:lnTo>
                    <a:pt x="684" y="104"/>
                  </a:lnTo>
                  <a:lnTo>
                    <a:pt x="686" y="97"/>
                  </a:lnTo>
                  <a:lnTo>
                    <a:pt x="688" y="93"/>
                  </a:lnTo>
                  <a:lnTo>
                    <a:pt x="690" y="85"/>
                  </a:lnTo>
                  <a:lnTo>
                    <a:pt x="690" y="80"/>
                  </a:lnTo>
                  <a:lnTo>
                    <a:pt x="692" y="72"/>
                  </a:lnTo>
                  <a:lnTo>
                    <a:pt x="694" y="66"/>
                  </a:lnTo>
                  <a:lnTo>
                    <a:pt x="694" y="61"/>
                  </a:lnTo>
                  <a:lnTo>
                    <a:pt x="696" y="55"/>
                  </a:lnTo>
                  <a:lnTo>
                    <a:pt x="698" y="51"/>
                  </a:lnTo>
                  <a:lnTo>
                    <a:pt x="698" y="46"/>
                  </a:lnTo>
                  <a:lnTo>
                    <a:pt x="698" y="40"/>
                  </a:lnTo>
                  <a:lnTo>
                    <a:pt x="699" y="36"/>
                  </a:lnTo>
                  <a:lnTo>
                    <a:pt x="699" y="30"/>
                  </a:lnTo>
                  <a:lnTo>
                    <a:pt x="699" y="27"/>
                  </a:lnTo>
                  <a:lnTo>
                    <a:pt x="699" y="23"/>
                  </a:lnTo>
                  <a:lnTo>
                    <a:pt x="701" y="19"/>
                  </a:lnTo>
                  <a:lnTo>
                    <a:pt x="701" y="17"/>
                  </a:lnTo>
                  <a:lnTo>
                    <a:pt x="701" y="13"/>
                  </a:lnTo>
                  <a:lnTo>
                    <a:pt x="701" y="9"/>
                  </a:lnTo>
                  <a:lnTo>
                    <a:pt x="701" y="6"/>
                  </a:lnTo>
                  <a:lnTo>
                    <a:pt x="701" y="4"/>
                  </a:lnTo>
                  <a:lnTo>
                    <a:pt x="701" y="4"/>
                  </a:lnTo>
                  <a:lnTo>
                    <a:pt x="699" y="4"/>
                  </a:lnTo>
                  <a:lnTo>
                    <a:pt x="698" y="4"/>
                  </a:lnTo>
                  <a:lnTo>
                    <a:pt x="694" y="4"/>
                  </a:lnTo>
                  <a:lnTo>
                    <a:pt x="692" y="4"/>
                  </a:lnTo>
                  <a:lnTo>
                    <a:pt x="686" y="4"/>
                  </a:lnTo>
                  <a:lnTo>
                    <a:pt x="680" y="4"/>
                  </a:lnTo>
                  <a:lnTo>
                    <a:pt x="673" y="4"/>
                  </a:lnTo>
                  <a:lnTo>
                    <a:pt x="667" y="4"/>
                  </a:lnTo>
                  <a:lnTo>
                    <a:pt x="659" y="4"/>
                  </a:lnTo>
                  <a:lnTo>
                    <a:pt x="652" y="4"/>
                  </a:lnTo>
                  <a:lnTo>
                    <a:pt x="640" y="4"/>
                  </a:lnTo>
                  <a:lnTo>
                    <a:pt x="631" y="4"/>
                  </a:lnTo>
                  <a:lnTo>
                    <a:pt x="621" y="4"/>
                  </a:lnTo>
                  <a:lnTo>
                    <a:pt x="610" y="4"/>
                  </a:lnTo>
                  <a:lnTo>
                    <a:pt x="597" y="4"/>
                  </a:lnTo>
                  <a:lnTo>
                    <a:pt x="587" y="4"/>
                  </a:lnTo>
                  <a:lnTo>
                    <a:pt x="572" y="4"/>
                  </a:lnTo>
                  <a:lnTo>
                    <a:pt x="559" y="4"/>
                  </a:lnTo>
                  <a:lnTo>
                    <a:pt x="545" y="4"/>
                  </a:lnTo>
                  <a:lnTo>
                    <a:pt x="532" y="4"/>
                  </a:lnTo>
                  <a:lnTo>
                    <a:pt x="519" y="4"/>
                  </a:lnTo>
                  <a:lnTo>
                    <a:pt x="504" y="4"/>
                  </a:lnTo>
                  <a:lnTo>
                    <a:pt x="488" y="4"/>
                  </a:lnTo>
                  <a:lnTo>
                    <a:pt x="473" y="4"/>
                  </a:lnTo>
                  <a:lnTo>
                    <a:pt x="458" y="2"/>
                  </a:lnTo>
                  <a:lnTo>
                    <a:pt x="441" y="2"/>
                  </a:lnTo>
                  <a:lnTo>
                    <a:pt x="428" y="2"/>
                  </a:lnTo>
                  <a:lnTo>
                    <a:pt x="410" y="2"/>
                  </a:lnTo>
                  <a:lnTo>
                    <a:pt x="393" y="2"/>
                  </a:lnTo>
                  <a:lnTo>
                    <a:pt x="378" y="2"/>
                  </a:lnTo>
                  <a:lnTo>
                    <a:pt x="363" y="2"/>
                  </a:lnTo>
                  <a:lnTo>
                    <a:pt x="346" y="2"/>
                  </a:lnTo>
                  <a:lnTo>
                    <a:pt x="331" y="2"/>
                  </a:lnTo>
                  <a:lnTo>
                    <a:pt x="314" y="2"/>
                  </a:lnTo>
                  <a:lnTo>
                    <a:pt x="296" y="2"/>
                  </a:lnTo>
                  <a:lnTo>
                    <a:pt x="279" y="2"/>
                  </a:lnTo>
                  <a:lnTo>
                    <a:pt x="264" y="2"/>
                  </a:lnTo>
                  <a:lnTo>
                    <a:pt x="249" y="2"/>
                  </a:lnTo>
                  <a:lnTo>
                    <a:pt x="232" y="2"/>
                  </a:lnTo>
                  <a:lnTo>
                    <a:pt x="218" y="2"/>
                  </a:lnTo>
                  <a:lnTo>
                    <a:pt x="203" y="0"/>
                  </a:lnTo>
                  <a:lnTo>
                    <a:pt x="188" y="0"/>
                  </a:lnTo>
                  <a:lnTo>
                    <a:pt x="173" y="0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33" y="0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95" y="0"/>
                  </a:lnTo>
                  <a:lnTo>
                    <a:pt x="83" y="0"/>
                  </a:lnTo>
                  <a:lnTo>
                    <a:pt x="72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5" y="0"/>
                  </a:lnTo>
                  <a:lnTo>
                    <a:pt x="36" y="0"/>
                  </a:lnTo>
                  <a:lnTo>
                    <a:pt x="28" y="0"/>
                  </a:lnTo>
                  <a:lnTo>
                    <a:pt x="23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dirty="0">
                <a:solidFill>
                  <a:srgbClr val="FFC000"/>
                </a:solidFill>
              </a:endParaRPr>
            </a:p>
          </p:txBody>
        </p:sp>
        <p:sp>
          <p:nvSpPr>
            <p:cNvPr id="94" name="Freeform 13"/>
            <p:cNvSpPr>
              <a:spLocks/>
            </p:cNvSpPr>
            <p:nvPr/>
          </p:nvSpPr>
          <p:spPr bwMode="auto">
            <a:xfrm>
              <a:off x="7446963" y="3394075"/>
              <a:ext cx="465137" cy="454025"/>
            </a:xfrm>
            <a:custGeom>
              <a:avLst/>
              <a:gdLst/>
              <a:ahLst/>
              <a:cxnLst>
                <a:cxn ang="0">
                  <a:pos x="88" y="69"/>
                </a:cxn>
                <a:cxn ang="0">
                  <a:pos x="61" y="94"/>
                </a:cxn>
                <a:cxn ang="0">
                  <a:pos x="39" y="124"/>
                </a:cxn>
                <a:cxn ang="0">
                  <a:pos x="21" y="158"/>
                </a:cxn>
                <a:cxn ang="0">
                  <a:pos x="10" y="198"/>
                </a:cxn>
                <a:cxn ang="0">
                  <a:pos x="4" y="236"/>
                </a:cxn>
                <a:cxn ang="0">
                  <a:pos x="0" y="278"/>
                </a:cxn>
                <a:cxn ang="0">
                  <a:pos x="4" y="320"/>
                </a:cxn>
                <a:cxn ang="0">
                  <a:pos x="12" y="360"/>
                </a:cxn>
                <a:cxn ang="0">
                  <a:pos x="23" y="399"/>
                </a:cxn>
                <a:cxn ang="0">
                  <a:pos x="40" y="437"/>
                </a:cxn>
                <a:cxn ang="0">
                  <a:pos x="63" y="470"/>
                </a:cxn>
                <a:cxn ang="0">
                  <a:pos x="88" y="500"/>
                </a:cxn>
                <a:cxn ang="0">
                  <a:pos x="118" y="523"/>
                </a:cxn>
                <a:cxn ang="0">
                  <a:pos x="151" y="542"/>
                </a:cxn>
                <a:cxn ang="0">
                  <a:pos x="185" y="557"/>
                </a:cxn>
                <a:cxn ang="0">
                  <a:pos x="221" y="567"/>
                </a:cxn>
                <a:cxn ang="0">
                  <a:pos x="257" y="572"/>
                </a:cxn>
                <a:cxn ang="0">
                  <a:pos x="295" y="572"/>
                </a:cxn>
                <a:cxn ang="0">
                  <a:pos x="331" y="567"/>
                </a:cxn>
                <a:cxn ang="0">
                  <a:pos x="369" y="561"/>
                </a:cxn>
                <a:cxn ang="0">
                  <a:pos x="404" y="550"/>
                </a:cxn>
                <a:cxn ang="0">
                  <a:pos x="438" y="534"/>
                </a:cxn>
                <a:cxn ang="0">
                  <a:pos x="468" y="517"/>
                </a:cxn>
                <a:cxn ang="0">
                  <a:pos x="497" y="496"/>
                </a:cxn>
                <a:cxn ang="0">
                  <a:pos x="523" y="475"/>
                </a:cxn>
                <a:cxn ang="0">
                  <a:pos x="542" y="447"/>
                </a:cxn>
                <a:cxn ang="0">
                  <a:pos x="559" y="418"/>
                </a:cxn>
                <a:cxn ang="0">
                  <a:pos x="571" y="388"/>
                </a:cxn>
                <a:cxn ang="0">
                  <a:pos x="578" y="352"/>
                </a:cxn>
                <a:cxn ang="0">
                  <a:pos x="586" y="318"/>
                </a:cxn>
                <a:cxn ang="0">
                  <a:pos x="586" y="282"/>
                </a:cxn>
                <a:cxn ang="0">
                  <a:pos x="582" y="246"/>
                </a:cxn>
                <a:cxn ang="0">
                  <a:pos x="576" y="209"/>
                </a:cxn>
                <a:cxn ang="0">
                  <a:pos x="565" y="177"/>
                </a:cxn>
                <a:cxn ang="0">
                  <a:pos x="552" y="145"/>
                </a:cxn>
                <a:cxn ang="0">
                  <a:pos x="533" y="114"/>
                </a:cxn>
                <a:cxn ang="0">
                  <a:pos x="512" y="90"/>
                </a:cxn>
                <a:cxn ang="0">
                  <a:pos x="485" y="69"/>
                </a:cxn>
                <a:cxn ang="0">
                  <a:pos x="459" y="48"/>
                </a:cxn>
                <a:cxn ang="0">
                  <a:pos x="434" y="35"/>
                </a:cxn>
                <a:cxn ang="0">
                  <a:pos x="404" y="19"/>
                </a:cxn>
                <a:cxn ang="0">
                  <a:pos x="377" y="10"/>
                </a:cxn>
                <a:cxn ang="0">
                  <a:pos x="348" y="4"/>
                </a:cxn>
                <a:cxn ang="0">
                  <a:pos x="318" y="2"/>
                </a:cxn>
                <a:cxn ang="0">
                  <a:pos x="289" y="0"/>
                </a:cxn>
                <a:cxn ang="0">
                  <a:pos x="257" y="2"/>
                </a:cxn>
                <a:cxn ang="0">
                  <a:pos x="227" y="8"/>
                </a:cxn>
                <a:cxn ang="0">
                  <a:pos x="194" y="17"/>
                </a:cxn>
                <a:cxn ang="0">
                  <a:pos x="160" y="29"/>
                </a:cxn>
                <a:cxn ang="0">
                  <a:pos x="128" y="44"/>
                </a:cxn>
              </a:cxnLst>
              <a:rect l="0" t="0" r="r" b="b"/>
              <a:pathLst>
                <a:path w="586" h="572">
                  <a:moveTo>
                    <a:pt x="115" y="52"/>
                  </a:moveTo>
                  <a:lnTo>
                    <a:pt x="107" y="56"/>
                  </a:lnTo>
                  <a:lnTo>
                    <a:pt x="101" y="59"/>
                  </a:lnTo>
                  <a:lnTo>
                    <a:pt x="94" y="63"/>
                  </a:lnTo>
                  <a:lnTo>
                    <a:pt x="88" y="69"/>
                  </a:lnTo>
                  <a:lnTo>
                    <a:pt x="82" y="73"/>
                  </a:lnTo>
                  <a:lnTo>
                    <a:pt x="77" y="76"/>
                  </a:lnTo>
                  <a:lnTo>
                    <a:pt x="71" y="82"/>
                  </a:lnTo>
                  <a:lnTo>
                    <a:pt x="67" y="88"/>
                  </a:lnTo>
                  <a:lnTo>
                    <a:pt x="61" y="94"/>
                  </a:lnTo>
                  <a:lnTo>
                    <a:pt x="56" y="99"/>
                  </a:lnTo>
                  <a:lnTo>
                    <a:pt x="52" y="107"/>
                  </a:lnTo>
                  <a:lnTo>
                    <a:pt x="48" y="111"/>
                  </a:lnTo>
                  <a:lnTo>
                    <a:pt x="42" y="118"/>
                  </a:lnTo>
                  <a:lnTo>
                    <a:pt x="39" y="124"/>
                  </a:lnTo>
                  <a:lnTo>
                    <a:pt x="35" y="132"/>
                  </a:lnTo>
                  <a:lnTo>
                    <a:pt x="33" y="139"/>
                  </a:lnTo>
                  <a:lnTo>
                    <a:pt x="29" y="145"/>
                  </a:lnTo>
                  <a:lnTo>
                    <a:pt x="25" y="152"/>
                  </a:lnTo>
                  <a:lnTo>
                    <a:pt x="21" y="158"/>
                  </a:lnTo>
                  <a:lnTo>
                    <a:pt x="20" y="166"/>
                  </a:lnTo>
                  <a:lnTo>
                    <a:pt x="16" y="173"/>
                  </a:lnTo>
                  <a:lnTo>
                    <a:pt x="16" y="181"/>
                  </a:lnTo>
                  <a:lnTo>
                    <a:pt x="12" y="190"/>
                  </a:lnTo>
                  <a:lnTo>
                    <a:pt x="10" y="198"/>
                  </a:lnTo>
                  <a:lnTo>
                    <a:pt x="8" y="204"/>
                  </a:lnTo>
                  <a:lnTo>
                    <a:pt x="6" y="213"/>
                  </a:lnTo>
                  <a:lnTo>
                    <a:pt x="4" y="221"/>
                  </a:lnTo>
                  <a:lnTo>
                    <a:pt x="4" y="228"/>
                  </a:lnTo>
                  <a:lnTo>
                    <a:pt x="4" y="236"/>
                  </a:lnTo>
                  <a:lnTo>
                    <a:pt x="2" y="246"/>
                  </a:lnTo>
                  <a:lnTo>
                    <a:pt x="2" y="253"/>
                  </a:lnTo>
                  <a:lnTo>
                    <a:pt x="2" y="263"/>
                  </a:lnTo>
                  <a:lnTo>
                    <a:pt x="0" y="270"/>
                  </a:lnTo>
                  <a:lnTo>
                    <a:pt x="0" y="278"/>
                  </a:lnTo>
                  <a:lnTo>
                    <a:pt x="0" y="285"/>
                  </a:lnTo>
                  <a:lnTo>
                    <a:pt x="2" y="295"/>
                  </a:lnTo>
                  <a:lnTo>
                    <a:pt x="2" y="303"/>
                  </a:lnTo>
                  <a:lnTo>
                    <a:pt x="4" y="312"/>
                  </a:lnTo>
                  <a:lnTo>
                    <a:pt x="4" y="320"/>
                  </a:lnTo>
                  <a:lnTo>
                    <a:pt x="4" y="329"/>
                  </a:lnTo>
                  <a:lnTo>
                    <a:pt x="6" y="335"/>
                  </a:lnTo>
                  <a:lnTo>
                    <a:pt x="8" y="342"/>
                  </a:lnTo>
                  <a:lnTo>
                    <a:pt x="8" y="352"/>
                  </a:lnTo>
                  <a:lnTo>
                    <a:pt x="12" y="360"/>
                  </a:lnTo>
                  <a:lnTo>
                    <a:pt x="14" y="367"/>
                  </a:lnTo>
                  <a:lnTo>
                    <a:pt x="16" y="377"/>
                  </a:lnTo>
                  <a:lnTo>
                    <a:pt x="18" y="384"/>
                  </a:lnTo>
                  <a:lnTo>
                    <a:pt x="21" y="392"/>
                  </a:lnTo>
                  <a:lnTo>
                    <a:pt x="23" y="399"/>
                  </a:lnTo>
                  <a:lnTo>
                    <a:pt x="27" y="407"/>
                  </a:lnTo>
                  <a:lnTo>
                    <a:pt x="31" y="415"/>
                  </a:lnTo>
                  <a:lnTo>
                    <a:pt x="33" y="422"/>
                  </a:lnTo>
                  <a:lnTo>
                    <a:pt x="37" y="428"/>
                  </a:lnTo>
                  <a:lnTo>
                    <a:pt x="40" y="437"/>
                  </a:lnTo>
                  <a:lnTo>
                    <a:pt x="44" y="443"/>
                  </a:lnTo>
                  <a:lnTo>
                    <a:pt x="50" y="451"/>
                  </a:lnTo>
                  <a:lnTo>
                    <a:pt x="54" y="458"/>
                  </a:lnTo>
                  <a:lnTo>
                    <a:pt x="58" y="464"/>
                  </a:lnTo>
                  <a:lnTo>
                    <a:pt x="63" y="470"/>
                  </a:lnTo>
                  <a:lnTo>
                    <a:pt x="67" y="475"/>
                  </a:lnTo>
                  <a:lnTo>
                    <a:pt x="73" y="481"/>
                  </a:lnTo>
                  <a:lnTo>
                    <a:pt x="77" y="489"/>
                  </a:lnTo>
                  <a:lnTo>
                    <a:pt x="82" y="494"/>
                  </a:lnTo>
                  <a:lnTo>
                    <a:pt x="88" y="500"/>
                  </a:lnTo>
                  <a:lnTo>
                    <a:pt x="94" y="506"/>
                  </a:lnTo>
                  <a:lnTo>
                    <a:pt x="99" y="510"/>
                  </a:lnTo>
                  <a:lnTo>
                    <a:pt x="107" y="515"/>
                  </a:lnTo>
                  <a:lnTo>
                    <a:pt x="111" y="519"/>
                  </a:lnTo>
                  <a:lnTo>
                    <a:pt x="118" y="523"/>
                  </a:lnTo>
                  <a:lnTo>
                    <a:pt x="124" y="529"/>
                  </a:lnTo>
                  <a:lnTo>
                    <a:pt x="130" y="532"/>
                  </a:lnTo>
                  <a:lnTo>
                    <a:pt x="137" y="534"/>
                  </a:lnTo>
                  <a:lnTo>
                    <a:pt x="141" y="540"/>
                  </a:lnTo>
                  <a:lnTo>
                    <a:pt x="151" y="542"/>
                  </a:lnTo>
                  <a:lnTo>
                    <a:pt x="156" y="546"/>
                  </a:lnTo>
                  <a:lnTo>
                    <a:pt x="162" y="550"/>
                  </a:lnTo>
                  <a:lnTo>
                    <a:pt x="172" y="551"/>
                  </a:lnTo>
                  <a:lnTo>
                    <a:pt x="177" y="555"/>
                  </a:lnTo>
                  <a:lnTo>
                    <a:pt x="185" y="557"/>
                  </a:lnTo>
                  <a:lnTo>
                    <a:pt x="192" y="561"/>
                  </a:lnTo>
                  <a:lnTo>
                    <a:pt x="198" y="561"/>
                  </a:lnTo>
                  <a:lnTo>
                    <a:pt x="206" y="563"/>
                  </a:lnTo>
                  <a:lnTo>
                    <a:pt x="212" y="565"/>
                  </a:lnTo>
                  <a:lnTo>
                    <a:pt x="221" y="567"/>
                  </a:lnTo>
                  <a:lnTo>
                    <a:pt x="229" y="567"/>
                  </a:lnTo>
                  <a:lnTo>
                    <a:pt x="234" y="567"/>
                  </a:lnTo>
                  <a:lnTo>
                    <a:pt x="244" y="569"/>
                  </a:lnTo>
                  <a:lnTo>
                    <a:pt x="250" y="569"/>
                  </a:lnTo>
                  <a:lnTo>
                    <a:pt x="257" y="572"/>
                  </a:lnTo>
                  <a:lnTo>
                    <a:pt x="265" y="572"/>
                  </a:lnTo>
                  <a:lnTo>
                    <a:pt x="274" y="572"/>
                  </a:lnTo>
                  <a:lnTo>
                    <a:pt x="280" y="572"/>
                  </a:lnTo>
                  <a:lnTo>
                    <a:pt x="288" y="572"/>
                  </a:lnTo>
                  <a:lnTo>
                    <a:pt x="295" y="572"/>
                  </a:lnTo>
                  <a:lnTo>
                    <a:pt x="303" y="572"/>
                  </a:lnTo>
                  <a:lnTo>
                    <a:pt x="310" y="572"/>
                  </a:lnTo>
                  <a:lnTo>
                    <a:pt x="318" y="569"/>
                  </a:lnTo>
                  <a:lnTo>
                    <a:pt x="326" y="569"/>
                  </a:lnTo>
                  <a:lnTo>
                    <a:pt x="331" y="567"/>
                  </a:lnTo>
                  <a:lnTo>
                    <a:pt x="339" y="567"/>
                  </a:lnTo>
                  <a:lnTo>
                    <a:pt x="346" y="565"/>
                  </a:lnTo>
                  <a:lnTo>
                    <a:pt x="354" y="563"/>
                  </a:lnTo>
                  <a:lnTo>
                    <a:pt x="362" y="563"/>
                  </a:lnTo>
                  <a:lnTo>
                    <a:pt x="369" y="561"/>
                  </a:lnTo>
                  <a:lnTo>
                    <a:pt x="377" y="557"/>
                  </a:lnTo>
                  <a:lnTo>
                    <a:pt x="383" y="555"/>
                  </a:lnTo>
                  <a:lnTo>
                    <a:pt x="390" y="553"/>
                  </a:lnTo>
                  <a:lnTo>
                    <a:pt x="398" y="551"/>
                  </a:lnTo>
                  <a:lnTo>
                    <a:pt x="404" y="550"/>
                  </a:lnTo>
                  <a:lnTo>
                    <a:pt x="411" y="546"/>
                  </a:lnTo>
                  <a:lnTo>
                    <a:pt x="417" y="544"/>
                  </a:lnTo>
                  <a:lnTo>
                    <a:pt x="424" y="542"/>
                  </a:lnTo>
                  <a:lnTo>
                    <a:pt x="432" y="538"/>
                  </a:lnTo>
                  <a:lnTo>
                    <a:pt x="438" y="534"/>
                  </a:lnTo>
                  <a:lnTo>
                    <a:pt x="443" y="531"/>
                  </a:lnTo>
                  <a:lnTo>
                    <a:pt x="451" y="529"/>
                  </a:lnTo>
                  <a:lnTo>
                    <a:pt x="457" y="525"/>
                  </a:lnTo>
                  <a:lnTo>
                    <a:pt x="462" y="521"/>
                  </a:lnTo>
                  <a:lnTo>
                    <a:pt x="468" y="517"/>
                  </a:lnTo>
                  <a:lnTo>
                    <a:pt x="476" y="513"/>
                  </a:lnTo>
                  <a:lnTo>
                    <a:pt x="481" y="510"/>
                  </a:lnTo>
                  <a:lnTo>
                    <a:pt x="485" y="506"/>
                  </a:lnTo>
                  <a:lnTo>
                    <a:pt x="491" y="502"/>
                  </a:lnTo>
                  <a:lnTo>
                    <a:pt x="497" y="496"/>
                  </a:lnTo>
                  <a:lnTo>
                    <a:pt x="502" y="493"/>
                  </a:lnTo>
                  <a:lnTo>
                    <a:pt x="508" y="489"/>
                  </a:lnTo>
                  <a:lnTo>
                    <a:pt x="514" y="485"/>
                  </a:lnTo>
                  <a:lnTo>
                    <a:pt x="519" y="479"/>
                  </a:lnTo>
                  <a:lnTo>
                    <a:pt x="523" y="475"/>
                  </a:lnTo>
                  <a:lnTo>
                    <a:pt x="527" y="470"/>
                  </a:lnTo>
                  <a:lnTo>
                    <a:pt x="531" y="464"/>
                  </a:lnTo>
                  <a:lnTo>
                    <a:pt x="537" y="458"/>
                  </a:lnTo>
                  <a:lnTo>
                    <a:pt x="538" y="453"/>
                  </a:lnTo>
                  <a:lnTo>
                    <a:pt x="542" y="447"/>
                  </a:lnTo>
                  <a:lnTo>
                    <a:pt x="546" y="441"/>
                  </a:lnTo>
                  <a:lnTo>
                    <a:pt x="550" y="437"/>
                  </a:lnTo>
                  <a:lnTo>
                    <a:pt x="554" y="430"/>
                  </a:lnTo>
                  <a:lnTo>
                    <a:pt x="556" y="424"/>
                  </a:lnTo>
                  <a:lnTo>
                    <a:pt x="559" y="418"/>
                  </a:lnTo>
                  <a:lnTo>
                    <a:pt x="561" y="413"/>
                  </a:lnTo>
                  <a:lnTo>
                    <a:pt x="565" y="405"/>
                  </a:lnTo>
                  <a:lnTo>
                    <a:pt x="567" y="399"/>
                  </a:lnTo>
                  <a:lnTo>
                    <a:pt x="571" y="392"/>
                  </a:lnTo>
                  <a:lnTo>
                    <a:pt x="571" y="388"/>
                  </a:lnTo>
                  <a:lnTo>
                    <a:pt x="575" y="380"/>
                  </a:lnTo>
                  <a:lnTo>
                    <a:pt x="576" y="373"/>
                  </a:lnTo>
                  <a:lnTo>
                    <a:pt x="576" y="365"/>
                  </a:lnTo>
                  <a:lnTo>
                    <a:pt x="578" y="358"/>
                  </a:lnTo>
                  <a:lnTo>
                    <a:pt x="578" y="352"/>
                  </a:lnTo>
                  <a:lnTo>
                    <a:pt x="580" y="346"/>
                  </a:lnTo>
                  <a:lnTo>
                    <a:pt x="582" y="337"/>
                  </a:lnTo>
                  <a:lnTo>
                    <a:pt x="584" y="331"/>
                  </a:lnTo>
                  <a:lnTo>
                    <a:pt x="584" y="323"/>
                  </a:lnTo>
                  <a:lnTo>
                    <a:pt x="586" y="318"/>
                  </a:lnTo>
                  <a:lnTo>
                    <a:pt x="586" y="308"/>
                  </a:lnTo>
                  <a:lnTo>
                    <a:pt x="586" y="303"/>
                  </a:lnTo>
                  <a:lnTo>
                    <a:pt x="586" y="297"/>
                  </a:lnTo>
                  <a:lnTo>
                    <a:pt x="586" y="289"/>
                  </a:lnTo>
                  <a:lnTo>
                    <a:pt x="586" y="282"/>
                  </a:lnTo>
                  <a:lnTo>
                    <a:pt x="586" y="274"/>
                  </a:lnTo>
                  <a:lnTo>
                    <a:pt x="586" y="266"/>
                  </a:lnTo>
                  <a:lnTo>
                    <a:pt x="584" y="261"/>
                  </a:lnTo>
                  <a:lnTo>
                    <a:pt x="582" y="251"/>
                  </a:lnTo>
                  <a:lnTo>
                    <a:pt x="582" y="246"/>
                  </a:lnTo>
                  <a:lnTo>
                    <a:pt x="580" y="238"/>
                  </a:lnTo>
                  <a:lnTo>
                    <a:pt x="580" y="230"/>
                  </a:lnTo>
                  <a:lnTo>
                    <a:pt x="578" y="225"/>
                  </a:lnTo>
                  <a:lnTo>
                    <a:pt x="576" y="217"/>
                  </a:lnTo>
                  <a:lnTo>
                    <a:pt x="576" y="209"/>
                  </a:lnTo>
                  <a:lnTo>
                    <a:pt x="575" y="202"/>
                  </a:lnTo>
                  <a:lnTo>
                    <a:pt x="571" y="196"/>
                  </a:lnTo>
                  <a:lnTo>
                    <a:pt x="571" y="190"/>
                  </a:lnTo>
                  <a:lnTo>
                    <a:pt x="567" y="183"/>
                  </a:lnTo>
                  <a:lnTo>
                    <a:pt x="565" y="177"/>
                  </a:lnTo>
                  <a:lnTo>
                    <a:pt x="563" y="170"/>
                  </a:lnTo>
                  <a:lnTo>
                    <a:pt x="559" y="164"/>
                  </a:lnTo>
                  <a:lnTo>
                    <a:pt x="556" y="156"/>
                  </a:lnTo>
                  <a:lnTo>
                    <a:pt x="554" y="149"/>
                  </a:lnTo>
                  <a:lnTo>
                    <a:pt x="552" y="145"/>
                  </a:lnTo>
                  <a:lnTo>
                    <a:pt x="546" y="139"/>
                  </a:lnTo>
                  <a:lnTo>
                    <a:pt x="542" y="132"/>
                  </a:lnTo>
                  <a:lnTo>
                    <a:pt x="540" y="126"/>
                  </a:lnTo>
                  <a:lnTo>
                    <a:pt x="537" y="120"/>
                  </a:lnTo>
                  <a:lnTo>
                    <a:pt x="533" y="114"/>
                  </a:lnTo>
                  <a:lnTo>
                    <a:pt x="529" y="109"/>
                  </a:lnTo>
                  <a:lnTo>
                    <a:pt x="525" y="105"/>
                  </a:lnTo>
                  <a:lnTo>
                    <a:pt x="519" y="97"/>
                  </a:lnTo>
                  <a:lnTo>
                    <a:pt x="516" y="94"/>
                  </a:lnTo>
                  <a:lnTo>
                    <a:pt x="512" y="90"/>
                  </a:lnTo>
                  <a:lnTo>
                    <a:pt x="506" y="86"/>
                  </a:lnTo>
                  <a:lnTo>
                    <a:pt x="502" y="80"/>
                  </a:lnTo>
                  <a:lnTo>
                    <a:pt x="497" y="76"/>
                  </a:lnTo>
                  <a:lnTo>
                    <a:pt x="491" y="73"/>
                  </a:lnTo>
                  <a:lnTo>
                    <a:pt x="485" y="69"/>
                  </a:lnTo>
                  <a:lnTo>
                    <a:pt x="481" y="63"/>
                  </a:lnTo>
                  <a:lnTo>
                    <a:pt x="476" y="59"/>
                  </a:lnTo>
                  <a:lnTo>
                    <a:pt x="470" y="57"/>
                  </a:lnTo>
                  <a:lnTo>
                    <a:pt x="466" y="52"/>
                  </a:lnTo>
                  <a:lnTo>
                    <a:pt x="459" y="48"/>
                  </a:lnTo>
                  <a:lnTo>
                    <a:pt x="455" y="44"/>
                  </a:lnTo>
                  <a:lnTo>
                    <a:pt x="449" y="42"/>
                  </a:lnTo>
                  <a:lnTo>
                    <a:pt x="443" y="38"/>
                  </a:lnTo>
                  <a:lnTo>
                    <a:pt x="438" y="37"/>
                  </a:lnTo>
                  <a:lnTo>
                    <a:pt x="434" y="35"/>
                  </a:lnTo>
                  <a:lnTo>
                    <a:pt x="428" y="29"/>
                  </a:lnTo>
                  <a:lnTo>
                    <a:pt x="423" y="27"/>
                  </a:lnTo>
                  <a:lnTo>
                    <a:pt x="417" y="25"/>
                  </a:lnTo>
                  <a:lnTo>
                    <a:pt x="411" y="23"/>
                  </a:lnTo>
                  <a:lnTo>
                    <a:pt x="404" y="19"/>
                  </a:lnTo>
                  <a:lnTo>
                    <a:pt x="400" y="17"/>
                  </a:lnTo>
                  <a:lnTo>
                    <a:pt x="394" y="16"/>
                  </a:lnTo>
                  <a:lnTo>
                    <a:pt x="388" y="16"/>
                  </a:lnTo>
                  <a:lnTo>
                    <a:pt x="383" y="12"/>
                  </a:lnTo>
                  <a:lnTo>
                    <a:pt x="377" y="10"/>
                  </a:lnTo>
                  <a:lnTo>
                    <a:pt x="371" y="8"/>
                  </a:lnTo>
                  <a:lnTo>
                    <a:pt x="365" y="8"/>
                  </a:lnTo>
                  <a:lnTo>
                    <a:pt x="360" y="6"/>
                  </a:lnTo>
                  <a:lnTo>
                    <a:pt x="352" y="4"/>
                  </a:lnTo>
                  <a:lnTo>
                    <a:pt x="348" y="4"/>
                  </a:lnTo>
                  <a:lnTo>
                    <a:pt x="343" y="4"/>
                  </a:lnTo>
                  <a:lnTo>
                    <a:pt x="337" y="2"/>
                  </a:lnTo>
                  <a:lnTo>
                    <a:pt x="331" y="2"/>
                  </a:lnTo>
                  <a:lnTo>
                    <a:pt x="326" y="2"/>
                  </a:lnTo>
                  <a:lnTo>
                    <a:pt x="318" y="2"/>
                  </a:lnTo>
                  <a:lnTo>
                    <a:pt x="312" y="0"/>
                  </a:lnTo>
                  <a:lnTo>
                    <a:pt x="307" y="0"/>
                  </a:lnTo>
                  <a:lnTo>
                    <a:pt x="301" y="0"/>
                  </a:lnTo>
                  <a:lnTo>
                    <a:pt x="295" y="0"/>
                  </a:lnTo>
                  <a:lnTo>
                    <a:pt x="289" y="0"/>
                  </a:lnTo>
                  <a:lnTo>
                    <a:pt x="282" y="0"/>
                  </a:lnTo>
                  <a:lnTo>
                    <a:pt x="276" y="0"/>
                  </a:lnTo>
                  <a:lnTo>
                    <a:pt x="269" y="2"/>
                  </a:lnTo>
                  <a:lnTo>
                    <a:pt x="263" y="2"/>
                  </a:lnTo>
                  <a:lnTo>
                    <a:pt x="257" y="2"/>
                  </a:lnTo>
                  <a:lnTo>
                    <a:pt x="250" y="4"/>
                  </a:lnTo>
                  <a:lnTo>
                    <a:pt x="246" y="4"/>
                  </a:lnTo>
                  <a:lnTo>
                    <a:pt x="240" y="6"/>
                  </a:lnTo>
                  <a:lnTo>
                    <a:pt x="232" y="6"/>
                  </a:lnTo>
                  <a:lnTo>
                    <a:pt x="227" y="8"/>
                  </a:lnTo>
                  <a:lnTo>
                    <a:pt x="221" y="10"/>
                  </a:lnTo>
                  <a:lnTo>
                    <a:pt x="212" y="12"/>
                  </a:lnTo>
                  <a:lnTo>
                    <a:pt x="208" y="14"/>
                  </a:lnTo>
                  <a:lnTo>
                    <a:pt x="198" y="16"/>
                  </a:lnTo>
                  <a:lnTo>
                    <a:pt x="194" y="17"/>
                  </a:lnTo>
                  <a:lnTo>
                    <a:pt x="187" y="19"/>
                  </a:lnTo>
                  <a:lnTo>
                    <a:pt x="181" y="23"/>
                  </a:lnTo>
                  <a:lnTo>
                    <a:pt x="173" y="25"/>
                  </a:lnTo>
                  <a:lnTo>
                    <a:pt x="168" y="27"/>
                  </a:lnTo>
                  <a:lnTo>
                    <a:pt x="160" y="29"/>
                  </a:lnTo>
                  <a:lnTo>
                    <a:pt x="154" y="31"/>
                  </a:lnTo>
                  <a:lnTo>
                    <a:pt x="147" y="37"/>
                  </a:lnTo>
                  <a:lnTo>
                    <a:pt x="141" y="38"/>
                  </a:lnTo>
                  <a:lnTo>
                    <a:pt x="135" y="42"/>
                  </a:lnTo>
                  <a:lnTo>
                    <a:pt x="128" y="44"/>
                  </a:lnTo>
                  <a:lnTo>
                    <a:pt x="120" y="48"/>
                  </a:lnTo>
                  <a:lnTo>
                    <a:pt x="115" y="52"/>
                  </a:lnTo>
                  <a:lnTo>
                    <a:pt x="115" y="5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00" dirty="0" smtClean="0">
                <a:solidFill>
                  <a:schemeClr val="bg1"/>
                </a:solidFill>
              </a:endParaRPr>
            </a:p>
            <a:p>
              <a:r>
                <a:rPr lang="fr-FR" sz="1000" i="1" dirty="0" smtClean="0">
                  <a:solidFill>
                    <a:schemeClr val="bg1"/>
                  </a:solidFill>
                  <a:latin typeface="Bauhaus 93" pitchFamily="82" charset="0"/>
                  <a:ea typeface="Verdana" pitchFamily="34" charset="0"/>
                  <a:cs typeface="Verdana" pitchFamily="34" charset="0"/>
                </a:rPr>
                <a:t>BS</a:t>
              </a:r>
              <a:endParaRPr lang="fr-FR" sz="1000" i="1" dirty="0">
                <a:solidFill>
                  <a:schemeClr val="bg1"/>
                </a:solidFill>
                <a:latin typeface="Bauhaus 93" pitchFamily="8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95" name="Freeform 14"/>
            <p:cNvSpPr>
              <a:spLocks/>
            </p:cNvSpPr>
            <p:nvPr/>
          </p:nvSpPr>
          <p:spPr bwMode="auto">
            <a:xfrm>
              <a:off x="7780338" y="2338388"/>
              <a:ext cx="219075" cy="174625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15" y="2"/>
                </a:cxn>
                <a:cxn ang="0">
                  <a:pos x="26" y="2"/>
                </a:cxn>
                <a:cxn ang="0">
                  <a:pos x="38" y="2"/>
                </a:cxn>
                <a:cxn ang="0">
                  <a:pos x="53" y="2"/>
                </a:cxn>
                <a:cxn ang="0">
                  <a:pos x="68" y="0"/>
                </a:cxn>
                <a:cxn ang="0">
                  <a:pos x="85" y="0"/>
                </a:cxn>
                <a:cxn ang="0">
                  <a:pos x="102" y="0"/>
                </a:cxn>
                <a:cxn ang="0">
                  <a:pos x="121" y="0"/>
                </a:cxn>
                <a:cxn ang="0">
                  <a:pos x="138" y="0"/>
                </a:cxn>
                <a:cxn ang="0">
                  <a:pos x="157" y="2"/>
                </a:cxn>
                <a:cxn ang="0">
                  <a:pos x="175" y="2"/>
                </a:cxn>
                <a:cxn ang="0">
                  <a:pos x="194" y="2"/>
                </a:cxn>
                <a:cxn ang="0">
                  <a:pos x="211" y="2"/>
                </a:cxn>
                <a:cxn ang="0">
                  <a:pos x="226" y="2"/>
                </a:cxn>
                <a:cxn ang="0">
                  <a:pos x="239" y="2"/>
                </a:cxn>
                <a:cxn ang="0">
                  <a:pos x="252" y="2"/>
                </a:cxn>
                <a:cxn ang="0">
                  <a:pos x="262" y="2"/>
                </a:cxn>
                <a:cxn ang="0">
                  <a:pos x="273" y="2"/>
                </a:cxn>
                <a:cxn ang="0">
                  <a:pos x="275" y="4"/>
                </a:cxn>
                <a:cxn ang="0">
                  <a:pos x="273" y="12"/>
                </a:cxn>
                <a:cxn ang="0">
                  <a:pos x="271" y="23"/>
                </a:cxn>
                <a:cxn ang="0">
                  <a:pos x="266" y="36"/>
                </a:cxn>
                <a:cxn ang="0">
                  <a:pos x="264" y="50"/>
                </a:cxn>
                <a:cxn ang="0">
                  <a:pos x="262" y="57"/>
                </a:cxn>
                <a:cxn ang="0">
                  <a:pos x="260" y="65"/>
                </a:cxn>
                <a:cxn ang="0">
                  <a:pos x="258" y="74"/>
                </a:cxn>
                <a:cxn ang="0">
                  <a:pos x="256" y="84"/>
                </a:cxn>
                <a:cxn ang="0">
                  <a:pos x="254" y="91"/>
                </a:cxn>
                <a:cxn ang="0">
                  <a:pos x="252" y="103"/>
                </a:cxn>
                <a:cxn ang="0">
                  <a:pos x="251" y="109"/>
                </a:cxn>
                <a:cxn ang="0">
                  <a:pos x="247" y="118"/>
                </a:cxn>
                <a:cxn ang="0">
                  <a:pos x="247" y="126"/>
                </a:cxn>
                <a:cxn ang="0">
                  <a:pos x="243" y="141"/>
                </a:cxn>
                <a:cxn ang="0">
                  <a:pos x="239" y="154"/>
                </a:cxn>
                <a:cxn ang="0">
                  <a:pos x="235" y="166"/>
                </a:cxn>
                <a:cxn ang="0">
                  <a:pos x="228" y="177"/>
                </a:cxn>
                <a:cxn ang="0">
                  <a:pos x="224" y="186"/>
                </a:cxn>
                <a:cxn ang="0">
                  <a:pos x="218" y="194"/>
                </a:cxn>
                <a:cxn ang="0">
                  <a:pos x="211" y="205"/>
                </a:cxn>
                <a:cxn ang="0">
                  <a:pos x="201" y="215"/>
                </a:cxn>
                <a:cxn ang="0">
                  <a:pos x="195" y="221"/>
                </a:cxn>
                <a:cxn ang="0">
                  <a:pos x="235" y="23"/>
                </a:cxn>
                <a:cxn ang="0">
                  <a:pos x="226" y="23"/>
                </a:cxn>
                <a:cxn ang="0">
                  <a:pos x="216" y="23"/>
                </a:cxn>
                <a:cxn ang="0">
                  <a:pos x="205" y="21"/>
                </a:cxn>
                <a:cxn ang="0">
                  <a:pos x="192" y="21"/>
                </a:cxn>
                <a:cxn ang="0">
                  <a:pos x="176" y="21"/>
                </a:cxn>
                <a:cxn ang="0">
                  <a:pos x="161" y="21"/>
                </a:cxn>
                <a:cxn ang="0">
                  <a:pos x="144" y="19"/>
                </a:cxn>
                <a:cxn ang="0">
                  <a:pos x="129" y="17"/>
                </a:cxn>
                <a:cxn ang="0">
                  <a:pos x="112" y="17"/>
                </a:cxn>
                <a:cxn ang="0">
                  <a:pos x="95" y="17"/>
                </a:cxn>
                <a:cxn ang="0">
                  <a:pos x="78" y="15"/>
                </a:cxn>
                <a:cxn ang="0">
                  <a:pos x="62" y="15"/>
                </a:cxn>
                <a:cxn ang="0">
                  <a:pos x="47" y="14"/>
                </a:cxn>
                <a:cxn ang="0">
                  <a:pos x="34" y="14"/>
                </a:cxn>
                <a:cxn ang="0">
                  <a:pos x="22" y="12"/>
                </a:cxn>
                <a:cxn ang="0">
                  <a:pos x="13" y="12"/>
                </a:cxn>
                <a:cxn ang="0">
                  <a:pos x="7" y="10"/>
                </a:cxn>
                <a:cxn ang="0">
                  <a:pos x="0" y="8"/>
                </a:cxn>
              </a:cxnLst>
              <a:rect l="0" t="0" r="r" b="b"/>
              <a:pathLst>
                <a:path w="275" h="221">
                  <a:moveTo>
                    <a:pt x="2" y="8"/>
                  </a:moveTo>
                  <a:lnTo>
                    <a:pt x="3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1" y="2"/>
                  </a:lnTo>
                  <a:lnTo>
                    <a:pt x="47" y="2"/>
                  </a:lnTo>
                  <a:lnTo>
                    <a:pt x="53" y="2"/>
                  </a:lnTo>
                  <a:lnTo>
                    <a:pt x="57" y="2"/>
                  </a:lnTo>
                  <a:lnTo>
                    <a:pt x="62" y="2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78" y="0"/>
                  </a:lnTo>
                  <a:lnTo>
                    <a:pt x="85" y="0"/>
                  </a:lnTo>
                  <a:lnTo>
                    <a:pt x="91" y="0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8" y="0"/>
                  </a:lnTo>
                  <a:lnTo>
                    <a:pt x="116" y="0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33" y="0"/>
                  </a:lnTo>
                  <a:lnTo>
                    <a:pt x="138" y="0"/>
                  </a:lnTo>
                  <a:lnTo>
                    <a:pt x="144" y="2"/>
                  </a:lnTo>
                  <a:lnTo>
                    <a:pt x="152" y="2"/>
                  </a:lnTo>
                  <a:lnTo>
                    <a:pt x="157" y="2"/>
                  </a:lnTo>
                  <a:lnTo>
                    <a:pt x="165" y="2"/>
                  </a:lnTo>
                  <a:lnTo>
                    <a:pt x="169" y="2"/>
                  </a:lnTo>
                  <a:lnTo>
                    <a:pt x="175" y="2"/>
                  </a:lnTo>
                  <a:lnTo>
                    <a:pt x="182" y="2"/>
                  </a:lnTo>
                  <a:lnTo>
                    <a:pt x="188" y="2"/>
                  </a:lnTo>
                  <a:lnTo>
                    <a:pt x="194" y="2"/>
                  </a:lnTo>
                  <a:lnTo>
                    <a:pt x="199" y="2"/>
                  </a:lnTo>
                  <a:lnTo>
                    <a:pt x="205" y="2"/>
                  </a:lnTo>
                  <a:lnTo>
                    <a:pt x="211" y="2"/>
                  </a:lnTo>
                  <a:lnTo>
                    <a:pt x="216" y="2"/>
                  </a:lnTo>
                  <a:lnTo>
                    <a:pt x="220" y="2"/>
                  </a:lnTo>
                  <a:lnTo>
                    <a:pt x="226" y="2"/>
                  </a:lnTo>
                  <a:lnTo>
                    <a:pt x="230" y="2"/>
                  </a:lnTo>
                  <a:lnTo>
                    <a:pt x="235" y="2"/>
                  </a:lnTo>
                  <a:lnTo>
                    <a:pt x="239" y="2"/>
                  </a:lnTo>
                  <a:lnTo>
                    <a:pt x="245" y="2"/>
                  </a:lnTo>
                  <a:lnTo>
                    <a:pt x="247" y="2"/>
                  </a:lnTo>
                  <a:lnTo>
                    <a:pt x="252" y="2"/>
                  </a:lnTo>
                  <a:lnTo>
                    <a:pt x="256" y="2"/>
                  </a:lnTo>
                  <a:lnTo>
                    <a:pt x="258" y="2"/>
                  </a:lnTo>
                  <a:lnTo>
                    <a:pt x="262" y="2"/>
                  </a:lnTo>
                  <a:lnTo>
                    <a:pt x="264" y="2"/>
                  </a:lnTo>
                  <a:lnTo>
                    <a:pt x="270" y="2"/>
                  </a:lnTo>
                  <a:lnTo>
                    <a:pt x="273" y="2"/>
                  </a:lnTo>
                  <a:lnTo>
                    <a:pt x="275" y="2"/>
                  </a:lnTo>
                  <a:lnTo>
                    <a:pt x="275" y="2"/>
                  </a:lnTo>
                  <a:lnTo>
                    <a:pt x="275" y="4"/>
                  </a:lnTo>
                  <a:lnTo>
                    <a:pt x="273" y="8"/>
                  </a:lnTo>
                  <a:lnTo>
                    <a:pt x="273" y="10"/>
                  </a:lnTo>
                  <a:lnTo>
                    <a:pt x="273" y="12"/>
                  </a:lnTo>
                  <a:lnTo>
                    <a:pt x="271" y="15"/>
                  </a:lnTo>
                  <a:lnTo>
                    <a:pt x="271" y="19"/>
                  </a:lnTo>
                  <a:lnTo>
                    <a:pt x="271" y="23"/>
                  </a:lnTo>
                  <a:lnTo>
                    <a:pt x="270" y="27"/>
                  </a:lnTo>
                  <a:lnTo>
                    <a:pt x="270" y="33"/>
                  </a:lnTo>
                  <a:lnTo>
                    <a:pt x="266" y="36"/>
                  </a:lnTo>
                  <a:lnTo>
                    <a:pt x="266" y="40"/>
                  </a:lnTo>
                  <a:lnTo>
                    <a:pt x="264" y="46"/>
                  </a:lnTo>
                  <a:lnTo>
                    <a:pt x="264" y="50"/>
                  </a:lnTo>
                  <a:lnTo>
                    <a:pt x="264" y="52"/>
                  </a:lnTo>
                  <a:lnTo>
                    <a:pt x="262" y="55"/>
                  </a:lnTo>
                  <a:lnTo>
                    <a:pt x="262" y="57"/>
                  </a:lnTo>
                  <a:lnTo>
                    <a:pt x="262" y="61"/>
                  </a:lnTo>
                  <a:lnTo>
                    <a:pt x="262" y="63"/>
                  </a:lnTo>
                  <a:lnTo>
                    <a:pt x="260" y="65"/>
                  </a:lnTo>
                  <a:lnTo>
                    <a:pt x="260" y="69"/>
                  </a:lnTo>
                  <a:lnTo>
                    <a:pt x="260" y="72"/>
                  </a:lnTo>
                  <a:lnTo>
                    <a:pt x="258" y="74"/>
                  </a:lnTo>
                  <a:lnTo>
                    <a:pt x="258" y="78"/>
                  </a:lnTo>
                  <a:lnTo>
                    <a:pt x="258" y="82"/>
                  </a:lnTo>
                  <a:lnTo>
                    <a:pt x="256" y="84"/>
                  </a:lnTo>
                  <a:lnTo>
                    <a:pt x="256" y="86"/>
                  </a:lnTo>
                  <a:lnTo>
                    <a:pt x="256" y="90"/>
                  </a:lnTo>
                  <a:lnTo>
                    <a:pt x="254" y="91"/>
                  </a:lnTo>
                  <a:lnTo>
                    <a:pt x="252" y="95"/>
                  </a:lnTo>
                  <a:lnTo>
                    <a:pt x="252" y="99"/>
                  </a:lnTo>
                  <a:lnTo>
                    <a:pt x="252" y="103"/>
                  </a:lnTo>
                  <a:lnTo>
                    <a:pt x="252" y="105"/>
                  </a:lnTo>
                  <a:lnTo>
                    <a:pt x="251" y="107"/>
                  </a:lnTo>
                  <a:lnTo>
                    <a:pt x="251" y="109"/>
                  </a:lnTo>
                  <a:lnTo>
                    <a:pt x="251" y="114"/>
                  </a:lnTo>
                  <a:lnTo>
                    <a:pt x="249" y="116"/>
                  </a:lnTo>
                  <a:lnTo>
                    <a:pt x="247" y="118"/>
                  </a:lnTo>
                  <a:lnTo>
                    <a:pt x="247" y="120"/>
                  </a:lnTo>
                  <a:lnTo>
                    <a:pt x="247" y="124"/>
                  </a:lnTo>
                  <a:lnTo>
                    <a:pt x="247" y="126"/>
                  </a:lnTo>
                  <a:lnTo>
                    <a:pt x="245" y="131"/>
                  </a:lnTo>
                  <a:lnTo>
                    <a:pt x="245" y="137"/>
                  </a:lnTo>
                  <a:lnTo>
                    <a:pt x="243" y="141"/>
                  </a:lnTo>
                  <a:lnTo>
                    <a:pt x="241" y="147"/>
                  </a:lnTo>
                  <a:lnTo>
                    <a:pt x="241" y="150"/>
                  </a:lnTo>
                  <a:lnTo>
                    <a:pt x="239" y="154"/>
                  </a:lnTo>
                  <a:lnTo>
                    <a:pt x="237" y="158"/>
                  </a:lnTo>
                  <a:lnTo>
                    <a:pt x="237" y="162"/>
                  </a:lnTo>
                  <a:lnTo>
                    <a:pt x="235" y="166"/>
                  </a:lnTo>
                  <a:lnTo>
                    <a:pt x="232" y="169"/>
                  </a:lnTo>
                  <a:lnTo>
                    <a:pt x="230" y="173"/>
                  </a:lnTo>
                  <a:lnTo>
                    <a:pt x="228" y="177"/>
                  </a:lnTo>
                  <a:lnTo>
                    <a:pt x="226" y="179"/>
                  </a:lnTo>
                  <a:lnTo>
                    <a:pt x="224" y="183"/>
                  </a:lnTo>
                  <a:lnTo>
                    <a:pt x="224" y="186"/>
                  </a:lnTo>
                  <a:lnTo>
                    <a:pt x="222" y="188"/>
                  </a:lnTo>
                  <a:lnTo>
                    <a:pt x="218" y="190"/>
                  </a:lnTo>
                  <a:lnTo>
                    <a:pt x="218" y="194"/>
                  </a:lnTo>
                  <a:lnTo>
                    <a:pt x="216" y="196"/>
                  </a:lnTo>
                  <a:lnTo>
                    <a:pt x="213" y="200"/>
                  </a:lnTo>
                  <a:lnTo>
                    <a:pt x="211" y="205"/>
                  </a:lnTo>
                  <a:lnTo>
                    <a:pt x="207" y="209"/>
                  </a:lnTo>
                  <a:lnTo>
                    <a:pt x="203" y="211"/>
                  </a:lnTo>
                  <a:lnTo>
                    <a:pt x="201" y="215"/>
                  </a:lnTo>
                  <a:lnTo>
                    <a:pt x="197" y="219"/>
                  </a:lnTo>
                  <a:lnTo>
                    <a:pt x="197" y="221"/>
                  </a:lnTo>
                  <a:lnTo>
                    <a:pt x="195" y="221"/>
                  </a:lnTo>
                  <a:lnTo>
                    <a:pt x="195" y="221"/>
                  </a:lnTo>
                  <a:lnTo>
                    <a:pt x="237" y="23"/>
                  </a:lnTo>
                  <a:lnTo>
                    <a:pt x="235" y="23"/>
                  </a:lnTo>
                  <a:lnTo>
                    <a:pt x="233" y="23"/>
                  </a:lnTo>
                  <a:lnTo>
                    <a:pt x="230" y="23"/>
                  </a:lnTo>
                  <a:lnTo>
                    <a:pt x="226" y="23"/>
                  </a:lnTo>
                  <a:lnTo>
                    <a:pt x="222" y="23"/>
                  </a:lnTo>
                  <a:lnTo>
                    <a:pt x="218" y="23"/>
                  </a:lnTo>
                  <a:lnTo>
                    <a:pt x="216" y="23"/>
                  </a:lnTo>
                  <a:lnTo>
                    <a:pt x="213" y="23"/>
                  </a:lnTo>
                  <a:lnTo>
                    <a:pt x="207" y="21"/>
                  </a:lnTo>
                  <a:lnTo>
                    <a:pt x="205" y="21"/>
                  </a:lnTo>
                  <a:lnTo>
                    <a:pt x="201" y="21"/>
                  </a:lnTo>
                  <a:lnTo>
                    <a:pt x="197" y="21"/>
                  </a:lnTo>
                  <a:lnTo>
                    <a:pt x="192" y="21"/>
                  </a:lnTo>
                  <a:lnTo>
                    <a:pt x="188" y="21"/>
                  </a:lnTo>
                  <a:lnTo>
                    <a:pt x="182" y="21"/>
                  </a:lnTo>
                  <a:lnTo>
                    <a:pt x="176" y="21"/>
                  </a:lnTo>
                  <a:lnTo>
                    <a:pt x="171" y="21"/>
                  </a:lnTo>
                  <a:lnTo>
                    <a:pt x="167" y="21"/>
                  </a:lnTo>
                  <a:lnTo>
                    <a:pt x="161" y="21"/>
                  </a:lnTo>
                  <a:lnTo>
                    <a:pt x="155" y="21"/>
                  </a:lnTo>
                  <a:lnTo>
                    <a:pt x="150" y="19"/>
                  </a:lnTo>
                  <a:lnTo>
                    <a:pt x="144" y="19"/>
                  </a:lnTo>
                  <a:lnTo>
                    <a:pt x="140" y="19"/>
                  </a:lnTo>
                  <a:lnTo>
                    <a:pt x="135" y="19"/>
                  </a:lnTo>
                  <a:lnTo>
                    <a:pt x="129" y="17"/>
                  </a:lnTo>
                  <a:lnTo>
                    <a:pt x="121" y="17"/>
                  </a:lnTo>
                  <a:lnTo>
                    <a:pt x="117" y="17"/>
                  </a:lnTo>
                  <a:lnTo>
                    <a:pt x="112" y="17"/>
                  </a:lnTo>
                  <a:lnTo>
                    <a:pt x="106" y="17"/>
                  </a:lnTo>
                  <a:lnTo>
                    <a:pt x="98" y="17"/>
                  </a:lnTo>
                  <a:lnTo>
                    <a:pt x="95" y="17"/>
                  </a:lnTo>
                  <a:lnTo>
                    <a:pt x="87" y="17"/>
                  </a:lnTo>
                  <a:lnTo>
                    <a:pt x="83" y="15"/>
                  </a:lnTo>
                  <a:lnTo>
                    <a:pt x="78" y="15"/>
                  </a:lnTo>
                  <a:lnTo>
                    <a:pt x="72" y="15"/>
                  </a:lnTo>
                  <a:lnTo>
                    <a:pt x="68" y="15"/>
                  </a:lnTo>
                  <a:lnTo>
                    <a:pt x="62" y="15"/>
                  </a:lnTo>
                  <a:lnTo>
                    <a:pt x="57" y="15"/>
                  </a:lnTo>
                  <a:lnTo>
                    <a:pt x="51" y="14"/>
                  </a:lnTo>
                  <a:lnTo>
                    <a:pt x="47" y="14"/>
                  </a:lnTo>
                  <a:lnTo>
                    <a:pt x="41" y="14"/>
                  </a:lnTo>
                  <a:lnTo>
                    <a:pt x="38" y="14"/>
                  </a:lnTo>
                  <a:lnTo>
                    <a:pt x="34" y="14"/>
                  </a:lnTo>
                  <a:lnTo>
                    <a:pt x="30" y="14"/>
                  </a:lnTo>
                  <a:lnTo>
                    <a:pt x="26" y="14"/>
                  </a:lnTo>
                  <a:lnTo>
                    <a:pt x="22" y="12"/>
                  </a:lnTo>
                  <a:lnTo>
                    <a:pt x="19" y="12"/>
                  </a:lnTo>
                  <a:lnTo>
                    <a:pt x="15" y="12"/>
                  </a:lnTo>
                  <a:lnTo>
                    <a:pt x="13" y="12"/>
                  </a:lnTo>
                  <a:lnTo>
                    <a:pt x="11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Freeform 15"/>
            <p:cNvSpPr>
              <a:spLocks/>
            </p:cNvSpPr>
            <p:nvPr/>
          </p:nvSpPr>
          <p:spPr bwMode="auto">
            <a:xfrm>
              <a:off x="7313613" y="2335213"/>
              <a:ext cx="117475" cy="198437"/>
            </a:xfrm>
            <a:custGeom>
              <a:avLst/>
              <a:gdLst/>
              <a:ahLst/>
              <a:cxnLst>
                <a:cxn ang="0">
                  <a:pos x="137" y="2"/>
                </a:cxn>
                <a:cxn ang="0">
                  <a:pos x="120" y="0"/>
                </a:cxn>
                <a:cxn ang="0">
                  <a:pos x="105" y="0"/>
                </a:cxn>
                <a:cxn ang="0">
                  <a:pos x="93" y="0"/>
                </a:cxn>
                <a:cxn ang="0">
                  <a:pos x="80" y="0"/>
                </a:cxn>
                <a:cxn ang="0">
                  <a:pos x="67" y="0"/>
                </a:cxn>
                <a:cxn ang="0">
                  <a:pos x="55" y="0"/>
                </a:cxn>
                <a:cxn ang="0">
                  <a:pos x="44" y="0"/>
                </a:cxn>
                <a:cxn ang="0">
                  <a:pos x="33" y="2"/>
                </a:cxn>
                <a:cxn ang="0">
                  <a:pos x="15" y="2"/>
                </a:cxn>
                <a:cxn ang="0">
                  <a:pos x="2" y="2"/>
                </a:cxn>
                <a:cxn ang="0">
                  <a:pos x="0" y="8"/>
                </a:cxn>
                <a:cxn ang="0">
                  <a:pos x="0" y="21"/>
                </a:cxn>
                <a:cxn ang="0">
                  <a:pos x="0" y="38"/>
                </a:cxn>
                <a:cxn ang="0">
                  <a:pos x="2" y="56"/>
                </a:cxn>
                <a:cxn ang="0">
                  <a:pos x="4" y="75"/>
                </a:cxn>
                <a:cxn ang="0">
                  <a:pos x="6" y="88"/>
                </a:cxn>
                <a:cxn ang="0">
                  <a:pos x="8" y="101"/>
                </a:cxn>
                <a:cxn ang="0">
                  <a:pos x="12" y="118"/>
                </a:cxn>
                <a:cxn ang="0">
                  <a:pos x="15" y="133"/>
                </a:cxn>
                <a:cxn ang="0">
                  <a:pos x="17" y="145"/>
                </a:cxn>
                <a:cxn ang="0">
                  <a:pos x="23" y="158"/>
                </a:cxn>
                <a:cxn ang="0">
                  <a:pos x="27" y="170"/>
                </a:cxn>
                <a:cxn ang="0">
                  <a:pos x="33" y="185"/>
                </a:cxn>
                <a:cxn ang="0">
                  <a:pos x="40" y="198"/>
                </a:cxn>
                <a:cxn ang="0">
                  <a:pos x="52" y="219"/>
                </a:cxn>
                <a:cxn ang="0">
                  <a:pos x="59" y="232"/>
                </a:cxn>
                <a:cxn ang="0">
                  <a:pos x="67" y="247"/>
                </a:cxn>
                <a:cxn ang="0">
                  <a:pos x="69" y="247"/>
                </a:cxn>
                <a:cxn ang="0">
                  <a:pos x="65" y="232"/>
                </a:cxn>
                <a:cxn ang="0">
                  <a:pos x="61" y="221"/>
                </a:cxn>
                <a:cxn ang="0">
                  <a:pos x="57" y="206"/>
                </a:cxn>
                <a:cxn ang="0">
                  <a:pos x="52" y="189"/>
                </a:cxn>
                <a:cxn ang="0">
                  <a:pos x="48" y="170"/>
                </a:cxn>
                <a:cxn ang="0">
                  <a:pos x="44" y="151"/>
                </a:cxn>
                <a:cxn ang="0">
                  <a:pos x="40" y="130"/>
                </a:cxn>
                <a:cxn ang="0">
                  <a:pos x="33" y="111"/>
                </a:cxn>
                <a:cxn ang="0">
                  <a:pos x="31" y="92"/>
                </a:cxn>
                <a:cxn ang="0">
                  <a:pos x="27" y="75"/>
                </a:cxn>
                <a:cxn ang="0">
                  <a:pos x="25" y="59"/>
                </a:cxn>
                <a:cxn ang="0">
                  <a:pos x="23" y="48"/>
                </a:cxn>
                <a:cxn ang="0">
                  <a:pos x="23" y="35"/>
                </a:cxn>
                <a:cxn ang="0">
                  <a:pos x="29" y="29"/>
                </a:cxn>
                <a:cxn ang="0">
                  <a:pos x="40" y="25"/>
                </a:cxn>
                <a:cxn ang="0">
                  <a:pos x="57" y="21"/>
                </a:cxn>
                <a:cxn ang="0">
                  <a:pos x="80" y="18"/>
                </a:cxn>
                <a:cxn ang="0">
                  <a:pos x="91" y="16"/>
                </a:cxn>
                <a:cxn ang="0">
                  <a:pos x="112" y="8"/>
                </a:cxn>
                <a:cxn ang="0">
                  <a:pos x="129" y="6"/>
                </a:cxn>
                <a:cxn ang="0">
                  <a:pos x="141" y="4"/>
                </a:cxn>
              </a:cxnLst>
              <a:rect l="0" t="0" r="r" b="b"/>
              <a:pathLst>
                <a:path w="148" h="251">
                  <a:moveTo>
                    <a:pt x="148" y="2"/>
                  </a:moveTo>
                  <a:lnTo>
                    <a:pt x="145" y="2"/>
                  </a:lnTo>
                  <a:lnTo>
                    <a:pt x="141" y="2"/>
                  </a:lnTo>
                  <a:lnTo>
                    <a:pt x="137" y="2"/>
                  </a:lnTo>
                  <a:lnTo>
                    <a:pt x="133" y="2"/>
                  </a:lnTo>
                  <a:lnTo>
                    <a:pt x="129" y="0"/>
                  </a:lnTo>
                  <a:lnTo>
                    <a:pt x="124" y="0"/>
                  </a:lnTo>
                  <a:lnTo>
                    <a:pt x="120" y="0"/>
                  </a:lnTo>
                  <a:lnTo>
                    <a:pt x="114" y="0"/>
                  </a:lnTo>
                  <a:lnTo>
                    <a:pt x="110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101" y="0"/>
                  </a:lnTo>
                  <a:lnTo>
                    <a:pt x="99" y="0"/>
                  </a:lnTo>
                  <a:lnTo>
                    <a:pt x="97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80" y="0"/>
                  </a:lnTo>
                  <a:lnTo>
                    <a:pt x="78" y="0"/>
                  </a:lnTo>
                  <a:lnTo>
                    <a:pt x="74" y="0"/>
                  </a:lnTo>
                  <a:lnTo>
                    <a:pt x="71" y="0"/>
                  </a:lnTo>
                  <a:lnTo>
                    <a:pt x="67" y="0"/>
                  </a:lnTo>
                  <a:lnTo>
                    <a:pt x="65" y="0"/>
                  </a:lnTo>
                  <a:lnTo>
                    <a:pt x="63" y="0"/>
                  </a:lnTo>
                  <a:lnTo>
                    <a:pt x="59" y="0"/>
                  </a:lnTo>
                  <a:lnTo>
                    <a:pt x="55" y="0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0" y="2"/>
                  </a:lnTo>
                  <a:lnTo>
                    <a:pt x="38" y="2"/>
                  </a:lnTo>
                  <a:lnTo>
                    <a:pt x="34" y="2"/>
                  </a:lnTo>
                  <a:lnTo>
                    <a:pt x="33" y="2"/>
                  </a:lnTo>
                  <a:lnTo>
                    <a:pt x="29" y="2"/>
                  </a:lnTo>
                  <a:lnTo>
                    <a:pt x="25" y="2"/>
                  </a:lnTo>
                  <a:lnTo>
                    <a:pt x="19" y="2"/>
                  </a:lnTo>
                  <a:lnTo>
                    <a:pt x="15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0" y="52"/>
                  </a:lnTo>
                  <a:lnTo>
                    <a:pt x="2" y="56"/>
                  </a:lnTo>
                  <a:lnTo>
                    <a:pt x="2" y="61"/>
                  </a:lnTo>
                  <a:lnTo>
                    <a:pt x="2" y="67"/>
                  </a:lnTo>
                  <a:lnTo>
                    <a:pt x="4" y="73"/>
                  </a:lnTo>
                  <a:lnTo>
                    <a:pt x="4" y="75"/>
                  </a:lnTo>
                  <a:lnTo>
                    <a:pt x="4" y="76"/>
                  </a:lnTo>
                  <a:lnTo>
                    <a:pt x="6" y="80"/>
                  </a:lnTo>
                  <a:lnTo>
                    <a:pt x="6" y="84"/>
                  </a:lnTo>
                  <a:lnTo>
                    <a:pt x="6" y="88"/>
                  </a:lnTo>
                  <a:lnTo>
                    <a:pt x="6" y="94"/>
                  </a:lnTo>
                  <a:lnTo>
                    <a:pt x="6" y="95"/>
                  </a:lnTo>
                  <a:lnTo>
                    <a:pt x="8" y="99"/>
                  </a:lnTo>
                  <a:lnTo>
                    <a:pt x="8" y="101"/>
                  </a:lnTo>
                  <a:lnTo>
                    <a:pt x="8" y="105"/>
                  </a:lnTo>
                  <a:lnTo>
                    <a:pt x="10" y="111"/>
                  </a:lnTo>
                  <a:lnTo>
                    <a:pt x="10" y="116"/>
                  </a:lnTo>
                  <a:lnTo>
                    <a:pt x="12" y="118"/>
                  </a:lnTo>
                  <a:lnTo>
                    <a:pt x="12" y="122"/>
                  </a:lnTo>
                  <a:lnTo>
                    <a:pt x="12" y="124"/>
                  </a:lnTo>
                  <a:lnTo>
                    <a:pt x="14" y="128"/>
                  </a:lnTo>
                  <a:lnTo>
                    <a:pt x="15" y="133"/>
                  </a:lnTo>
                  <a:lnTo>
                    <a:pt x="15" y="137"/>
                  </a:lnTo>
                  <a:lnTo>
                    <a:pt x="17" y="141"/>
                  </a:lnTo>
                  <a:lnTo>
                    <a:pt x="17" y="143"/>
                  </a:lnTo>
                  <a:lnTo>
                    <a:pt x="17" y="145"/>
                  </a:lnTo>
                  <a:lnTo>
                    <a:pt x="19" y="149"/>
                  </a:lnTo>
                  <a:lnTo>
                    <a:pt x="19" y="151"/>
                  </a:lnTo>
                  <a:lnTo>
                    <a:pt x="21" y="154"/>
                  </a:lnTo>
                  <a:lnTo>
                    <a:pt x="23" y="158"/>
                  </a:lnTo>
                  <a:lnTo>
                    <a:pt x="23" y="160"/>
                  </a:lnTo>
                  <a:lnTo>
                    <a:pt x="25" y="164"/>
                  </a:lnTo>
                  <a:lnTo>
                    <a:pt x="25" y="166"/>
                  </a:lnTo>
                  <a:lnTo>
                    <a:pt x="27" y="170"/>
                  </a:lnTo>
                  <a:lnTo>
                    <a:pt x="29" y="171"/>
                  </a:lnTo>
                  <a:lnTo>
                    <a:pt x="31" y="177"/>
                  </a:lnTo>
                  <a:lnTo>
                    <a:pt x="33" y="181"/>
                  </a:lnTo>
                  <a:lnTo>
                    <a:pt x="33" y="185"/>
                  </a:lnTo>
                  <a:lnTo>
                    <a:pt x="34" y="189"/>
                  </a:lnTo>
                  <a:lnTo>
                    <a:pt x="36" y="190"/>
                  </a:lnTo>
                  <a:lnTo>
                    <a:pt x="40" y="192"/>
                  </a:lnTo>
                  <a:lnTo>
                    <a:pt x="40" y="198"/>
                  </a:lnTo>
                  <a:lnTo>
                    <a:pt x="44" y="204"/>
                  </a:lnTo>
                  <a:lnTo>
                    <a:pt x="46" y="209"/>
                  </a:lnTo>
                  <a:lnTo>
                    <a:pt x="48" y="213"/>
                  </a:lnTo>
                  <a:lnTo>
                    <a:pt x="52" y="219"/>
                  </a:lnTo>
                  <a:lnTo>
                    <a:pt x="53" y="223"/>
                  </a:lnTo>
                  <a:lnTo>
                    <a:pt x="55" y="227"/>
                  </a:lnTo>
                  <a:lnTo>
                    <a:pt x="57" y="232"/>
                  </a:lnTo>
                  <a:lnTo>
                    <a:pt x="59" y="232"/>
                  </a:lnTo>
                  <a:lnTo>
                    <a:pt x="63" y="238"/>
                  </a:lnTo>
                  <a:lnTo>
                    <a:pt x="63" y="240"/>
                  </a:lnTo>
                  <a:lnTo>
                    <a:pt x="65" y="244"/>
                  </a:lnTo>
                  <a:lnTo>
                    <a:pt x="67" y="247"/>
                  </a:lnTo>
                  <a:lnTo>
                    <a:pt x="69" y="251"/>
                  </a:lnTo>
                  <a:lnTo>
                    <a:pt x="71" y="251"/>
                  </a:lnTo>
                  <a:lnTo>
                    <a:pt x="69" y="249"/>
                  </a:lnTo>
                  <a:lnTo>
                    <a:pt x="69" y="247"/>
                  </a:lnTo>
                  <a:lnTo>
                    <a:pt x="67" y="244"/>
                  </a:lnTo>
                  <a:lnTo>
                    <a:pt x="67" y="240"/>
                  </a:lnTo>
                  <a:lnTo>
                    <a:pt x="65" y="236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3" y="228"/>
                  </a:lnTo>
                  <a:lnTo>
                    <a:pt x="63" y="225"/>
                  </a:lnTo>
                  <a:lnTo>
                    <a:pt x="61" y="221"/>
                  </a:lnTo>
                  <a:lnTo>
                    <a:pt x="59" y="217"/>
                  </a:lnTo>
                  <a:lnTo>
                    <a:pt x="59" y="213"/>
                  </a:lnTo>
                  <a:lnTo>
                    <a:pt x="57" y="209"/>
                  </a:lnTo>
                  <a:lnTo>
                    <a:pt x="57" y="206"/>
                  </a:lnTo>
                  <a:lnTo>
                    <a:pt x="55" y="200"/>
                  </a:lnTo>
                  <a:lnTo>
                    <a:pt x="53" y="198"/>
                  </a:lnTo>
                  <a:lnTo>
                    <a:pt x="53" y="192"/>
                  </a:lnTo>
                  <a:lnTo>
                    <a:pt x="52" y="189"/>
                  </a:lnTo>
                  <a:lnTo>
                    <a:pt x="52" y="183"/>
                  </a:lnTo>
                  <a:lnTo>
                    <a:pt x="50" y="179"/>
                  </a:lnTo>
                  <a:lnTo>
                    <a:pt x="48" y="175"/>
                  </a:lnTo>
                  <a:lnTo>
                    <a:pt x="48" y="170"/>
                  </a:lnTo>
                  <a:lnTo>
                    <a:pt x="46" y="164"/>
                  </a:lnTo>
                  <a:lnTo>
                    <a:pt x="46" y="158"/>
                  </a:lnTo>
                  <a:lnTo>
                    <a:pt x="44" y="154"/>
                  </a:lnTo>
                  <a:lnTo>
                    <a:pt x="44" y="151"/>
                  </a:lnTo>
                  <a:lnTo>
                    <a:pt x="42" y="145"/>
                  </a:lnTo>
                  <a:lnTo>
                    <a:pt x="42" y="141"/>
                  </a:lnTo>
                  <a:lnTo>
                    <a:pt x="40" y="135"/>
                  </a:lnTo>
                  <a:lnTo>
                    <a:pt x="40" y="130"/>
                  </a:lnTo>
                  <a:lnTo>
                    <a:pt x="38" y="124"/>
                  </a:lnTo>
                  <a:lnTo>
                    <a:pt x="36" y="120"/>
                  </a:lnTo>
                  <a:lnTo>
                    <a:pt x="34" y="114"/>
                  </a:lnTo>
                  <a:lnTo>
                    <a:pt x="33" y="111"/>
                  </a:lnTo>
                  <a:lnTo>
                    <a:pt x="33" y="107"/>
                  </a:lnTo>
                  <a:lnTo>
                    <a:pt x="33" y="101"/>
                  </a:lnTo>
                  <a:lnTo>
                    <a:pt x="31" y="95"/>
                  </a:lnTo>
                  <a:lnTo>
                    <a:pt x="31" y="92"/>
                  </a:lnTo>
                  <a:lnTo>
                    <a:pt x="29" y="88"/>
                  </a:lnTo>
                  <a:lnTo>
                    <a:pt x="29" y="84"/>
                  </a:lnTo>
                  <a:lnTo>
                    <a:pt x="29" y="78"/>
                  </a:lnTo>
                  <a:lnTo>
                    <a:pt x="27" y="75"/>
                  </a:lnTo>
                  <a:lnTo>
                    <a:pt x="25" y="71"/>
                  </a:lnTo>
                  <a:lnTo>
                    <a:pt x="25" y="67"/>
                  </a:lnTo>
                  <a:lnTo>
                    <a:pt x="25" y="63"/>
                  </a:lnTo>
                  <a:lnTo>
                    <a:pt x="25" y="59"/>
                  </a:lnTo>
                  <a:lnTo>
                    <a:pt x="23" y="56"/>
                  </a:lnTo>
                  <a:lnTo>
                    <a:pt x="23" y="54"/>
                  </a:lnTo>
                  <a:lnTo>
                    <a:pt x="23" y="50"/>
                  </a:lnTo>
                  <a:lnTo>
                    <a:pt x="23" y="48"/>
                  </a:lnTo>
                  <a:lnTo>
                    <a:pt x="23" y="42"/>
                  </a:lnTo>
                  <a:lnTo>
                    <a:pt x="23" y="42"/>
                  </a:lnTo>
                  <a:lnTo>
                    <a:pt x="23" y="37"/>
                  </a:lnTo>
                  <a:lnTo>
                    <a:pt x="23" y="35"/>
                  </a:lnTo>
                  <a:lnTo>
                    <a:pt x="23" y="33"/>
                  </a:lnTo>
                  <a:lnTo>
                    <a:pt x="25" y="33"/>
                  </a:lnTo>
                  <a:lnTo>
                    <a:pt x="25" y="31"/>
                  </a:lnTo>
                  <a:lnTo>
                    <a:pt x="29" y="29"/>
                  </a:lnTo>
                  <a:lnTo>
                    <a:pt x="31" y="27"/>
                  </a:lnTo>
                  <a:lnTo>
                    <a:pt x="33" y="27"/>
                  </a:lnTo>
                  <a:lnTo>
                    <a:pt x="36" y="25"/>
                  </a:lnTo>
                  <a:lnTo>
                    <a:pt x="40" y="25"/>
                  </a:lnTo>
                  <a:lnTo>
                    <a:pt x="44" y="25"/>
                  </a:lnTo>
                  <a:lnTo>
                    <a:pt x="48" y="23"/>
                  </a:lnTo>
                  <a:lnTo>
                    <a:pt x="53" y="21"/>
                  </a:lnTo>
                  <a:lnTo>
                    <a:pt x="57" y="21"/>
                  </a:lnTo>
                  <a:lnTo>
                    <a:pt x="63" y="19"/>
                  </a:lnTo>
                  <a:lnTo>
                    <a:pt x="69" y="19"/>
                  </a:lnTo>
                  <a:lnTo>
                    <a:pt x="74" y="18"/>
                  </a:lnTo>
                  <a:lnTo>
                    <a:pt x="80" y="18"/>
                  </a:lnTo>
                  <a:lnTo>
                    <a:pt x="82" y="16"/>
                  </a:lnTo>
                  <a:lnTo>
                    <a:pt x="86" y="16"/>
                  </a:lnTo>
                  <a:lnTo>
                    <a:pt x="88" y="16"/>
                  </a:lnTo>
                  <a:lnTo>
                    <a:pt x="91" y="16"/>
                  </a:lnTo>
                  <a:lnTo>
                    <a:pt x="97" y="14"/>
                  </a:lnTo>
                  <a:lnTo>
                    <a:pt x="101" y="12"/>
                  </a:lnTo>
                  <a:lnTo>
                    <a:pt x="105" y="12"/>
                  </a:lnTo>
                  <a:lnTo>
                    <a:pt x="112" y="8"/>
                  </a:lnTo>
                  <a:lnTo>
                    <a:pt x="116" y="8"/>
                  </a:lnTo>
                  <a:lnTo>
                    <a:pt x="120" y="6"/>
                  </a:lnTo>
                  <a:lnTo>
                    <a:pt x="126" y="6"/>
                  </a:lnTo>
                  <a:lnTo>
                    <a:pt x="129" y="6"/>
                  </a:lnTo>
                  <a:lnTo>
                    <a:pt x="133" y="4"/>
                  </a:lnTo>
                  <a:lnTo>
                    <a:pt x="137" y="4"/>
                  </a:lnTo>
                  <a:lnTo>
                    <a:pt x="139" y="4"/>
                  </a:lnTo>
                  <a:lnTo>
                    <a:pt x="141" y="4"/>
                  </a:lnTo>
                  <a:lnTo>
                    <a:pt x="147" y="2"/>
                  </a:lnTo>
                  <a:lnTo>
                    <a:pt x="148" y="2"/>
                  </a:lnTo>
                  <a:lnTo>
                    <a:pt x="148" y="2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Freeform 16"/>
            <p:cNvSpPr>
              <a:spLocks/>
            </p:cNvSpPr>
            <p:nvPr/>
          </p:nvSpPr>
          <p:spPr bwMode="auto">
            <a:xfrm>
              <a:off x="7415213" y="2628900"/>
              <a:ext cx="215900" cy="217487"/>
            </a:xfrm>
            <a:custGeom>
              <a:avLst/>
              <a:gdLst/>
              <a:ahLst/>
              <a:cxnLst>
                <a:cxn ang="0">
                  <a:pos x="39" y="89"/>
                </a:cxn>
                <a:cxn ang="0">
                  <a:pos x="49" y="103"/>
                </a:cxn>
                <a:cxn ang="0">
                  <a:pos x="60" y="120"/>
                </a:cxn>
                <a:cxn ang="0">
                  <a:pos x="74" y="133"/>
                </a:cxn>
                <a:cxn ang="0">
                  <a:pos x="87" y="146"/>
                </a:cxn>
                <a:cxn ang="0">
                  <a:pos x="102" y="160"/>
                </a:cxn>
                <a:cxn ang="0">
                  <a:pos x="116" y="171"/>
                </a:cxn>
                <a:cxn ang="0">
                  <a:pos x="131" y="184"/>
                </a:cxn>
                <a:cxn ang="0">
                  <a:pos x="146" y="196"/>
                </a:cxn>
                <a:cxn ang="0">
                  <a:pos x="163" y="207"/>
                </a:cxn>
                <a:cxn ang="0">
                  <a:pos x="178" y="218"/>
                </a:cxn>
                <a:cxn ang="0">
                  <a:pos x="192" y="228"/>
                </a:cxn>
                <a:cxn ang="0">
                  <a:pos x="207" y="236"/>
                </a:cxn>
                <a:cxn ang="0">
                  <a:pos x="220" y="245"/>
                </a:cxn>
                <a:cxn ang="0">
                  <a:pos x="231" y="253"/>
                </a:cxn>
                <a:cxn ang="0">
                  <a:pos x="243" y="258"/>
                </a:cxn>
                <a:cxn ang="0">
                  <a:pos x="252" y="264"/>
                </a:cxn>
                <a:cxn ang="0">
                  <a:pos x="262" y="270"/>
                </a:cxn>
                <a:cxn ang="0">
                  <a:pos x="271" y="274"/>
                </a:cxn>
                <a:cxn ang="0">
                  <a:pos x="268" y="268"/>
                </a:cxn>
                <a:cxn ang="0">
                  <a:pos x="256" y="257"/>
                </a:cxn>
                <a:cxn ang="0">
                  <a:pos x="247" y="249"/>
                </a:cxn>
                <a:cxn ang="0">
                  <a:pos x="237" y="241"/>
                </a:cxn>
                <a:cxn ang="0">
                  <a:pos x="226" y="232"/>
                </a:cxn>
                <a:cxn ang="0">
                  <a:pos x="214" y="220"/>
                </a:cxn>
                <a:cxn ang="0">
                  <a:pos x="203" y="211"/>
                </a:cxn>
                <a:cxn ang="0">
                  <a:pos x="192" y="201"/>
                </a:cxn>
                <a:cxn ang="0">
                  <a:pos x="180" y="190"/>
                </a:cxn>
                <a:cxn ang="0">
                  <a:pos x="167" y="177"/>
                </a:cxn>
                <a:cxn ang="0">
                  <a:pos x="155" y="169"/>
                </a:cxn>
                <a:cxn ang="0">
                  <a:pos x="144" y="158"/>
                </a:cxn>
                <a:cxn ang="0">
                  <a:pos x="133" y="148"/>
                </a:cxn>
                <a:cxn ang="0">
                  <a:pos x="123" y="139"/>
                </a:cxn>
                <a:cxn ang="0">
                  <a:pos x="114" y="131"/>
                </a:cxn>
                <a:cxn ang="0">
                  <a:pos x="106" y="122"/>
                </a:cxn>
                <a:cxn ang="0">
                  <a:pos x="98" y="116"/>
                </a:cxn>
                <a:cxn ang="0">
                  <a:pos x="89" y="108"/>
                </a:cxn>
                <a:cxn ang="0">
                  <a:pos x="83" y="103"/>
                </a:cxn>
                <a:cxn ang="0">
                  <a:pos x="76" y="95"/>
                </a:cxn>
                <a:cxn ang="0">
                  <a:pos x="68" y="84"/>
                </a:cxn>
                <a:cxn ang="0">
                  <a:pos x="55" y="68"/>
                </a:cxn>
                <a:cxn ang="0">
                  <a:pos x="43" y="55"/>
                </a:cxn>
                <a:cxn ang="0">
                  <a:pos x="32" y="42"/>
                </a:cxn>
                <a:cxn ang="0">
                  <a:pos x="20" y="27"/>
                </a:cxn>
                <a:cxn ang="0">
                  <a:pos x="11" y="15"/>
                </a:cxn>
                <a:cxn ang="0">
                  <a:pos x="3" y="6"/>
                </a:cxn>
                <a:cxn ang="0">
                  <a:pos x="0" y="0"/>
                </a:cxn>
                <a:cxn ang="0">
                  <a:pos x="1" y="6"/>
                </a:cxn>
                <a:cxn ang="0">
                  <a:pos x="3" y="11"/>
                </a:cxn>
                <a:cxn ang="0">
                  <a:pos x="7" y="21"/>
                </a:cxn>
                <a:cxn ang="0">
                  <a:pos x="11" y="32"/>
                </a:cxn>
                <a:cxn ang="0">
                  <a:pos x="19" y="44"/>
                </a:cxn>
                <a:cxn ang="0">
                  <a:pos x="22" y="53"/>
                </a:cxn>
                <a:cxn ang="0">
                  <a:pos x="26" y="63"/>
                </a:cxn>
                <a:cxn ang="0">
                  <a:pos x="32" y="72"/>
                </a:cxn>
                <a:cxn ang="0">
                  <a:pos x="36" y="80"/>
                </a:cxn>
              </a:cxnLst>
              <a:rect l="0" t="0" r="r" b="b"/>
              <a:pathLst>
                <a:path w="271" h="274">
                  <a:moveTo>
                    <a:pt x="36" y="80"/>
                  </a:moveTo>
                  <a:lnTo>
                    <a:pt x="38" y="85"/>
                  </a:lnTo>
                  <a:lnTo>
                    <a:pt x="39" y="89"/>
                  </a:lnTo>
                  <a:lnTo>
                    <a:pt x="43" y="95"/>
                  </a:lnTo>
                  <a:lnTo>
                    <a:pt x="47" y="99"/>
                  </a:lnTo>
                  <a:lnTo>
                    <a:pt x="49" y="103"/>
                  </a:lnTo>
                  <a:lnTo>
                    <a:pt x="55" y="110"/>
                  </a:lnTo>
                  <a:lnTo>
                    <a:pt x="57" y="114"/>
                  </a:lnTo>
                  <a:lnTo>
                    <a:pt x="60" y="120"/>
                  </a:lnTo>
                  <a:lnTo>
                    <a:pt x="64" y="123"/>
                  </a:lnTo>
                  <a:lnTo>
                    <a:pt x="70" y="127"/>
                  </a:lnTo>
                  <a:lnTo>
                    <a:pt x="74" y="133"/>
                  </a:lnTo>
                  <a:lnTo>
                    <a:pt x="78" y="137"/>
                  </a:lnTo>
                  <a:lnTo>
                    <a:pt x="81" y="141"/>
                  </a:lnTo>
                  <a:lnTo>
                    <a:pt x="87" y="146"/>
                  </a:lnTo>
                  <a:lnTo>
                    <a:pt x="93" y="150"/>
                  </a:lnTo>
                  <a:lnTo>
                    <a:pt x="97" y="154"/>
                  </a:lnTo>
                  <a:lnTo>
                    <a:pt x="102" y="160"/>
                  </a:lnTo>
                  <a:lnTo>
                    <a:pt x="106" y="163"/>
                  </a:lnTo>
                  <a:lnTo>
                    <a:pt x="112" y="167"/>
                  </a:lnTo>
                  <a:lnTo>
                    <a:pt x="116" y="171"/>
                  </a:lnTo>
                  <a:lnTo>
                    <a:pt x="121" y="175"/>
                  </a:lnTo>
                  <a:lnTo>
                    <a:pt x="127" y="180"/>
                  </a:lnTo>
                  <a:lnTo>
                    <a:pt x="131" y="184"/>
                  </a:lnTo>
                  <a:lnTo>
                    <a:pt x="138" y="188"/>
                  </a:lnTo>
                  <a:lnTo>
                    <a:pt x="142" y="192"/>
                  </a:lnTo>
                  <a:lnTo>
                    <a:pt x="146" y="196"/>
                  </a:lnTo>
                  <a:lnTo>
                    <a:pt x="152" y="201"/>
                  </a:lnTo>
                  <a:lnTo>
                    <a:pt x="157" y="203"/>
                  </a:lnTo>
                  <a:lnTo>
                    <a:pt x="163" y="207"/>
                  </a:lnTo>
                  <a:lnTo>
                    <a:pt x="167" y="211"/>
                  </a:lnTo>
                  <a:lnTo>
                    <a:pt x="173" y="215"/>
                  </a:lnTo>
                  <a:lnTo>
                    <a:pt x="178" y="218"/>
                  </a:lnTo>
                  <a:lnTo>
                    <a:pt x="182" y="222"/>
                  </a:lnTo>
                  <a:lnTo>
                    <a:pt x="188" y="224"/>
                  </a:lnTo>
                  <a:lnTo>
                    <a:pt x="192" y="228"/>
                  </a:lnTo>
                  <a:lnTo>
                    <a:pt x="197" y="232"/>
                  </a:lnTo>
                  <a:lnTo>
                    <a:pt x="201" y="234"/>
                  </a:lnTo>
                  <a:lnTo>
                    <a:pt x="207" y="236"/>
                  </a:lnTo>
                  <a:lnTo>
                    <a:pt x="211" y="239"/>
                  </a:lnTo>
                  <a:lnTo>
                    <a:pt x="214" y="243"/>
                  </a:lnTo>
                  <a:lnTo>
                    <a:pt x="220" y="245"/>
                  </a:lnTo>
                  <a:lnTo>
                    <a:pt x="224" y="247"/>
                  </a:lnTo>
                  <a:lnTo>
                    <a:pt x="228" y="251"/>
                  </a:lnTo>
                  <a:lnTo>
                    <a:pt x="231" y="253"/>
                  </a:lnTo>
                  <a:lnTo>
                    <a:pt x="235" y="255"/>
                  </a:lnTo>
                  <a:lnTo>
                    <a:pt x="239" y="257"/>
                  </a:lnTo>
                  <a:lnTo>
                    <a:pt x="243" y="258"/>
                  </a:lnTo>
                  <a:lnTo>
                    <a:pt x="247" y="260"/>
                  </a:lnTo>
                  <a:lnTo>
                    <a:pt x="249" y="262"/>
                  </a:lnTo>
                  <a:lnTo>
                    <a:pt x="252" y="264"/>
                  </a:lnTo>
                  <a:lnTo>
                    <a:pt x="256" y="264"/>
                  </a:lnTo>
                  <a:lnTo>
                    <a:pt x="258" y="266"/>
                  </a:lnTo>
                  <a:lnTo>
                    <a:pt x="262" y="270"/>
                  </a:lnTo>
                  <a:lnTo>
                    <a:pt x="268" y="270"/>
                  </a:lnTo>
                  <a:lnTo>
                    <a:pt x="270" y="272"/>
                  </a:lnTo>
                  <a:lnTo>
                    <a:pt x="271" y="274"/>
                  </a:lnTo>
                  <a:lnTo>
                    <a:pt x="271" y="274"/>
                  </a:lnTo>
                  <a:lnTo>
                    <a:pt x="270" y="270"/>
                  </a:lnTo>
                  <a:lnTo>
                    <a:pt x="268" y="268"/>
                  </a:lnTo>
                  <a:lnTo>
                    <a:pt x="266" y="264"/>
                  </a:lnTo>
                  <a:lnTo>
                    <a:pt x="262" y="262"/>
                  </a:lnTo>
                  <a:lnTo>
                    <a:pt x="256" y="257"/>
                  </a:lnTo>
                  <a:lnTo>
                    <a:pt x="251" y="253"/>
                  </a:lnTo>
                  <a:lnTo>
                    <a:pt x="249" y="251"/>
                  </a:lnTo>
                  <a:lnTo>
                    <a:pt x="247" y="249"/>
                  </a:lnTo>
                  <a:lnTo>
                    <a:pt x="243" y="245"/>
                  </a:lnTo>
                  <a:lnTo>
                    <a:pt x="241" y="243"/>
                  </a:lnTo>
                  <a:lnTo>
                    <a:pt x="237" y="241"/>
                  </a:lnTo>
                  <a:lnTo>
                    <a:pt x="233" y="238"/>
                  </a:lnTo>
                  <a:lnTo>
                    <a:pt x="230" y="234"/>
                  </a:lnTo>
                  <a:lnTo>
                    <a:pt x="226" y="232"/>
                  </a:lnTo>
                  <a:lnTo>
                    <a:pt x="224" y="228"/>
                  </a:lnTo>
                  <a:lnTo>
                    <a:pt x="220" y="224"/>
                  </a:lnTo>
                  <a:lnTo>
                    <a:pt x="214" y="220"/>
                  </a:lnTo>
                  <a:lnTo>
                    <a:pt x="212" y="218"/>
                  </a:lnTo>
                  <a:lnTo>
                    <a:pt x="209" y="215"/>
                  </a:lnTo>
                  <a:lnTo>
                    <a:pt x="203" y="211"/>
                  </a:lnTo>
                  <a:lnTo>
                    <a:pt x="199" y="207"/>
                  </a:lnTo>
                  <a:lnTo>
                    <a:pt x="197" y="205"/>
                  </a:lnTo>
                  <a:lnTo>
                    <a:pt x="192" y="201"/>
                  </a:lnTo>
                  <a:lnTo>
                    <a:pt x="188" y="198"/>
                  </a:lnTo>
                  <a:lnTo>
                    <a:pt x="184" y="194"/>
                  </a:lnTo>
                  <a:lnTo>
                    <a:pt x="180" y="190"/>
                  </a:lnTo>
                  <a:lnTo>
                    <a:pt x="176" y="186"/>
                  </a:lnTo>
                  <a:lnTo>
                    <a:pt x="173" y="182"/>
                  </a:lnTo>
                  <a:lnTo>
                    <a:pt x="167" y="177"/>
                  </a:lnTo>
                  <a:lnTo>
                    <a:pt x="163" y="175"/>
                  </a:lnTo>
                  <a:lnTo>
                    <a:pt x="159" y="171"/>
                  </a:lnTo>
                  <a:lnTo>
                    <a:pt x="155" y="169"/>
                  </a:lnTo>
                  <a:lnTo>
                    <a:pt x="152" y="165"/>
                  </a:lnTo>
                  <a:lnTo>
                    <a:pt x="148" y="161"/>
                  </a:lnTo>
                  <a:lnTo>
                    <a:pt x="144" y="158"/>
                  </a:lnTo>
                  <a:lnTo>
                    <a:pt x="140" y="154"/>
                  </a:lnTo>
                  <a:lnTo>
                    <a:pt x="135" y="150"/>
                  </a:lnTo>
                  <a:lnTo>
                    <a:pt x="133" y="148"/>
                  </a:lnTo>
                  <a:lnTo>
                    <a:pt x="129" y="144"/>
                  </a:lnTo>
                  <a:lnTo>
                    <a:pt x="127" y="141"/>
                  </a:lnTo>
                  <a:lnTo>
                    <a:pt x="123" y="139"/>
                  </a:lnTo>
                  <a:lnTo>
                    <a:pt x="119" y="137"/>
                  </a:lnTo>
                  <a:lnTo>
                    <a:pt x="116" y="133"/>
                  </a:lnTo>
                  <a:lnTo>
                    <a:pt x="114" y="131"/>
                  </a:lnTo>
                  <a:lnTo>
                    <a:pt x="112" y="127"/>
                  </a:lnTo>
                  <a:lnTo>
                    <a:pt x="108" y="125"/>
                  </a:lnTo>
                  <a:lnTo>
                    <a:pt x="106" y="122"/>
                  </a:lnTo>
                  <a:lnTo>
                    <a:pt x="102" y="120"/>
                  </a:lnTo>
                  <a:lnTo>
                    <a:pt x="100" y="120"/>
                  </a:lnTo>
                  <a:lnTo>
                    <a:pt x="98" y="116"/>
                  </a:lnTo>
                  <a:lnTo>
                    <a:pt x="93" y="114"/>
                  </a:lnTo>
                  <a:lnTo>
                    <a:pt x="91" y="110"/>
                  </a:lnTo>
                  <a:lnTo>
                    <a:pt x="89" y="108"/>
                  </a:lnTo>
                  <a:lnTo>
                    <a:pt x="87" y="106"/>
                  </a:lnTo>
                  <a:lnTo>
                    <a:pt x="85" y="104"/>
                  </a:lnTo>
                  <a:lnTo>
                    <a:pt x="83" y="103"/>
                  </a:lnTo>
                  <a:lnTo>
                    <a:pt x="79" y="101"/>
                  </a:lnTo>
                  <a:lnTo>
                    <a:pt x="78" y="99"/>
                  </a:lnTo>
                  <a:lnTo>
                    <a:pt x="76" y="95"/>
                  </a:lnTo>
                  <a:lnTo>
                    <a:pt x="72" y="89"/>
                  </a:lnTo>
                  <a:lnTo>
                    <a:pt x="70" y="87"/>
                  </a:lnTo>
                  <a:lnTo>
                    <a:pt x="68" y="84"/>
                  </a:lnTo>
                  <a:lnTo>
                    <a:pt x="62" y="78"/>
                  </a:lnTo>
                  <a:lnTo>
                    <a:pt x="59" y="74"/>
                  </a:lnTo>
                  <a:lnTo>
                    <a:pt x="55" y="68"/>
                  </a:lnTo>
                  <a:lnTo>
                    <a:pt x="51" y="65"/>
                  </a:lnTo>
                  <a:lnTo>
                    <a:pt x="47" y="61"/>
                  </a:lnTo>
                  <a:lnTo>
                    <a:pt x="43" y="55"/>
                  </a:lnTo>
                  <a:lnTo>
                    <a:pt x="39" y="51"/>
                  </a:lnTo>
                  <a:lnTo>
                    <a:pt x="36" y="46"/>
                  </a:lnTo>
                  <a:lnTo>
                    <a:pt x="32" y="42"/>
                  </a:lnTo>
                  <a:lnTo>
                    <a:pt x="28" y="36"/>
                  </a:lnTo>
                  <a:lnTo>
                    <a:pt x="24" y="32"/>
                  </a:lnTo>
                  <a:lnTo>
                    <a:pt x="20" y="27"/>
                  </a:lnTo>
                  <a:lnTo>
                    <a:pt x="19" y="21"/>
                  </a:lnTo>
                  <a:lnTo>
                    <a:pt x="13" y="19"/>
                  </a:lnTo>
                  <a:lnTo>
                    <a:pt x="11" y="15"/>
                  </a:lnTo>
                  <a:lnTo>
                    <a:pt x="9" y="11"/>
                  </a:lnTo>
                  <a:lnTo>
                    <a:pt x="7" y="8"/>
                  </a:lnTo>
                  <a:lnTo>
                    <a:pt x="3" y="6"/>
                  </a:lnTo>
                  <a:lnTo>
                    <a:pt x="1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6"/>
                  </a:lnTo>
                  <a:lnTo>
                    <a:pt x="1" y="8"/>
                  </a:lnTo>
                  <a:lnTo>
                    <a:pt x="1" y="9"/>
                  </a:lnTo>
                  <a:lnTo>
                    <a:pt x="3" y="11"/>
                  </a:lnTo>
                  <a:lnTo>
                    <a:pt x="5" y="15"/>
                  </a:lnTo>
                  <a:lnTo>
                    <a:pt x="7" y="19"/>
                  </a:lnTo>
                  <a:lnTo>
                    <a:pt x="7" y="21"/>
                  </a:lnTo>
                  <a:lnTo>
                    <a:pt x="9" y="25"/>
                  </a:lnTo>
                  <a:lnTo>
                    <a:pt x="11" y="28"/>
                  </a:lnTo>
                  <a:lnTo>
                    <a:pt x="11" y="32"/>
                  </a:lnTo>
                  <a:lnTo>
                    <a:pt x="13" y="34"/>
                  </a:lnTo>
                  <a:lnTo>
                    <a:pt x="17" y="38"/>
                  </a:lnTo>
                  <a:lnTo>
                    <a:pt x="19" y="44"/>
                  </a:lnTo>
                  <a:lnTo>
                    <a:pt x="20" y="46"/>
                  </a:lnTo>
                  <a:lnTo>
                    <a:pt x="20" y="49"/>
                  </a:lnTo>
                  <a:lnTo>
                    <a:pt x="22" y="53"/>
                  </a:lnTo>
                  <a:lnTo>
                    <a:pt x="24" y="55"/>
                  </a:lnTo>
                  <a:lnTo>
                    <a:pt x="24" y="59"/>
                  </a:lnTo>
                  <a:lnTo>
                    <a:pt x="26" y="63"/>
                  </a:lnTo>
                  <a:lnTo>
                    <a:pt x="26" y="66"/>
                  </a:lnTo>
                  <a:lnTo>
                    <a:pt x="30" y="68"/>
                  </a:lnTo>
                  <a:lnTo>
                    <a:pt x="32" y="72"/>
                  </a:lnTo>
                  <a:lnTo>
                    <a:pt x="34" y="78"/>
                  </a:lnTo>
                  <a:lnTo>
                    <a:pt x="34" y="80"/>
                  </a:lnTo>
                  <a:lnTo>
                    <a:pt x="36" y="80"/>
                  </a:lnTo>
                  <a:lnTo>
                    <a:pt x="36" y="8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Freeform 17"/>
            <p:cNvSpPr>
              <a:spLocks/>
            </p:cNvSpPr>
            <p:nvPr/>
          </p:nvSpPr>
          <p:spPr bwMode="auto">
            <a:xfrm>
              <a:off x="7461250" y="2420938"/>
              <a:ext cx="381000" cy="20637"/>
            </a:xfrm>
            <a:custGeom>
              <a:avLst/>
              <a:gdLst/>
              <a:ahLst/>
              <a:cxnLst>
                <a:cxn ang="0">
                  <a:pos x="125" y="4"/>
                </a:cxn>
                <a:cxn ang="0">
                  <a:pos x="140" y="2"/>
                </a:cxn>
                <a:cxn ang="0">
                  <a:pos x="159" y="2"/>
                </a:cxn>
                <a:cxn ang="0">
                  <a:pos x="178" y="0"/>
                </a:cxn>
                <a:cxn ang="0">
                  <a:pos x="203" y="0"/>
                </a:cxn>
                <a:cxn ang="0">
                  <a:pos x="226" y="0"/>
                </a:cxn>
                <a:cxn ang="0">
                  <a:pos x="249" y="0"/>
                </a:cxn>
                <a:cxn ang="0">
                  <a:pos x="275" y="0"/>
                </a:cxn>
                <a:cxn ang="0">
                  <a:pos x="300" y="0"/>
                </a:cxn>
                <a:cxn ang="0">
                  <a:pos x="326" y="2"/>
                </a:cxn>
                <a:cxn ang="0">
                  <a:pos x="351" y="2"/>
                </a:cxn>
                <a:cxn ang="0">
                  <a:pos x="374" y="4"/>
                </a:cxn>
                <a:cxn ang="0">
                  <a:pos x="397" y="5"/>
                </a:cxn>
                <a:cxn ang="0">
                  <a:pos x="416" y="7"/>
                </a:cxn>
                <a:cxn ang="0">
                  <a:pos x="435" y="9"/>
                </a:cxn>
                <a:cxn ang="0">
                  <a:pos x="450" y="11"/>
                </a:cxn>
                <a:cxn ang="0">
                  <a:pos x="463" y="11"/>
                </a:cxn>
                <a:cxn ang="0">
                  <a:pos x="471" y="13"/>
                </a:cxn>
                <a:cxn ang="0">
                  <a:pos x="479" y="15"/>
                </a:cxn>
                <a:cxn ang="0">
                  <a:pos x="477" y="15"/>
                </a:cxn>
                <a:cxn ang="0">
                  <a:pos x="465" y="15"/>
                </a:cxn>
                <a:cxn ang="0">
                  <a:pos x="452" y="15"/>
                </a:cxn>
                <a:cxn ang="0">
                  <a:pos x="435" y="15"/>
                </a:cxn>
                <a:cxn ang="0">
                  <a:pos x="412" y="15"/>
                </a:cxn>
                <a:cxn ang="0">
                  <a:pos x="387" y="17"/>
                </a:cxn>
                <a:cxn ang="0">
                  <a:pos x="361" y="19"/>
                </a:cxn>
                <a:cxn ang="0">
                  <a:pos x="332" y="19"/>
                </a:cxn>
                <a:cxn ang="0">
                  <a:pos x="300" y="21"/>
                </a:cxn>
                <a:cxn ang="0">
                  <a:pos x="269" y="21"/>
                </a:cxn>
                <a:cxn ang="0">
                  <a:pos x="237" y="21"/>
                </a:cxn>
                <a:cxn ang="0">
                  <a:pos x="207" y="23"/>
                </a:cxn>
                <a:cxn ang="0">
                  <a:pos x="172" y="24"/>
                </a:cxn>
                <a:cxn ang="0">
                  <a:pos x="142" y="24"/>
                </a:cxn>
                <a:cxn ang="0">
                  <a:pos x="114" y="24"/>
                </a:cxn>
                <a:cxn ang="0">
                  <a:pos x="87" y="26"/>
                </a:cxn>
                <a:cxn ang="0">
                  <a:pos x="62" y="26"/>
                </a:cxn>
                <a:cxn ang="0">
                  <a:pos x="43" y="26"/>
                </a:cxn>
                <a:cxn ang="0">
                  <a:pos x="22" y="26"/>
                </a:cxn>
                <a:cxn ang="0">
                  <a:pos x="11" y="26"/>
                </a:cxn>
                <a:cxn ang="0">
                  <a:pos x="1" y="24"/>
                </a:cxn>
                <a:cxn ang="0">
                  <a:pos x="0" y="24"/>
                </a:cxn>
                <a:cxn ang="0">
                  <a:pos x="9" y="21"/>
                </a:cxn>
                <a:cxn ang="0">
                  <a:pos x="19" y="19"/>
                </a:cxn>
                <a:cxn ang="0">
                  <a:pos x="34" y="15"/>
                </a:cxn>
                <a:cxn ang="0">
                  <a:pos x="47" y="13"/>
                </a:cxn>
                <a:cxn ang="0">
                  <a:pos x="62" y="11"/>
                </a:cxn>
                <a:cxn ang="0">
                  <a:pos x="76" y="11"/>
                </a:cxn>
                <a:cxn ang="0">
                  <a:pos x="91" y="9"/>
                </a:cxn>
                <a:cxn ang="0">
                  <a:pos x="100" y="9"/>
                </a:cxn>
                <a:cxn ang="0">
                  <a:pos x="110" y="9"/>
                </a:cxn>
                <a:cxn ang="0">
                  <a:pos x="117" y="9"/>
                </a:cxn>
              </a:cxnLst>
              <a:rect l="0" t="0" r="r" b="b"/>
              <a:pathLst>
                <a:path w="479" h="26">
                  <a:moveTo>
                    <a:pt x="117" y="9"/>
                  </a:moveTo>
                  <a:lnTo>
                    <a:pt x="121" y="5"/>
                  </a:lnTo>
                  <a:lnTo>
                    <a:pt x="125" y="4"/>
                  </a:lnTo>
                  <a:lnTo>
                    <a:pt x="131" y="4"/>
                  </a:lnTo>
                  <a:lnTo>
                    <a:pt x="134" y="4"/>
                  </a:lnTo>
                  <a:lnTo>
                    <a:pt x="140" y="2"/>
                  </a:lnTo>
                  <a:lnTo>
                    <a:pt x="146" y="2"/>
                  </a:lnTo>
                  <a:lnTo>
                    <a:pt x="153" y="2"/>
                  </a:lnTo>
                  <a:lnTo>
                    <a:pt x="159" y="2"/>
                  </a:lnTo>
                  <a:lnTo>
                    <a:pt x="167" y="0"/>
                  </a:lnTo>
                  <a:lnTo>
                    <a:pt x="172" y="0"/>
                  </a:lnTo>
                  <a:lnTo>
                    <a:pt x="178" y="0"/>
                  </a:lnTo>
                  <a:lnTo>
                    <a:pt x="188" y="0"/>
                  </a:lnTo>
                  <a:lnTo>
                    <a:pt x="195" y="0"/>
                  </a:lnTo>
                  <a:lnTo>
                    <a:pt x="203" y="0"/>
                  </a:lnTo>
                  <a:lnTo>
                    <a:pt x="211" y="0"/>
                  </a:lnTo>
                  <a:lnTo>
                    <a:pt x="218" y="0"/>
                  </a:lnTo>
                  <a:lnTo>
                    <a:pt x="226" y="0"/>
                  </a:lnTo>
                  <a:lnTo>
                    <a:pt x="233" y="0"/>
                  </a:lnTo>
                  <a:lnTo>
                    <a:pt x="243" y="0"/>
                  </a:lnTo>
                  <a:lnTo>
                    <a:pt x="249" y="0"/>
                  </a:lnTo>
                  <a:lnTo>
                    <a:pt x="258" y="0"/>
                  </a:lnTo>
                  <a:lnTo>
                    <a:pt x="266" y="0"/>
                  </a:lnTo>
                  <a:lnTo>
                    <a:pt x="275" y="0"/>
                  </a:lnTo>
                  <a:lnTo>
                    <a:pt x="283" y="0"/>
                  </a:lnTo>
                  <a:lnTo>
                    <a:pt x="292" y="0"/>
                  </a:lnTo>
                  <a:lnTo>
                    <a:pt x="300" y="0"/>
                  </a:lnTo>
                  <a:lnTo>
                    <a:pt x="309" y="0"/>
                  </a:lnTo>
                  <a:lnTo>
                    <a:pt x="317" y="2"/>
                  </a:lnTo>
                  <a:lnTo>
                    <a:pt x="326" y="2"/>
                  </a:lnTo>
                  <a:lnTo>
                    <a:pt x="332" y="2"/>
                  </a:lnTo>
                  <a:lnTo>
                    <a:pt x="342" y="2"/>
                  </a:lnTo>
                  <a:lnTo>
                    <a:pt x="351" y="2"/>
                  </a:lnTo>
                  <a:lnTo>
                    <a:pt x="357" y="2"/>
                  </a:lnTo>
                  <a:lnTo>
                    <a:pt x="364" y="4"/>
                  </a:lnTo>
                  <a:lnTo>
                    <a:pt x="374" y="4"/>
                  </a:lnTo>
                  <a:lnTo>
                    <a:pt x="380" y="4"/>
                  </a:lnTo>
                  <a:lnTo>
                    <a:pt x="387" y="4"/>
                  </a:lnTo>
                  <a:lnTo>
                    <a:pt x="397" y="5"/>
                  </a:lnTo>
                  <a:lnTo>
                    <a:pt x="403" y="5"/>
                  </a:lnTo>
                  <a:lnTo>
                    <a:pt x="408" y="7"/>
                  </a:lnTo>
                  <a:lnTo>
                    <a:pt x="416" y="7"/>
                  </a:lnTo>
                  <a:lnTo>
                    <a:pt x="422" y="9"/>
                  </a:lnTo>
                  <a:lnTo>
                    <a:pt x="427" y="9"/>
                  </a:lnTo>
                  <a:lnTo>
                    <a:pt x="435" y="9"/>
                  </a:lnTo>
                  <a:lnTo>
                    <a:pt x="439" y="9"/>
                  </a:lnTo>
                  <a:lnTo>
                    <a:pt x="444" y="9"/>
                  </a:lnTo>
                  <a:lnTo>
                    <a:pt x="450" y="11"/>
                  </a:lnTo>
                  <a:lnTo>
                    <a:pt x="454" y="11"/>
                  </a:lnTo>
                  <a:lnTo>
                    <a:pt x="458" y="11"/>
                  </a:lnTo>
                  <a:lnTo>
                    <a:pt x="463" y="11"/>
                  </a:lnTo>
                  <a:lnTo>
                    <a:pt x="465" y="13"/>
                  </a:lnTo>
                  <a:lnTo>
                    <a:pt x="469" y="13"/>
                  </a:lnTo>
                  <a:lnTo>
                    <a:pt x="471" y="13"/>
                  </a:lnTo>
                  <a:lnTo>
                    <a:pt x="473" y="13"/>
                  </a:lnTo>
                  <a:lnTo>
                    <a:pt x="475" y="13"/>
                  </a:lnTo>
                  <a:lnTo>
                    <a:pt x="479" y="15"/>
                  </a:lnTo>
                  <a:lnTo>
                    <a:pt x="479" y="15"/>
                  </a:lnTo>
                  <a:lnTo>
                    <a:pt x="479" y="15"/>
                  </a:lnTo>
                  <a:lnTo>
                    <a:pt x="477" y="15"/>
                  </a:lnTo>
                  <a:lnTo>
                    <a:pt x="473" y="15"/>
                  </a:lnTo>
                  <a:lnTo>
                    <a:pt x="469" y="15"/>
                  </a:lnTo>
                  <a:lnTo>
                    <a:pt x="465" y="15"/>
                  </a:lnTo>
                  <a:lnTo>
                    <a:pt x="461" y="15"/>
                  </a:lnTo>
                  <a:lnTo>
                    <a:pt x="458" y="15"/>
                  </a:lnTo>
                  <a:lnTo>
                    <a:pt x="452" y="15"/>
                  </a:lnTo>
                  <a:lnTo>
                    <a:pt x="446" y="15"/>
                  </a:lnTo>
                  <a:lnTo>
                    <a:pt x="441" y="15"/>
                  </a:lnTo>
                  <a:lnTo>
                    <a:pt x="435" y="15"/>
                  </a:lnTo>
                  <a:lnTo>
                    <a:pt x="427" y="15"/>
                  </a:lnTo>
                  <a:lnTo>
                    <a:pt x="420" y="15"/>
                  </a:lnTo>
                  <a:lnTo>
                    <a:pt x="412" y="15"/>
                  </a:lnTo>
                  <a:lnTo>
                    <a:pt x="404" y="17"/>
                  </a:lnTo>
                  <a:lnTo>
                    <a:pt x="397" y="17"/>
                  </a:lnTo>
                  <a:lnTo>
                    <a:pt x="387" y="17"/>
                  </a:lnTo>
                  <a:lnTo>
                    <a:pt x="380" y="17"/>
                  </a:lnTo>
                  <a:lnTo>
                    <a:pt x="370" y="19"/>
                  </a:lnTo>
                  <a:lnTo>
                    <a:pt x="361" y="19"/>
                  </a:lnTo>
                  <a:lnTo>
                    <a:pt x="351" y="19"/>
                  </a:lnTo>
                  <a:lnTo>
                    <a:pt x="342" y="19"/>
                  </a:lnTo>
                  <a:lnTo>
                    <a:pt x="332" y="19"/>
                  </a:lnTo>
                  <a:lnTo>
                    <a:pt x="321" y="19"/>
                  </a:lnTo>
                  <a:lnTo>
                    <a:pt x="311" y="19"/>
                  </a:lnTo>
                  <a:lnTo>
                    <a:pt x="300" y="21"/>
                  </a:lnTo>
                  <a:lnTo>
                    <a:pt x="290" y="21"/>
                  </a:lnTo>
                  <a:lnTo>
                    <a:pt x="279" y="21"/>
                  </a:lnTo>
                  <a:lnTo>
                    <a:pt x="269" y="21"/>
                  </a:lnTo>
                  <a:lnTo>
                    <a:pt x="258" y="21"/>
                  </a:lnTo>
                  <a:lnTo>
                    <a:pt x="247" y="21"/>
                  </a:lnTo>
                  <a:lnTo>
                    <a:pt x="237" y="21"/>
                  </a:lnTo>
                  <a:lnTo>
                    <a:pt x="226" y="21"/>
                  </a:lnTo>
                  <a:lnTo>
                    <a:pt x="214" y="23"/>
                  </a:lnTo>
                  <a:lnTo>
                    <a:pt x="207" y="23"/>
                  </a:lnTo>
                  <a:lnTo>
                    <a:pt x="195" y="23"/>
                  </a:lnTo>
                  <a:lnTo>
                    <a:pt x="184" y="23"/>
                  </a:lnTo>
                  <a:lnTo>
                    <a:pt x="172" y="24"/>
                  </a:lnTo>
                  <a:lnTo>
                    <a:pt x="163" y="24"/>
                  </a:lnTo>
                  <a:lnTo>
                    <a:pt x="152" y="24"/>
                  </a:lnTo>
                  <a:lnTo>
                    <a:pt x="142" y="24"/>
                  </a:lnTo>
                  <a:lnTo>
                    <a:pt x="133" y="24"/>
                  </a:lnTo>
                  <a:lnTo>
                    <a:pt x="123" y="24"/>
                  </a:lnTo>
                  <a:lnTo>
                    <a:pt x="114" y="24"/>
                  </a:lnTo>
                  <a:lnTo>
                    <a:pt x="104" y="24"/>
                  </a:lnTo>
                  <a:lnTo>
                    <a:pt x="95" y="24"/>
                  </a:lnTo>
                  <a:lnTo>
                    <a:pt x="87" y="26"/>
                  </a:lnTo>
                  <a:lnTo>
                    <a:pt x="79" y="26"/>
                  </a:lnTo>
                  <a:lnTo>
                    <a:pt x="70" y="26"/>
                  </a:lnTo>
                  <a:lnTo>
                    <a:pt x="62" y="26"/>
                  </a:lnTo>
                  <a:lnTo>
                    <a:pt x="55" y="26"/>
                  </a:lnTo>
                  <a:lnTo>
                    <a:pt x="47" y="26"/>
                  </a:lnTo>
                  <a:lnTo>
                    <a:pt x="43" y="26"/>
                  </a:lnTo>
                  <a:lnTo>
                    <a:pt x="36" y="26"/>
                  </a:lnTo>
                  <a:lnTo>
                    <a:pt x="30" y="26"/>
                  </a:lnTo>
                  <a:lnTo>
                    <a:pt x="22" y="26"/>
                  </a:lnTo>
                  <a:lnTo>
                    <a:pt x="19" y="26"/>
                  </a:lnTo>
                  <a:lnTo>
                    <a:pt x="15" y="26"/>
                  </a:lnTo>
                  <a:lnTo>
                    <a:pt x="11" y="26"/>
                  </a:lnTo>
                  <a:lnTo>
                    <a:pt x="7" y="26"/>
                  </a:lnTo>
                  <a:lnTo>
                    <a:pt x="5" y="26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" y="23"/>
                  </a:lnTo>
                  <a:lnTo>
                    <a:pt x="5" y="21"/>
                  </a:lnTo>
                  <a:lnTo>
                    <a:pt x="9" y="21"/>
                  </a:lnTo>
                  <a:lnTo>
                    <a:pt x="13" y="21"/>
                  </a:lnTo>
                  <a:lnTo>
                    <a:pt x="15" y="19"/>
                  </a:lnTo>
                  <a:lnTo>
                    <a:pt x="19" y="19"/>
                  </a:lnTo>
                  <a:lnTo>
                    <a:pt x="24" y="17"/>
                  </a:lnTo>
                  <a:lnTo>
                    <a:pt x="30" y="17"/>
                  </a:lnTo>
                  <a:lnTo>
                    <a:pt x="34" y="15"/>
                  </a:lnTo>
                  <a:lnTo>
                    <a:pt x="38" y="15"/>
                  </a:lnTo>
                  <a:lnTo>
                    <a:pt x="43" y="15"/>
                  </a:lnTo>
                  <a:lnTo>
                    <a:pt x="47" y="13"/>
                  </a:lnTo>
                  <a:lnTo>
                    <a:pt x="53" y="13"/>
                  </a:lnTo>
                  <a:lnTo>
                    <a:pt x="57" y="13"/>
                  </a:lnTo>
                  <a:lnTo>
                    <a:pt x="62" y="11"/>
                  </a:lnTo>
                  <a:lnTo>
                    <a:pt x="68" y="11"/>
                  </a:lnTo>
                  <a:lnTo>
                    <a:pt x="72" y="11"/>
                  </a:lnTo>
                  <a:lnTo>
                    <a:pt x="76" y="11"/>
                  </a:lnTo>
                  <a:lnTo>
                    <a:pt x="81" y="9"/>
                  </a:lnTo>
                  <a:lnTo>
                    <a:pt x="87" y="9"/>
                  </a:lnTo>
                  <a:lnTo>
                    <a:pt x="91" y="9"/>
                  </a:lnTo>
                  <a:lnTo>
                    <a:pt x="93" y="9"/>
                  </a:lnTo>
                  <a:lnTo>
                    <a:pt x="98" y="9"/>
                  </a:lnTo>
                  <a:lnTo>
                    <a:pt x="100" y="9"/>
                  </a:lnTo>
                  <a:lnTo>
                    <a:pt x="104" y="9"/>
                  </a:lnTo>
                  <a:lnTo>
                    <a:pt x="108" y="9"/>
                  </a:lnTo>
                  <a:lnTo>
                    <a:pt x="110" y="9"/>
                  </a:lnTo>
                  <a:lnTo>
                    <a:pt x="114" y="9"/>
                  </a:lnTo>
                  <a:lnTo>
                    <a:pt x="115" y="9"/>
                  </a:lnTo>
                  <a:lnTo>
                    <a:pt x="117" y="9"/>
                  </a:lnTo>
                  <a:lnTo>
                    <a:pt x="117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Freeform 18"/>
            <p:cNvSpPr>
              <a:spLocks/>
            </p:cNvSpPr>
            <p:nvPr/>
          </p:nvSpPr>
          <p:spPr bwMode="auto">
            <a:xfrm>
              <a:off x="7439025" y="2460625"/>
              <a:ext cx="406400" cy="38100"/>
            </a:xfrm>
            <a:custGeom>
              <a:avLst/>
              <a:gdLst/>
              <a:ahLst/>
              <a:cxnLst>
                <a:cxn ang="0">
                  <a:pos x="131" y="2"/>
                </a:cxn>
                <a:cxn ang="0">
                  <a:pos x="154" y="0"/>
                </a:cxn>
                <a:cxn ang="0">
                  <a:pos x="179" y="2"/>
                </a:cxn>
                <a:cxn ang="0">
                  <a:pos x="201" y="2"/>
                </a:cxn>
                <a:cxn ang="0">
                  <a:pos x="228" y="4"/>
                </a:cxn>
                <a:cxn ang="0">
                  <a:pos x="255" y="6"/>
                </a:cxn>
                <a:cxn ang="0">
                  <a:pos x="281" y="8"/>
                </a:cxn>
                <a:cxn ang="0">
                  <a:pos x="306" y="12"/>
                </a:cxn>
                <a:cxn ang="0">
                  <a:pos x="335" y="15"/>
                </a:cxn>
                <a:cxn ang="0">
                  <a:pos x="359" y="19"/>
                </a:cxn>
                <a:cxn ang="0">
                  <a:pos x="384" y="23"/>
                </a:cxn>
                <a:cxn ang="0">
                  <a:pos x="407" y="27"/>
                </a:cxn>
                <a:cxn ang="0">
                  <a:pos x="428" y="31"/>
                </a:cxn>
                <a:cxn ang="0">
                  <a:pos x="447" y="34"/>
                </a:cxn>
                <a:cxn ang="0">
                  <a:pos x="466" y="38"/>
                </a:cxn>
                <a:cxn ang="0">
                  <a:pos x="481" y="42"/>
                </a:cxn>
                <a:cxn ang="0">
                  <a:pos x="494" y="44"/>
                </a:cxn>
                <a:cxn ang="0">
                  <a:pos x="504" y="48"/>
                </a:cxn>
                <a:cxn ang="0">
                  <a:pos x="511" y="50"/>
                </a:cxn>
                <a:cxn ang="0">
                  <a:pos x="504" y="48"/>
                </a:cxn>
                <a:cxn ang="0">
                  <a:pos x="494" y="48"/>
                </a:cxn>
                <a:cxn ang="0">
                  <a:pos x="483" y="46"/>
                </a:cxn>
                <a:cxn ang="0">
                  <a:pos x="468" y="44"/>
                </a:cxn>
                <a:cxn ang="0">
                  <a:pos x="451" y="42"/>
                </a:cxn>
                <a:cxn ang="0">
                  <a:pos x="432" y="42"/>
                </a:cxn>
                <a:cxn ang="0">
                  <a:pos x="409" y="40"/>
                </a:cxn>
                <a:cxn ang="0">
                  <a:pos x="388" y="38"/>
                </a:cxn>
                <a:cxn ang="0">
                  <a:pos x="365" y="36"/>
                </a:cxn>
                <a:cxn ang="0">
                  <a:pos x="340" y="36"/>
                </a:cxn>
                <a:cxn ang="0">
                  <a:pos x="316" y="34"/>
                </a:cxn>
                <a:cxn ang="0">
                  <a:pos x="293" y="32"/>
                </a:cxn>
                <a:cxn ang="0">
                  <a:pos x="270" y="32"/>
                </a:cxn>
                <a:cxn ang="0">
                  <a:pos x="245" y="31"/>
                </a:cxn>
                <a:cxn ang="0">
                  <a:pos x="222" y="31"/>
                </a:cxn>
                <a:cxn ang="0">
                  <a:pos x="201" y="29"/>
                </a:cxn>
                <a:cxn ang="0">
                  <a:pos x="182" y="29"/>
                </a:cxn>
                <a:cxn ang="0">
                  <a:pos x="165" y="27"/>
                </a:cxn>
                <a:cxn ang="0">
                  <a:pos x="150" y="25"/>
                </a:cxn>
                <a:cxn ang="0">
                  <a:pos x="137" y="25"/>
                </a:cxn>
                <a:cxn ang="0">
                  <a:pos x="129" y="25"/>
                </a:cxn>
                <a:cxn ang="0">
                  <a:pos x="124" y="25"/>
                </a:cxn>
                <a:cxn ang="0">
                  <a:pos x="112" y="25"/>
                </a:cxn>
                <a:cxn ang="0">
                  <a:pos x="99" y="25"/>
                </a:cxn>
                <a:cxn ang="0">
                  <a:pos x="86" y="25"/>
                </a:cxn>
                <a:cxn ang="0">
                  <a:pos x="78" y="25"/>
                </a:cxn>
                <a:cxn ang="0">
                  <a:pos x="70" y="25"/>
                </a:cxn>
                <a:cxn ang="0">
                  <a:pos x="61" y="25"/>
                </a:cxn>
                <a:cxn ang="0">
                  <a:pos x="49" y="27"/>
                </a:cxn>
                <a:cxn ang="0">
                  <a:pos x="34" y="27"/>
                </a:cxn>
                <a:cxn ang="0">
                  <a:pos x="21" y="29"/>
                </a:cxn>
                <a:cxn ang="0">
                  <a:pos x="9" y="31"/>
                </a:cxn>
                <a:cxn ang="0">
                  <a:pos x="2" y="29"/>
                </a:cxn>
                <a:cxn ang="0">
                  <a:pos x="0" y="29"/>
                </a:cxn>
                <a:cxn ang="0">
                  <a:pos x="6" y="25"/>
                </a:cxn>
                <a:cxn ang="0">
                  <a:pos x="15" y="23"/>
                </a:cxn>
                <a:cxn ang="0">
                  <a:pos x="29" y="21"/>
                </a:cxn>
                <a:cxn ang="0">
                  <a:pos x="42" y="19"/>
                </a:cxn>
                <a:cxn ang="0">
                  <a:pos x="59" y="15"/>
                </a:cxn>
                <a:cxn ang="0">
                  <a:pos x="74" y="12"/>
                </a:cxn>
                <a:cxn ang="0">
                  <a:pos x="87" y="10"/>
                </a:cxn>
                <a:cxn ang="0">
                  <a:pos x="101" y="8"/>
                </a:cxn>
                <a:cxn ang="0">
                  <a:pos x="110" y="6"/>
                </a:cxn>
                <a:cxn ang="0">
                  <a:pos x="116" y="4"/>
                </a:cxn>
              </a:cxnLst>
              <a:rect l="0" t="0" r="r" b="b"/>
              <a:pathLst>
                <a:path w="511" h="50">
                  <a:moveTo>
                    <a:pt x="116" y="4"/>
                  </a:moveTo>
                  <a:lnTo>
                    <a:pt x="124" y="2"/>
                  </a:lnTo>
                  <a:lnTo>
                    <a:pt x="131" y="2"/>
                  </a:lnTo>
                  <a:lnTo>
                    <a:pt x="137" y="2"/>
                  </a:lnTo>
                  <a:lnTo>
                    <a:pt x="146" y="2"/>
                  </a:lnTo>
                  <a:lnTo>
                    <a:pt x="154" y="0"/>
                  </a:lnTo>
                  <a:lnTo>
                    <a:pt x="162" y="0"/>
                  </a:lnTo>
                  <a:lnTo>
                    <a:pt x="169" y="0"/>
                  </a:lnTo>
                  <a:lnTo>
                    <a:pt x="179" y="2"/>
                  </a:lnTo>
                  <a:lnTo>
                    <a:pt x="184" y="2"/>
                  </a:lnTo>
                  <a:lnTo>
                    <a:pt x="194" y="2"/>
                  </a:lnTo>
                  <a:lnTo>
                    <a:pt x="201" y="2"/>
                  </a:lnTo>
                  <a:lnTo>
                    <a:pt x="211" y="2"/>
                  </a:lnTo>
                  <a:lnTo>
                    <a:pt x="219" y="2"/>
                  </a:lnTo>
                  <a:lnTo>
                    <a:pt x="228" y="4"/>
                  </a:lnTo>
                  <a:lnTo>
                    <a:pt x="238" y="4"/>
                  </a:lnTo>
                  <a:lnTo>
                    <a:pt x="245" y="6"/>
                  </a:lnTo>
                  <a:lnTo>
                    <a:pt x="255" y="6"/>
                  </a:lnTo>
                  <a:lnTo>
                    <a:pt x="264" y="6"/>
                  </a:lnTo>
                  <a:lnTo>
                    <a:pt x="272" y="8"/>
                  </a:lnTo>
                  <a:lnTo>
                    <a:pt x="281" y="8"/>
                  </a:lnTo>
                  <a:lnTo>
                    <a:pt x="289" y="10"/>
                  </a:lnTo>
                  <a:lnTo>
                    <a:pt x="298" y="12"/>
                  </a:lnTo>
                  <a:lnTo>
                    <a:pt x="306" y="12"/>
                  </a:lnTo>
                  <a:lnTo>
                    <a:pt x="316" y="13"/>
                  </a:lnTo>
                  <a:lnTo>
                    <a:pt x="325" y="13"/>
                  </a:lnTo>
                  <a:lnTo>
                    <a:pt x="335" y="15"/>
                  </a:lnTo>
                  <a:lnTo>
                    <a:pt x="340" y="17"/>
                  </a:lnTo>
                  <a:lnTo>
                    <a:pt x="352" y="17"/>
                  </a:lnTo>
                  <a:lnTo>
                    <a:pt x="359" y="19"/>
                  </a:lnTo>
                  <a:lnTo>
                    <a:pt x="369" y="21"/>
                  </a:lnTo>
                  <a:lnTo>
                    <a:pt x="374" y="21"/>
                  </a:lnTo>
                  <a:lnTo>
                    <a:pt x="384" y="23"/>
                  </a:lnTo>
                  <a:lnTo>
                    <a:pt x="392" y="23"/>
                  </a:lnTo>
                  <a:lnTo>
                    <a:pt x="397" y="25"/>
                  </a:lnTo>
                  <a:lnTo>
                    <a:pt x="407" y="27"/>
                  </a:lnTo>
                  <a:lnTo>
                    <a:pt x="414" y="29"/>
                  </a:lnTo>
                  <a:lnTo>
                    <a:pt x="422" y="31"/>
                  </a:lnTo>
                  <a:lnTo>
                    <a:pt x="428" y="31"/>
                  </a:lnTo>
                  <a:lnTo>
                    <a:pt x="433" y="32"/>
                  </a:lnTo>
                  <a:lnTo>
                    <a:pt x="443" y="34"/>
                  </a:lnTo>
                  <a:lnTo>
                    <a:pt x="447" y="34"/>
                  </a:lnTo>
                  <a:lnTo>
                    <a:pt x="454" y="34"/>
                  </a:lnTo>
                  <a:lnTo>
                    <a:pt x="460" y="36"/>
                  </a:lnTo>
                  <a:lnTo>
                    <a:pt x="466" y="38"/>
                  </a:lnTo>
                  <a:lnTo>
                    <a:pt x="470" y="40"/>
                  </a:lnTo>
                  <a:lnTo>
                    <a:pt x="477" y="40"/>
                  </a:lnTo>
                  <a:lnTo>
                    <a:pt x="481" y="42"/>
                  </a:lnTo>
                  <a:lnTo>
                    <a:pt x="487" y="42"/>
                  </a:lnTo>
                  <a:lnTo>
                    <a:pt x="490" y="42"/>
                  </a:lnTo>
                  <a:lnTo>
                    <a:pt x="494" y="44"/>
                  </a:lnTo>
                  <a:lnTo>
                    <a:pt x="498" y="46"/>
                  </a:lnTo>
                  <a:lnTo>
                    <a:pt x="500" y="46"/>
                  </a:lnTo>
                  <a:lnTo>
                    <a:pt x="504" y="48"/>
                  </a:lnTo>
                  <a:lnTo>
                    <a:pt x="509" y="48"/>
                  </a:lnTo>
                  <a:lnTo>
                    <a:pt x="511" y="48"/>
                  </a:lnTo>
                  <a:lnTo>
                    <a:pt x="511" y="50"/>
                  </a:lnTo>
                  <a:lnTo>
                    <a:pt x="511" y="48"/>
                  </a:lnTo>
                  <a:lnTo>
                    <a:pt x="508" y="48"/>
                  </a:lnTo>
                  <a:lnTo>
                    <a:pt x="504" y="48"/>
                  </a:lnTo>
                  <a:lnTo>
                    <a:pt x="502" y="48"/>
                  </a:lnTo>
                  <a:lnTo>
                    <a:pt x="498" y="48"/>
                  </a:lnTo>
                  <a:lnTo>
                    <a:pt x="494" y="48"/>
                  </a:lnTo>
                  <a:lnTo>
                    <a:pt x="490" y="46"/>
                  </a:lnTo>
                  <a:lnTo>
                    <a:pt x="487" y="46"/>
                  </a:lnTo>
                  <a:lnTo>
                    <a:pt x="483" y="46"/>
                  </a:lnTo>
                  <a:lnTo>
                    <a:pt x="477" y="46"/>
                  </a:lnTo>
                  <a:lnTo>
                    <a:pt x="471" y="44"/>
                  </a:lnTo>
                  <a:lnTo>
                    <a:pt x="468" y="44"/>
                  </a:lnTo>
                  <a:lnTo>
                    <a:pt x="460" y="42"/>
                  </a:lnTo>
                  <a:lnTo>
                    <a:pt x="456" y="42"/>
                  </a:lnTo>
                  <a:lnTo>
                    <a:pt x="451" y="42"/>
                  </a:lnTo>
                  <a:lnTo>
                    <a:pt x="443" y="42"/>
                  </a:lnTo>
                  <a:lnTo>
                    <a:pt x="437" y="42"/>
                  </a:lnTo>
                  <a:lnTo>
                    <a:pt x="432" y="42"/>
                  </a:lnTo>
                  <a:lnTo>
                    <a:pt x="426" y="40"/>
                  </a:lnTo>
                  <a:lnTo>
                    <a:pt x="416" y="40"/>
                  </a:lnTo>
                  <a:lnTo>
                    <a:pt x="409" y="40"/>
                  </a:lnTo>
                  <a:lnTo>
                    <a:pt x="403" y="40"/>
                  </a:lnTo>
                  <a:lnTo>
                    <a:pt x="395" y="38"/>
                  </a:lnTo>
                  <a:lnTo>
                    <a:pt x="388" y="38"/>
                  </a:lnTo>
                  <a:lnTo>
                    <a:pt x="380" y="36"/>
                  </a:lnTo>
                  <a:lnTo>
                    <a:pt x="373" y="36"/>
                  </a:lnTo>
                  <a:lnTo>
                    <a:pt x="365" y="36"/>
                  </a:lnTo>
                  <a:lnTo>
                    <a:pt x="357" y="36"/>
                  </a:lnTo>
                  <a:lnTo>
                    <a:pt x="348" y="36"/>
                  </a:lnTo>
                  <a:lnTo>
                    <a:pt x="340" y="36"/>
                  </a:lnTo>
                  <a:lnTo>
                    <a:pt x="333" y="34"/>
                  </a:lnTo>
                  <a:lnTo>
                    <a:pt x="325" y="34"/>
                  </a:lnTo>
                  <a:lnTo>
                    <a:pt x="316" y="34"/>
                  </a:lnTo>
                  <a:lnTo>
                    <a:pt x="310" y="34"/>
                  </a:lnTo>
                  <a:lnTo>
                    <a:pt x="300" y="34"/>
                  </a:lnTo>
                  <a:lnTo>
                    <a:pt x="293" y="32"/>
                  </a:lnTo>
                  <a:lnTo>
                    <a:pt x="283" y="32"/>
                  </a:lnTo>
                  <a:lnTo>
                    <a:pt x="276" y="32"/>
                  </a:lnTo>
                  <a:lnTo>
                    <a:pt x="270" y="32"/>
                  </a:lnTo>
                  <a:lnTo>
                    <a:pt x="259" y="32"/>
                  </a:lnTo>
                  <a:lnTo>
                    <a:pt x="253" y="31"/>
                  </a:lnTo>
                  <a:lnTo>
                    <a:pt x="245" y="31"/>
                  </a:lnTo>
                  <a:lnTo>
                    <a:pt x="238" y="31"/>
                  </a:lnTo>
                  <a:lnTo>
                    <a:pt x="230" y="31"/>
                  </a:lnTo>
                  <a:lnTo>
                    <a:pt x="222" y="31"/>
                  </a:lnTo>
                  <a:lnTo>
                    <a:pt x="217" y="31"/>
                  </a:lnTo>
                  <a:lnTo>
                    <a:pt x="207" y="31"/>
                  </a:lnTo>
                  <a:lnTo>
                    <a:pt x="201" y="29"/>
                  </a:lnTo>
                  <a:lnTo>
                    <a:pt x="196" y="29"/>
                  </a:lnTo>
                  <a:lnTo>
                    <a:pt x="190" y="29"/>
                  </a:lnTo>
                  <a:lnTo>
                    <a:pt x="182" y="29"/>
                  </a:lnTo>
                  <a:lnTo>
                    <a:pt x="179" y="27"/>
                  </a:lnTo>
                  <a:lnTo>
                    <a:pt x="171" y="27"/>
                  </a:lnTo>
                  <a:lnTo>
                    <a:pt x="165" y="27"/>
                  </a:lnTo>
                  <a:lnTo>
                    <a:pt x="160" y="25"/>
                  </a:lnTo>
                  <a:lnTo>
                    <a:pt x="156" y="25"/>
                  </a:lnTo>
                  <a:lnTo>
                    <a:pt x="150" y="25"/>
                  </a:lnTo>
                  <a:lnTo>
                    <a:pt x="146" y="25"/>
                  </a:lnTo>
                  <a:lnTo>
                    <a:pt x="143" y="25"/>
                  </a:lnTo>
                  <a:lnTo>
                    <a:pt x="137" y="25"/>
                  </a:lnTo>
                  <a:lnTo>
                    <a:pt x="135" y="25"/>
                  </a:lnTo>
                  <a:lnTo>
                    <a:pt x="133" y="25"/>
                  </a:lnTo>
                  <a:lnTo>
                    <a:pt x="129" y="25"/>
                  </a:lnTo>
                  <a:lnTo>
                    <a:pt x="127" y="25"/>
                  </a:lnTo>
                  <a:lnTo>
                    <a:pt x="125" y="25"/>
                  </a:lnTo>
                  <a:lnTo>
                    <a:pt x="124" y="25"/>
                  </a:lnTo>
                  <a:lnTo>
                    <a:pt x="120" y="25"/>
                  </a:lnTo>
                  <a:lnTo>
                    <a:pt x="116" y="25"/>
                  </a:lnTo>
                  <a:lnTo>
                    <a:pt x="112" y="25"/>
                  </a:lnTo>
                  <a:lnTo>
                    <a:pt x="108" y="25"/>
                  </a:lnTo>
                  <a:lnTo>
                    <a:pt x="103" y="25"/>
                  </a:lnTo>
                  <a:lnTo>
                    <a:pt x="99" y="25"/>
                  </a:lnTo>
                  <a:lnTo>
                    <a:pt x="95" y="25"/>
                  </a:lnTo>
                  <a:lnTo>
                    <a:pt x="87" y="25"/>
                  </a:lnTo>
                  <a:lnTo>
                    <a:pt x="86" y="25"/>
                  </a:lnTo>
                  <a:lnTo>
                    <a:pt x="84" y="25"/>
                  </a:lnTo>
                  <a:lnTo>
                    <a:pt x="82" y="25"/>
                  </a:lnTo>
                  <a:lnTo>
                    <a:pt x="78" y="25"/>
                  </a:lnTo>
                  <a:lnTo>
                    <a:pt x="76" y="25"/>
                  </a:lnTo>
                  <a:lnTo>
                    <a:pt x="72" y="25"/>
                  </a:lnTo>
                  <a:lnTo>
                    <a:pt x="70" y="25"/>
                  </a:lnTo>
                  <a:lnTo>
                    <a:pt x="67" y="25"/>
                  </a:lnTo>
                  <a:lnTo>
                    <a:pt x="65" y="25"/>
                  </a:lnTo>
                  <a:lnTo>
                    <a:pt x="61" y="25"/>
                  </a:lnTo>
                  <a:lnTo>
                    <a:pt x="59" y="25"/>
                  </a:lnTo>
                  <a:lnTo>
                    <a:pt x="55" y="25"/>
                  </a:lnTo>
                  <a:lnTo>
                    <a:pt x="49" y="27"/>
                  </a:lnTo>
                  <a:lnTo>
                    <a:pt x="46" y="27"/>
                  </a:lnTo>
                  <a:lnTo>
                    <a:pt x="40" y="27"/>
                  </a:lnTo>
                  <a:lnTo>
                    <a:pt x="34" y="27"/>
                  </a:lnTo>
                  <a:lnTo>
                    <a:pt x="30" y="27"/>
                  </a:lnTo>
                  <a:lnTo>
                    <a:pt x="25" y="29"/>
                  </a:lnTo>
                  <a:lnTo>
                    <a:pt x="21" y="29"/>
                  </a:lnTo>
                  <a:lnTo>
                    <a:pt x="17" y="29"/>
                  </a:lnTo>
                  <a:lnTo>
                    <a:pt x="13" y="29"/>
                  </a:lnTo>
                  <a:lnTo>
                    <a:pt x="9" y="31"/>
                  </a:lnTo>
                  <a:lnTo>
                    <a:pt x="6" y="29"/>
                  </a:lnTo>
                  <a:lnTo>
                    <a:pt x="4" y="29"/>
                  </a:lnTo>
                  <a:lnTo>
                    <a:pt x="2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27"/>
                  </a:lnTo>
                  <a:lnTo>
                    <a:pt x="4" y="25"/>
                  </a:lnTo>
                  <a:lnTo>
                    <a:pt x="6" y="25"/>
                  </a:lnTo>
                  <a:lnTo>
                    <a:pt x="9" y="25"/>
                  </a:lnTo>
                  <a:lnTo>
                    <a:pt x="13" y="23"/>
                  </a:lnTo>
                  <a:lnTo>
                    <a:pt x="15" y="23"/>
                  </a:lnTo>
                  <a:lnTo>
                    <a:pt x="19" y="23"/>
                  </a:lnTo>
                  <a:lnTo>
                    <a:pt x="25" y="23"/>
                  </a:lnTo>
                  <a:lnTo>
                    <a:pt x="29" y="21"/>
                  </a:lnTo>
                  <a:lnTo>
                    <a:pt x="32" y="19"/>
                  </a:lnTo>
                  <a:lnTo>
                    <a:pt x="38" y="19"/>
                  </a:lnTo>
                  <a:lnTo>
                    <a:pt x="42" y="19"/>
                  </a:lnTo>
                  <a:lnTo>
                    <a:pt x="48" y="17"/>
                  </a:lnTo>
                  <a:lnTo>
                    <a:pt x="53" y="17"/>
                  </a:lnTo>
                  <a:lnTo>
                    <a:pt x="59" y="15"/>
                  </a:lnTo>
                  <a:lnTo>
                    <a:pt x="65" y="13"/>
                  </a:lnTo>
                  <a:lnTo>
                    <a:pt x="68" y="13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84" y="12"/>
                  </a:lnTo>
                  <a:lnTo>
                    <a:pt x="87" y="10"/>
                  </a:lnTo>
                  <a:lnTo>
                    <a:pt x="93" y="8"/>
                  </a:lnTo>
                  <a:lnTo>
                    <a:pt x="97" y="8"/>
                  </a:lnTo>
                  <a:lnTo>
                    <a:pt x="101" y="8"/>
                  </a:lnTo>
                  <a:lnTo>
                    <a:pt x="103" y="6"/>
                  </a:lnTo>
                  <a:lnTo>
                    <a:pt x="108" y="6"/>
                  </a:lnTo>
                  <a:lnTo>
                    <a:pt x="110" y="6"/>
                  </a:lnTo>
                  <a:lnTo>
                    <a:pt x="112" y="6"/>
                  </a:lnTo>
                  <a:lnTo>
                    <a:pt x="116" y="4"/>
                  </a:lnTo>
                  <a:lnTo>
                    <a:pt x="116" y="4"/>
                  </a:lnTo>
                  <a:lnTo>
                    <a:pt x="116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Freeform 19"/>
            <p:cNvSpPr>
              <a:spLocks/>
            </p:cNvSpPr>
            <p:nvPr/>
          </p:nvSpPr>
          <p:spPr bwMode="auto">
            <a:xfrm>
              <a:off x="7678738" y="2392363"/>
              <a:ext cx="100012" cy="355600"/>
            </a:xfrm>
            <a:custGeom>
              <a:avLst/>
              <a:gdLst/>
              <a:ahLst/>
              <a:cxnLst>
                <a:cxn ang="0">
                  <a:pos x="111" y="43"/>
                </a:cxn>
                <a:cxn ang="0">
                  <a:pos x="109" y="62"/>
                </a:cxn>
                <a:cxn ang="0">
                  <a:pos x="107" y="83"/>
                </a:cxn>
                <a:cxn ang="0">
                  <a:pos x="105" y="104"/>
                </a:cxn>
                <a:cxn ang="0">
                  <a:pos x="101" y="127"/>
                </a:cxn>
                <a:cxn ang="0">
                  <a:pos x="97" y="150"/>
                </a:cxn>
                <a:cxn ang="0">
                  <a:pos x="91" y="171"/>
                </a:cxn>
                <a:cxn ang="0">
                  <a:pos x="88" y="192"/>
                </a:cxn>
                <a:cxn ang="0">
                  <a:pos x="82" y="212"/>
                </a:cxn>
                <a:cxn ang="0">
                  <a:pos x="76" y="233"/>
                </a:cxn>
                <a:cxn ang="0">
                  <a:pos x="71" y="252"/>
                </a:cxn>
                <a:cxn ang="0">
                  <a:pos x="65" y="269"/>
                </a:cxn>
                <a:cxn ang="0">
                  <a:pos x="59" y="287"/>
                </a:cxn>
                <a:cxn ang="0">
                  <a:pos x="53" y="300"/>
                </a:cxn>
                <a:cxn ang="0">
                  <a:pos x="48" y="313"/>
                </a:cxn>
                <a:cxn ang="0">
                  <a:pos x="44" y="323"/>
                </a:cxn>
                <a:cxn ang="0">
                  <a:pos x="34" y="340"/>
                </a:cxn>
                <a:cxn ang="0">
                  <a:pos x="25" y="359"/>
                </a:cxn>
                <a:cxn ang="0">
                  <a:pos x="19" y="378"/>
                </a:cxn>
                <a:cxn ang="0">
                  <a:pos x="12" y="399"/>
                </a:cxn>
                <a:cxn ang="0">
                  <a:pos x="6" y="418"/>
                </a:cxn>
                <a:cxn ang="0">
                  <a:pos x="2" y="431"/>
                </a:cxn>
                <a:cxn ang="0">
                  <a:pos x="0" y="442"/>
                </a:cxn>
                <a:cxn ang="0">
                  <a:pos x="2" y="446"/>
                </a:cxn>
                <a:cxn ang="0">
                  <a:pos x="10" y="435"/>
                </a:cxn>
                <a:cxn ang="0">
                  <a:pos x="19" y="421"/>
                </a:cxn>
                <a:cxn ang="0">
                  <a:pos x="25" y="408"/>
                </a:cxn>
                <a:cxn ang="0">
                  <a:pos x="33" y="393"/>
                </a:cxn>
                <a:cxn ang="0">
                  <a:pos x="38" y="376"/>
                </a:cxn>
                <a:cxn ang="0">
                  <a:pos x="50" y="357"/>
                </a:cxn>
                <a:cxn ang="0">
                  <a:pos x="57" y="340"/>
                </a:cxn>
                <a:cxn ang="0">
                  <a:pos x="67" y="319"/>
                </a:cxn>
                <a:cxn ang="0">
                  <a:pos x="74" y="300"/>
                </a:cxn>
                <a:cxn ang="0">
                  <a:pos x="84" y="283"/>
                </a:cxn>
                <a:cxn ang="0">
                  <a:pos x="90" y="264"/>
                </a:cxn>
                <a:cxn ang="0">
                  <a:pos x="97" y="249"/>
                </a:cxn>
                <a:cxn ang="0">
                  <a:pos x="105" y="233"/>
                </a:cxn>
                <a:cxn ang="0">
                  <a:pos x="109" y="222"/>
                </a:cxn>
                <a:cxn ang="0">
                  <a:pos x="112" y="211"/>
                </a:cxn>
                <a:cxn ang="0">
                  <a:pos x="116" y="197"/>
                </a:cxn>
                <a:cxn ang="0">
                  <a:pos x="118" y="182"/>
                </a:cxn>
                <a:cxn ang="0">
                  <a:pos x="120" y="165"/>
                </a:cxn>
                <a:cxn ang="0">
                  <a:pos x="124" y="148"/>
                </a:cxn>
                <a:cxn ang="0">
                  <a:pos x="124" y="131"/>
                </a:cxn>
                <a:cxn ang="0">
                  <a:pos x="124" y="110"/>
                </a:cxn>
                <a:cxn ang="0">
                  <a:pos x="124" y="93"/>
                </a:cxn>
                <a:cxn ang="0">
                  <a:pos x="126" y="74"/>
                </a:cxn>
                <a:cxn ang="0">
                  <a:pos x="126" y="57"/>
                </a:cxn>
                <a:cxn ang="0">
                  <a:pos x="126" y="41"/>
                </a:cxn>
                <a:cxn ang="0">
                  <a:pos x="126" y="28"/>
                </a:cxn>
                <a:cxn ang="0">
                  <a:pos x="124" y="17"/>
                </a:cxn>
                <a:cxn ang="0">
                  <a:pos x="124" y="2"/>
                </a:cxn>
                <a:cxn ang="0">
                  <a:pos x="111" y="28"/>
                </a:cxn>
              </a:cxnLst>
              <a:rect l="0" t="0" r="r" b="b"/>
              <a:pathLst>
                <a:path w="126" h="448">
                  <a:moveTo>
                    <a:pt x="111" y="28"/>
                  </a:moveTo>
                  <a:lnTo>
                    <a:pt x="111" y="34"/>
                  </a:lnTo>
                  <a:lnTo>
                    <a:pt x="111" y="38"/>
                  </a:lnTo>
                  <a:lnTo>
                    <a:pt x="111" y="43"/>
                  </a:lnTo>
                  <a:lnTo>
                    <a:pt x="111" y="47"/>
                  </a:lnTo>
                  <a:lnTo>
                    <a:pt x="111" y="51"/>
                  </a:lnTo>
                  <a:lnTo>
                    <a:pt x="111" y="57"/>
                  </a:lnTo>
                  <a:lnTo>
                    <a:pt x="109" y="62"/>
                  </a:lnTo>
                  <a:lnTo>
                    <a:pt x="109" y="68"/>
                  </a:lnTo>
                  <a:lnTo>
                    <a:pt x="109" y="72"/>
                  </a:lnTo>
                  <a:lnTo>
                    <a:pt x="109" y="78"/>
                  </a:lnTo>
                  <a:lnTo>
                    <a:pt x="107" y="83"/>
                  </a:lnTo>
                  <a:lnTo>
                    <a:pt x="107" y="89"/>
                  </a:lnTo>
                  <a:lnTo>
                    <a:pt x="107" y="93"/>
                  </a:lnTo>
                  <a:lnTo>
                    <a:pt x="107" y="100"/>
                  </a:lnTo>
                  <a:lnTo>
                    <a:pt x="105" y="104"/>
                  </a:lnTo>
                  <a:lnTo>
                    <a:pt x="105" y="110"/>
                  </a:lnTo>
                  <a:lnTo>
                    <a:pt x="103" y="116"/>
                  </a:lnTo>
                  <a:lnTo>
                    <a:pt x="103" y="121"/>
                  </a:lnTo>
                  <a:lnTo>
                    <a:pt x="101" y="127"/>
                  </a:lnTo>
                  <a:lnTo>
                    <a:pt x="101" y="133"/>
                  </a:lnTo>
                  <a:lnTo>
                    <a:pt x="101" y="138"/>
                  </a:lnTo>
                  <a:lnTo>
                    <a:pt x="97" y="142"/>
                  </a:lnTo>
                  <a:lnTo>
                    <a:pt x="97" y="150"/>
                  </a:lnTo>
                  <a:lnTo>
                    <a:pt x="95" y="155"/>
                  </a:lnTo>
                  <a:lnTo>
                    <a:pt x="93" y="159"/>
                  </a:lnTo>
                  <a:lnTo>
                    <a:pt x="93" y="165"/>
                  </a:lnTo>
                  <a:lnTo>
                    <a:pt x="91" y="171"/>
                  </a:lnTo>
                  <a:lnTo>
                    <a:pt x="91" y="176"/>
                  </a:lnTo>
                  <a:lnTo>
                    <a:pt x="90" y="182"/>
                  </a:lnTo>
                  <a:lnTo>
                    <a:pt x="90" y="188"/>
                  </a:lnTo>
                  <a:lnTo>
                    <a:pt x="88" y="192"/>
                  </a:lnTo>
                  <a:lnTo>
                    <a:pt x="88" y="197"/>
                  </a:lnTo>
                  <a:lnTo>
                    <a:pt x="86" y="203"/>
                  </a:lnTo>
                  <a:lnTo>
                    <a:pt x="84" y="207"/>
                  </a:lnTo>
                  <a:lnTo>
                    <a:pt x="82" y="212"/>
                  </a:lnTo>
                  <a:lnTo>
                    <a:pt x="80" y="220"/>
                  </a:lnTo>
                  <a:lnTo>
                    <a:pt x="78" y="224"/>
                  </a:lnTo>
                  <a:lnTo>
                    <a:pt x="78" y="228"/>
                  </a:lnTo>
                  <a:lnTo>
                    <a:pt x="76" y="233"/>
                  </a:lnTo>
                  <a:lnTo>
                    <a:pt x="74" y="237"/>
                  </a:lnTo>
                  <a:lnTo>
                    <a:pt x="72" y="243"/>
                  </a:lnTo>
                  <a:lnTo>
                    <a:pt x="72" y="247"/>
                  </a:lnTo>
                  <a:lnTo>
                    <a:pt x="71" y="252"/>
                  </a:lnTo>
                  <a:lnTo>
                    <a:pt x="69" y="256"/>
                  </a:lnTo>
                  <a:lnTo>
                    <a:pt x="67" y="260"/>
                  </a:lnTo>
                  <a:lnTo>
                    <a:pt x="67" y="264"/>
                  </a:lnTo>
                  <a:lnTo>
                    <a:pt x="65" y="269"/>
                  </a:lnTo>
                  <a:lnTo>
                    <a:pt x="63" y="273"/>
                  </a:lnTo>
                  <a:lnTo>
                    <a:pt x="61" y="277"/>
                  </a:lnTo>
                  <a:lnTo>
                    <a:pt x="59" y="281"/>
                  </a:lnTo>
                  <a:lnTo>
                    <a:pt x="59" y="287"/>
                  </a:lnTo>
                  <a:lnTo>
                    <a:pt x="57" y="288"/>
                  </a:lnTo>
                  <a:lnTo>
                    <a:pt x="55" y="294"/>
                  </a:lnTo>
                  <a:lnTo>
                    <a:pt x="55" y="296"/>
                  </a:lnTo>
                  <a:lnTo>
                    <a:pt x="53" y="300"/>
                  </a:lnTo>
                  <a:lnTo>
                    <a:pt x="52" y="304"/>
                  </a:lnTo>
                  <a:lnTo>
                    <a:pt x="50" y="306"/>
                  </a:lnTo>
                  <a:lnTo>
                    <a:pt x="50" y="309"/>
                  </a:lnTo>
                  <a:lnTo>
                    <a:pt x="48" y="313"/>
                  </a:lnTo>
                  <a:lnTo>
                    <a:pt x="46" y="315"/>
                  </a:lnTo>
                  <a:lnTo>
                    <a:pt x="44" y="317"/>
                  </a:lnTo>
                  <a:lnTo>
                    <a:pt x="44" y="321"/>
                  </a:lnTo>
                  <a:lnTo>
                    <a:pt x="44" y="323"/>
                  </a:lnTo>
                  <a:lnTo>
                    <a:pt x="42" y="326"/>
                  </a:lnTo>
                  <a:lnTo>
                    <a:pt x="38" y="330"/>
                  </a:lnTo>
                  <a:lnTo>
                    <a:pt x="38" y="334"/>
                  </a:lnTo>
                  <a:lnTo>
                    <a:pt x="34" y="340"/>
                  </a:lnTo>
                  <a:lnTo>
                    <a:pt x="33" y="344"/>
                  </a:lnTo>
                  <a:lnTo>
                    <a:pt x="31" y="347"/>
                  </a:lnTo>
                  <a:lnTo>
                    <a:pt x="29" y="353"/>
                  </a:lnTo>
                  <a:lnTo>
                    <a:pt x="25" y="359"/>
                  </a:lnTo>
                  <a:lnTo>
                    <a:pt x="25" y="364"/>
                  </a:lnTo>
                  <a:lnTo>
                    <a:pt x="21" y="368"/>
                  </a:lnTo>
                  <a:lnTo>
                    <a:pt x="21" y="374"/>
                  </a:lnTo>
                  <a:lnTo>
                    <a:pt x="19" y="378"/>
                  </a:lnTo>
                  <a:lnTo>
                    <a:pt x="15" y="383"/>
                  </a:lnTo>
                  <a:lnTo>
                    <a:pt x="15" y="387"/>
                  </a:lnTo>
                  <a:lnTo>
                    <a:pt x="14" y="395"/>
                  </a:lnTo>
                  <a:lnTo>
                    <a:pt x="12" y="399"/>
                  </a:lnTo>
                  <a:lnTo>
                    <a:pt x="10" y="404"/>
                  </a:lnTo>
                  <a:lnTo>
                    <a:pt x="8" y="408"/>
                  </a:lnTo>
                  <a:lnTo>
                    <a:pt x="8" y="412"/>
                  </a:lnTo>
                  <a:lnTo>
                    <a:pt x="6" y="418"/>
                  </a:lnTo>
                  <a:lnTo>
                    <a:pt x="4" y="421"/>
                  </a:lnTo>
                  <a:lnTo>
                    <a:pt x="2" y="425"/>
                  </a:lnTo>
                  <a:lnTo>
                    <a:pt x="2" y="429"/>
                  </a:lnTo>
                  <a:lnTo>
                    <a:pt x="2" y="431"/>
                  </a:lnTo>
                  <a:lnTo>
                    <a:pt x="2" y="435"/>
                  </a:lnTo>
                  <a:lnTo>
                    <a:pt x="2" y="437"/>
                  </a:lnTo>
                  <a:lnTo>
                    <a:pt x="0" y="439"/>
                  </a:lnTo>
                  <a:lnTo>
                    <a:pt x="0" y="442"/>
                  </a:lnTo>
                  <a:lnTo>
                    <a:pt x="0" y="444"/>
                  </a:lnTo>
                  <a:lnTo>
                    <a:pt x="2" y="446"/>
                  </a:lnTo>
                  <a:lnTo>
                    <a:pt x="2" y="448"/>
                  </a:lnTo>
                  <a:lnTo>
                    <a:pt x="2" y="446"/>
                  </a:lnTo>
                  <a:lnTo>
                    <a:pt x="4" y="444"/>
                  </a:lnTo>
                  <a:lnTo>
                    <a:pt x="6" y="442"/>
                  </a:lnTo>
                  <a:lnTo>
                    <a:pt x="8" y="439"/>
                  </a:lnTo>
                  <a:lnTo>
                    <a:pt x="10" y="435"/>
                  </a:lnTo>
                  <a:lnTo>
                    <a:pt x="14" y="431"/>
                  </a:lnTo>
                  <a:lnTo>
                    <a:pt x="15" y="427"/>
                  </a:lnTo>
                  <a:lnTo>
                    <a:pt x="15" y="423"/>
                  </a:lnTo>
                  <a:lnTo>
                    <a:pt x="19" y="421"/>
                  </a:lnTo>
                  <a:lnTo>
                    <a:pt x="21" y="418"/>
                  </a:lnTo>
                  <a:lnTo>
                    <a:pt x="21" y="414"/>
                  </a:lnTo>
                  <a:lnTo>
                    <a:pt x="23" y="412"/>
                  </a:lnTo>
                  <a:lnTo>
                    <a:pt x="25" y="408"/>
                  </a:lnTo>
                  <a:lnTo>
                    <a:pt x="25" y="404"/>
                  </a:lnTo>
                  <a:lnTo>
                    <a:pt x="29" y="401"/>
                  </a:lnTo>
                  <a:lnTo>
                    <a:pt x="31" y="397"/>
                  </a:lnTo>
                  <a:lnTo>
                    <a:pt x="33" y="393"/>
                  </a:lnTo>
                  <a:lnTo>
                    <a:pt x="34" y="387"/>
                  </a:lnTo>
                  <a:lnTo>
                    <a:pt x="36" y="383"/>
                  </a:lnTo>
                  <a:lnTo>
                    <a:pt x="38" y="380"/>
                  </a:lnTo>
                  <a:lnTo>
                    <a:pt x="38" y="376"/>
                  </a:lnTo>
                  <a:lnTo>
                    <a:pt x="42" y="370"/>
                  </a:lnTo>
                  <a:lnTo>
                    <a:pt x="44" y="366"/>
                  </a:lnTo>
                  <a:lnTo>
                    <a:pt x="46" y="363"/>
                  </a:lnTo>
                  <a:lnTo>
                    <a:pt x="50" y="357"/>
                  </a:lnTo>
                  <a:lnTo>
                    <a:pt x="52" y="353"/>
                  </a:lnTo>
                  <a:lnTo>
                    <a:pt x="53" y="349"/>
                  </a:lnTo>
                  <a:lnTo>
                    <a:pt x="55" y="344"/>
                  </a:lnTo>
                  <a:lnTo>
                    <a:pt x="57" y="340"/>
                  </a:lnTo>
                  <a:lnTo>
                    <a:pt x="59" y="334"/>
                  </a:lnTo>
                  <a:lnTo>
                    <a:pt x="61" y="328"/>
                  </a:lnTo>
                  <a:lnTo>
                    <a:pt x="63" y="325"/>
                  </a:lnTo>
                  <a:lnTo>
                    <a:pt x="67" y="319"/>
                  </a:lnTo>
                  <a:lnTo>
                    <a:pt x="69" y="315"/>
                  </a:lnTo>
                  <a:lnTo>
                    <a:pt x="71" y="309"/>
                  </a:lnTo>
                  <a:lnTo>
                    <a:pt x="72" y="306"/>
                  </a:lnTo>
                  <a:lnTo>
                    <a:pt x="74" y="300"/>
                  </a:lnTo>
                  <a:lnTo>
                    <a:pt x="76" y="296"/>
                  </a:lnTo>
                  <a:lnTo>
                    <a:pt x="78" y="292"/>
                  </a:lnTo>
                  <a:lnTo>
                    <a:pt x="80" y="287"/>
                  </a:lnTo>
                  <a:lnTo>
                    <a:pt x="84" y="283"/>
                  </a:lnTo>
                  <a:lnTo>
                    <a:pt x="86" y="277"/>
                  </a:lnTo>
                  <a:lnTo>
                    <a:pt x="88" y="273"/>
                  </a:lnTo>
                  <a:lnTo>
                    <a:pt x="90" y="269"/>
                  </a:lnTo>
                  <a:lnTo>
                    <a:pt x="90" y="264"/>
                  </a:lnTo>
                  <a:lnTo>
                    <a:pt x="91" y="260"/>
                  </a:lnTo>
                  <a:lnTo>
                    <a:pt x="93" y="256"/>
                  </a:lnTo>
                  <a:lnTo>
                    <a:pt x="95" y="252"/>
                  </a:lnTo>
                  <a:lnTo>
                    <a:pt x="97" y="249"/>
                  </a:lnTo>
                  <a:lnTo>
                    <a:pt x="101" y="245"/>
                  </a:lnTo>
                  <a:lnTo>
                    <a:pt x="101" y="241"/>
                  </a:lnTo>
                  <a:lnTo>
                    <a:pt x="103" y="237"/>
                  </a:lnTo>
                  <a:lnTo>
                    <a:pt x="105" y="233"/>
                  </a:lnTo>
                  <a:lnTo>
                    <a:pt x="105" y="231"/>
                  </a:lnTo>
                  <a:lnTo>
                    <a:pt x="107" y="228"/>
                  </a:lnTo>
                  <a:lnTo>
                    <a:pt x="107" y="224"/>
                  </a:lnTo>
                  <a:lnTo>
                    <a:pt x="109" y="222"/>
                  </a:lnTo>
                  <a:lnTo>
                    <a:pt x="111" y="220"/>
                  </a:lnTo>
                  <a:lnTo>
                    <a:pt x="111" y="218"/>
                  </a:lnTo>
                  <a:lnTo>
                    <a:pt x="111" y="212"/>
                  </a:lnTo>
                  <a:lnTo>
                    <a:pt x="112" y="211"/>
                  </a:lnTo>
                  <a:lnTo>
                    <a:pt x="114" y="207"/>
                  </a:lnTo>
                  <a:lnTo>
                    <a:pt x="114" y="203"/>
                  </a:lnTo>
                  <a:lnTo>
                    <a:pt x="114" y="201"/>
                  </a:lnTo>
                  <a:lnTo>
                    <a:pt x="116" y="197"/>
                  </a:lnTo>
                  <a:lnTo>
                    <a:pt x="118" y="193"/>
                  </a:lnTo>
                  <a:lnTo>
                    <a:pt x="118" y="190"/>
                  </a:lnTo>
                  <a:lnTo>
                    <a:pt x="118" y="186"/>
                  </a:lnTo>
                  <a:lnTo>
                    <a:pt x="118" y="182"/>
                  </a:lnTo>
                  <a:lnTo>
                    <a:pt x="120" y="178"/>
                  </a:lnTo>
                  <a:lnTo>
                    <a:pt x="120" y="173"/>
                  </a:lnTo>
                  <a:lnTo>
                    <a:pt x="120" y="169"/>
                  </a:lnTo>
                  <a:lnTo>
                    <a:pt x="120" y="165"/>
                  </a:lnTo>
                  <a:lnTo>
                    <a:pt x="122" y="159"/>
                  </a:lnTo>
                  <a:lnTo>
                    <a:pt x="122" y="155"/>
                  </a:lnTo>
                  <a:lnTo>
                    <a:pt x="124" y="152"/>
                  </a:lnTo>
                  <a:lnTo>
                    <a:pt x="124" y="148"/>
                  </a:lnTo>
                  <a:lnTo>
                    <a:pt x="124" y="142"/>
                  </a:lnTo>
                  <a:lnTo>
                    <a:pt x="124" y="138"/>
                  </a:lnTo>
                  <a:lnTo>
                    <a:pt x="124" y="135"/>
                  </a:lnTo>
                  <a:lnTo>
                    <a:pt x="124" y="131"/>
                  </a:lnTo>
                  <a:lnTo>
                    <a:pt x="124" y="125"/>
                  </a:lnTo>
                  <a:lnTo>
                    <a:pt x="124" y="119"/>
                  </a:lnTo>
                  <a:lnTo>
                    <a:pt x="124" y="116"/>
                  </a:lnTo>
                  <a:lnTo>
                    <a:pt x="124" y="110"/>
                  </a:lnTo>
                  <a:lnTo>
                    <a:pt x="124" y="106"/>
                  </a:lnTo>
                  <a:lnTo>
                    <a:pt x="124" y="102"/>
                  </a:lnTo>
                  <a:lnTo>
                    <a:pt x="124" y="97"/>
                  </a:lnTo>
                  <a:lnTo>
                    <a:pt x="124" y="93"/>
                  </a:lnTo>
                  <a:lnTo>
                    <a:pt x="126" y="87"/>
                  </a:lnTo>
                  <a:lnTo>
                    <a:pt x="126" y="83"/>
                  </a:lnTo>
                  <a:lnTo>
                    <a:pt x="126" y="79"/>
                  </a:lnTo>
                  <a:lnTo>
                    <a:pt x="126" y="74"/>
                  </a:lnTo>
                  <a:lnTo>
                    <a:pt x="126" y="70"/>
                  </a:lnTo>
                  <a:lnTo>
                    <a:pt x="126" y="66"/>
                  </a:lnTo>
                  <a:lnTo>
                    <a:pt x="126" y="62"/>
                  </a:lnTo>
                  <a:lnTo>
                    <a:pt x="126" y="57"/>
                  </a:lnTo>
                  <a:lnTo>
                    <a:pt x="126" y="55"/>
                  </a:lnTo>
                  <a:lnTo>
                    <a:pt x="126" y="49"/>
                  </a:lnTo>
                  <a:lnTo>
                    <a:pt x="126" y="45"/>
                  </a:lnTo>
                  <a:lnTo>
                    <a:pt x="126" y="41"/>
                  </a:lnTo>
                  <a:lnTo>
                    <a:pt x="126" y="38"/>
                  </a:lnTo>
                  <a:lnTo>
                    <a:pt x="126" y="34"/>
                  </a:lnTo>
                  <a:lnTo>
                    <a:pt x="126" y="32"/>
                  </a:lnTo>
                  <a:lnTo>
                    <a:pt x="126" y="28"/>
                  </a:lnTo>
                  <a:lnTo>
                    <a:pt x="126" y="26"/>
                  </a:lnTo>
                  <a:lnTo>
                    <a:pt x="124" y="22"/>
                  </a:lnTo>
                  <a:lnTo>
                    <a:pt x="124" y="19"/>
                  </a:lnTo>
                  <a:lnTo>
                    <a:pt x="124" y="17"/>
                  </a:lnTo>
                  <a:lnTo>
                    <a:pt x="124" y="15"/>
                  </a:lnTo>
                  <a:lnTo>
                    <a:pt x="124" y="11"/>
                  </a:lnTo>
                  <a:lnTo>
                    <a:pt x="124" y="5"/>
                  </a:lnTo>
                  <a:lnTo>
                    <a:pt x="124" y="2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11" y="28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Freeform 20"/>
            <p:cNvSpPr>
              <a:spLocks/>
            </p:cNvSpPr>
            <p:nvPr/>
          </p:nvSpPr>
          <p:spPr bwMode="auto">
            <a:xfrm>
              <a:off x="7673975" y="2646363"/>
              <a:ext cx="206375" cy="215900"/>
            </a:xfrm>
            <a:custGeom>
              <a:avLst/>
              <a:gdLst/>
              <a:ahLst/>
              <a:cxnLst>
                <a:cxn ang="0">
                  <a:pos x="34" y="239"/>
                </a:cxn>
                <a:cxn ang="0">
                  <a:pos x="51" y="228"/>
                </a:cxn>
                <a:cxn ang="0">
                  <a:pos x="70" y="218"/>
                </a:cxn>
                <a:cxn ang="0">
                  <a:pos x="85" y="203"/>
                </a:cxn>
                <a:cxn ang="0">
                  <a:pos x="102" y="192"/>
                </a:cxn>
                <a:cxn ang="0">
                  <a:pos x="119" y="175"/>
                </a:cxn>
                <a:cxn ang="0">
                  <a:pos x="135" y="161"/>
                </a:cxn>
                <a:cxn ang="0">
                  <a:pos x="150" y="144"/>
                </a:cxn>
                <a:cxn ang="0">
                  <a:pos x="163" y="129"/>
                </a:cxn>
                <a:cxn ang="0">
                  <a:pos x="178" y="112"/>
                </a:cxn>
                <a:cxn ang="0">
                  <a:pos x="192" y="97"/>
                </a:cxn>
                <a:cxn ang="0">
                  <a:pos x="203" y="81"/>
                </a:cxn>
                <a:cxn ang="0">
                  <a:pos x="214" y="66"/>
                </a:cxn>
                <a:cxn ang="0">
                  <a:pos x="222" y="55"/>
                </a:cxn>
                <a:cxn ang="0">
                  <a:pos x="231" y="42"/>
                </a:cxn>
                <a:cxn ang="0">
                  <a:pos x="239" y="30"/>
                </a:cxn>
                <a:cxn ang="0">
                  <a:pos x="245" y="21"/>
                </a:cxn>
                <a:cxn ang="0">
                  <a:pos x="252" y="9"/>
                </a:cxn>
                <a:cxn ang="0">
                  <a:pos x="256" y="2"/>
                </a:cxn>
                <a:cxn ang="0">
                  <a:pos x="256" y="4"/>
                </a:cxn>
                <a:cxn ang="0">
                  <a:pos x="254" y="15"/>
                </a:cxn>
                <a:cxn ang="0">
                  <a:pos x="250" y="26"/>
                </a:cxn>
                <a:cxn ang="0">
                  <a:pos x="245" y="40"/>
                </a:cxn>
                <a:cxn ang="0">
                  <a:pos x="239" y="53"/>
                </a:cxn>
                <a:cxn ang="0">
                  <a:pos x="237" y="62"/>
                </a:cxn>
                <a:cxn ang="0">
                  <a:pos x="233" y="70"/>
                </a:cxn>
                <a:cxn ang="0">
                  <a:pos x="230" y="80"/>
                </a:cxn>
                <a:cxn ang="0">
                  <a:pos x="226" y="91"/>
                </a:cxn>
                <a:cxn ang="0">
                  <a:pos x="220" y="100"/>
                </a:cxn>
                <a:cxn ang="0">
                  <a:pos x="214" y="110"/>
                </a:cxn>
                <a:cxn ang="0">
                  <a:pos x="209" y="119"/>
                </a:cxn>
                <a:cxn ang="0">
                  <a:pos x="203" y="131"/>
                </a:cxn>
                <a:cxn ang="0">
                  <a:pos x="197" y="140"/>
                </a:cxn>
                <a:cxn ang="0">
                  <a:pos x="190" y="150"/>
                </a:cxn>
                <a:cxn ang="0">
                  <a:pos x="182" y="159"/>
                </a:cxn>
                <a:cxn ang="0">
                  <a:pos x="174" y="169"/>
                </a:cxn>
                <a:cxn ang="0">
                  <a:pos x="167" y="178"/>
                </a:cxn>
                <a:cxn ang="0">
                  <a:pos x="155" y="186"/>
                </a:cxn>
                <a:cxn ang="0">
                  <a:pos x="146" y="194"/>
                </a:cxn>
                <a:cxn ang="0">
                  <a:pos x="135" y="203"/>
                </a:cxn>
                <a:cxn ang="0">
                  <a:pos x="125" y="211"/>
                </a:cxn>
                <a:cxn ang="0">
                  <a:pos x="114" y="216"/>
                </a:cxn>
                <a:cxn ang="0">
                  <a:pos x="102" y="222"/>
                </a:cxn>
                <a:cxn ang="0">
                  <a:pos x="93" y="230"/>
                </a:cxn>
                <a:cxn ang="0">
                  <a:pos x="81" y="235"/>
                </a:cxn>
                <a:cxn ang="0">
                  <a:pos x="70" y="241"/>
                </a:cxn>
                <a:cxn ang="0">
                  <a:pos x="60" y="247"/>
                </a:cxn>
                <a:cxn ang="0">
                  <a:pos x="49" y="251"/>
                </a:cxn>
                <a:cxn ang="0">
                  <a:pos x="39" y="254"/>
                </a:cxn>
                <a:cxn ang="0">
                  <a:pos x="30" y="258"/>
                </a:cxn>
                <a:cxn ang="0">
                  <a:pos x="19" y="264"/>
                </a:cxn>
                <a:cxn ang="0">
                  <a:pos x="7" y="268"/>
                </a:cxn>
                <a:cxn ang="0">
                  <a:pos x="0" y="272"/>
                </a:cxn>
              </a:cxnLst>
              <a:rect l="0" t="0" r="r" b="b"/>
              <a:pathLst>
                <a:path w="258" h="272">
                  <a:moveTo>
                    <a:pt x="22" y="245"/>
                  </a:moveTo>
                  <a:lnTo>
                    <a:pt x="28" y="241"/>
                  </a:lnTo>
                  <a:lnTo>
                    <a:pt x="34" y="239"/>
                  </a:lnTo>
                  <a:lnTo>
                    <a:pt x="39" y="234"/>
                  </a:lnTo>
                  <a:lnTo>
                    <a:pt x="47" y="232"/>
                  </a:lnTo>
                  <a:lnTo>
                    <a:pt x="51" y="228"/>
                  </a:lnTo>
                  <a:lnTo>
                    <a:pt x="58" y="224"/>
                  </a:lnTo>
                  <a:lnTo>
                    <a:pt x="64" y="220"/>
                  </a:lnTo>
                  <a:lnTo>
                    <a:pt x="70" y="218"/>
                  </a:lnTo>
                  <a:lnTo>
                    <a:pt x="76" y="213"/>
                  </a:lnTo>
                  <a:lnTo>
                    <a:pt x="81" y="209"/>
                  </a:lnTo>
                  <a:lnTo>
                    <a:pt x="85" y="203"/>
                  </a:lnTo>
                  <a:lnTo>
                    <a:pt x="93" y="199"/>
                  </a:lnTo>
                  <a:lnTo>
                    <a:pt x="96" y="195"/>
                  </a:lnTo>
                  <a:lnTo>
                    <a:pt x="102" y="192"/>
                  </a:lnTo>
                  <a:lnTo>
                    <a:pt x="108" y="184"/>
                  </a:lnTo>
                  <a:lnTo>
                    <a:pt x="114" y="180"/>
                  </a:lnTo>
                  <a:lnTo>
                    <a:pt x="119" y="175"/>
                  </a:lnTo>
                  <a:lnTo>
                    <a:pt x="125" y="171"/>
                  </a:lnTo>
                  <a:lnTo>
                    <a:pt x="129" y="165"/>
                  </a:lnTo>
                  <a:lnTo>
                    <a:pt x="135" y="161"/>
                  </a:lnTo>
                  <a:lnTo>
                    <a:pt x="140" y="154"/>
                  </a:lnTo>
                  <a:lnTo>
                    <a:pt x="146" y="150"/>
                  </a:lnTo>
                  <a:lnTo>
                    <a:pt x="150" y="144"/>
                  </a:lnTo>
                  <a:lnTo>
                    <a:pt x="155" y="140"/>
                  </a:lnTo>
                  <a:lnTo>
                    <a:pt x="159" y="135"/>
                  </a:lnTo>
                  <a:lnTo>
                    <a:pt x="163" y="129"/>
                  </a:lnTo>
                  <a:lnTo>
                    <a:pt x="169" y="123"/>
                  </a:lnTo>
                  <a:lnTo>
                    <a:pt x="173" y="118"/>
                  </a:lnTo>
                  <a:lnTo>
                    <a:pt x="178" y="112"/>
                  </a:lnTo>
                  <a:lnTo>
                    <a:pt x="182" y="108"/>
                  </a:lnTo>
                  <a:lnTo>
                    <a:pt x="186" y="100"/>
                  </a:lnTo>
                  <a:lnTo>
                    <a:pt x="192" y="97"/>
                  </a:lnTo>
                  <a:lnTo>
                    <a:pt x="195" y="91"/>
                  </a:lnTo>
                  <a:lnTo>
                    <a:pt x="197" y="87"/>
                  </a:lnTo>
                  <a:lnTo>
                    <a:pt x="203" y="81"/>
                  </a:lnTo>
                  <a:lnTo>
                    <a:pt x="205" y="78"/>
                  </a:lnTo>
                  <a:lnTo>
                    <a:pt x="209" y="72"/>
                  </a:lnTo>
                  <a:lnTo>
                    <a:pt x="214" y="66"/>
                  </a:lnTo>
                  <a:lnTo>
                    <a:pt x="216" y="62"/>
                  </a:lnTo>
                  <a:lnTo>
                    <a:pt x="220" y="59"/>
                  </a:lnTo>
                  <a:lnTo>
                    <a:pt x="222" y="55"/>
                  </a:lnTo>
                  <a:lnTo>
                    <a:pt x="226" y="49"/>
                  </a:lnTo>
                  <a:lnTo>
                    <a:pt x="230" y="43"/>
                  </a:lnTo>
                  <a:lnTo>
                    <a:pt x="231" y="42"/>
                  </a:lnTo>
                  <a:lnTo>
                    <a:pt x="235" y="36"/>
                  </a:lnTo>
                  <a:lnTo>
                    <a:pt x="237" y="32"/>
                  </a:lnTo>
                  <a:lnTo>
                    <a:pt x="239" y="30"/>
                  </a:lnTo>
                  <a:lnTo>
                    <a:pt x="241" y="26"/>
                  </a:lnTo>
                  <a:lnTo>
                    <a:pt x="243" y="23"/>
                  </a:lnTo>
                  <a:lnTo>
                    <a:pt x="245" y="21"/>
                  </a:lnTo>
                  <a:lnTo>
                    <a:pt x="249" y="17"/>
                  </a:lnTo>
                  <a:lnTo>
                    <a:pt x="249" y="15"/>
                  </a:lnTo>
                  <a:lnTo>
                    <a:pt x="252" y="9"/>
                  </a:lnTo>
                  <a:lnTo>
                    <a:pt x="254" y="5"/>
                  </a:lnTo>
                  <a:lnTo>
                    <a:pt x="256" y="2"/>
                  </a:lnTo>
                  <a:lnTo>
                    <a:pt x="256" y="2"/>
                  </a:lnTo>
                  <a:lnTo>
                    <a:pt x="258" y="0"/>
                  </a:lnTo>
                  <a:lnTo>
                    <a:pt x="258" y="2"/>
                  </a:lnTo>
                  <a:lnTo>
                    <a:pt x="256" y="4"/>
                  </a:lnTo>
                  <a:lnTo>
                    <a:pt x="254" y="7"/>
                  </a:lnTo>
                  <a:lnTo>
                    <a:pt x="254" y="9"/>
                  </a:lnTo>
                  <a:lnTo>
                    <a:pt x="254" y="15"/>
                  </a:lnTo>
                  <a:lnTo>
                    <a:pt x="252" y="17"/>
                  </a:lnTo>
                  <a:lnTo>
                    <a:pt x="252" y="21"/>
                  </a:lnTo>
                  <a:lnTo>
                    <a:pt x="250" y="26"/>
                  </a:lnTo>
                  <a:lnTo>
                    <a:pt x="249" y="30"/>
                  </a:lnTo>
                  <a:lnTo>
                    <a:pt x="247" y="34"/>
                  </a:lnTo>
                  <a:lnTo>
                    <a:pt x="245" y="40"/>
                  </a:lnTo>
                  <a:lnTo>
                    <a:pt x="243" y="43"/>
                  </a:lnTo>
                  <a:lnTo>
                    <a:pt x="241" y="49"/>
                  </a:lnTo>
                  <a:lnTo>
                    <a:pt x="239" y="53"/>
                  </a:lnTo>
                  <a:lnTo>
                    <a:pt x="239" y="57"/>
                  </a:lnTo>
                  <a:lnTo>
                    <a:pt x="237" y="59"/>
                  </a:lnTo>
                  <a:lnTo>
                    <a:pt x="237" y="62"/>
                  </a:lnTo>
                  <a:lnTo>
                    <a:pt x="237" y="64"/>
                  </a:lnTo>
                  <a:lnTo>
                    <a:pt x="235" y="66"/>
                  </a:lnTo>
                  <a:lnTo>
                    <a:pt x="233" y="70"/>
                  </a:lnTo>
                  <a:lnTo>
                    <a:pt x="231" y="74"/>
                  </a:lnTo>
                  <a:lnTo>
                    <a:pt x="231" y="78"/>
                  </a:lnTo>
                  <a:lnTo>
                    <a:pt x="230" y="80"/>
                  </a:lnTo>
                  <a:lnTo>
                    <a:pt x="228" y="83"/>
                  </a:lnTo>
                  <a:lnTo>
                    <a:pt x="228" y="87"/>
                  </a:lnTo>
                  <a:lnTo>
                    <a:pt x="226" y="91"/>
                  </a:lnTo>
                  <a:lnTo>
                    <a:pt x="224" y="93"/>
                  </a:lnTo>
                  <a:lnTo>
                    <a:pt x="222" y="97"/>
                  </a:lnTo>
                  <a:lnTo>
                    <a:pt x="220" y="100"/>
                  </a:lnTo>
                  <a:lnTo>
                    <a:pt x="218" y="102"/>
                  </a:lnTo>
                  <a:lnTo>
                    <a:pt x="216" y="108"/>
                  </a:lnTo>
                  <a:lnTo>
                    <a:pt x="214" y="110"/>
                  </a:lnTo>
                  <a:lnTo>
                    <a:pt x="214" y="114"/>
                  </a:lnTo>
                  <a:lnTo>
                    <a:pt x="211" y="116"/>
                  </a:lnTo>
                  <a:lnTo>
                    <a:pt x="209" y="119"/>
                  </a:lnTo>
                  <a:lnTo>
                    <a:pt x="207" y="123"/>
                  </a:lnTo>
                  <a:lnTo>
                    <a:pt x="205" y="127"/>
                  </a:lnTo>
                  <a:lnTo>
                    <a:pt x="203" y="131"/>
                  </a:lnTo>
                  <a:lnTo>
                    <a:pt x="201" y="133"/>
                  </a:lnTo>
                  <a:lnTo>
                    <a:pt x="199" y="137"/>
                  </a:lnTo>
                  <a:lnTo>
                    <a:pt x="197" y="140"/>
                  </a:lnTo>
                  <a:lnTo>
                    <a:pt x="195" y="144"/>
                  </a:lnTo>
                  <a:lnTo>
                    <a:pt x="193" y="146"/>
                  </a:lnTo>
                  <a:lnTo>
                    <a:pt x="190" y="150"/>
                  </a:lnTo>
                  <a:lnTo>
                    <a:pt x="188" y="152"/>
                  </a:lnTo>
                  <a:lnTo>
                    <a:pt x="184" y="157"/>
                  </a:lnTo>
                  <a:lnTo>
                    <a:pt x="182" y="159"/>
                  </a:lnTo>
                  <a:lnTo>
                    <a:pt x="180" y="163"/>
                  </a:lnTo>
                  <a:lnTo>
                    <a:pt x="178" y="165"/>
                  </a:lnTo>
                  <a:lnTo>
                    <a:pt x="174" y="169"/>
                  </a:lnTo>
                  <a:lnTo>
                    <a:pt x="171" y="171"/>
                  </a:lnTo>
                  <a:lnTo>
                    <a:pt x="169" y="175"/>
                  </a:lnTo>
                  <a:lnTo>
                    <a:pt x="167" y="178"/>
                  </a:lnTo>
                  <a:lnTo>
                    <a:pt x="163" y="180"/>
                  </a:lnTo>
                  <a:lnTo>
                    <a:pt x="159" y="182"/>
                  </a:lnTo>
                  <a:lnTo>
                    <a:pt x="155" y="186"/>
                  </a:lnTo>
                  <a:lnTo>
                    <a:pt x="154" y="188"/>
                  </a:lnTo>
                  <a:lnTo>
                    <a:pt x="150" y="192"/>
                  </a:lnTo>
                  <a:lnTo>
                    <a:pt x="146" y="194"/>
                  </a:lnTo>
                  <a:lnTo>
                    <a:pt x="142" y="197"/>
                  </a:lnTo>
                  <a:lnTo>
                    <a:pt x="140" y="199"/>
                  </a:lnTo>
                  <a:lnTo>
                    <a:pt x="135" y="203"/>
                  </a:lnTo>
                  <a:lnTo>
                    <a:pt x="133" y="205"/>
                  </a:lnTo>
                  <a:lnTo>
                    <a:pt x="129" y="207"/>
                  </a:lnTo>
                  <a:lnTo>
                    <a:pt x="125" y="211"/>
                  </a:lnTo>
                  <a:lnTo>
                    <a:pt x="121" y="213"/>
                  </a:lnTo>
                  <a:lnTo>
                    <a:pt x="117" y="215"/>
                  </a:lnTo>
                  <a:lnTo>
                    <a:pt x="114" y="216"/>
                  </a:lnTo>
                  <a:lnTo>
                    <a:pt x="110" y="218"/>
                  </a:lnTo>
                  <a:lnTo>
                    <a:pt x="106" y="220"/>
                  </a:lnTo>
                  <a:lnTo>
                    <a:pt x="102" y="222"/>
                  </a:lnTo>
                  <a:lnTo>
                    <a:pt x="98" y="226"/>
                  </a:lnTo>
                  <a:lnTo>
                    <a:pt x="95" y="230"/>
                  </a:lnTo>
                  <a:lnTo>
                    <a:pt x="93" y="230"/>
                  </a:lnTo>
                  <a:lnTo>
                    <a:pt x="89" y="232"/>
                  </a:lnTo>
                  <a:lnTo>
                    <a:pt x="83" y="234"/>
                  </a:lnTo>
                  <a:lnTo>
                    <a:pt x="81" y="235"/>
                  </a:lnTo>
                  <a:lnTo>
                    <a:pt x="77" y="237"/>
                  </a:lnTo>
                  <a:lnTo>
                    <a:pt x="74" y="239"/>
                  </a:lnTo>
                  <a:lnTo>
                    <a:pt x="70" y="241"/>
                  </a:lnTo>
                  <a:lnTo>
                    <a:pt x="66" y="243"/>
                  </a:lnTo>
                  <a:lnTo>
                    <a:pt x="62" y="245"/>
                  </a:lnTo>
                  <a:lnTo>
                    <a:pt x="60" y="247"/>
                  </a:lnTo>
                  <a:lnTo>
                    <a:pt x="55" y="247"/>
                  </a:lnTo>
                  <a:lnTo>
                    <a:pt x="53" y="251"/>
                  </a:lnTo>
                  <a:lnTo>
                    <a:pt x="49" y="251"/>
                  </a:lnTo>
                  <a:lnTo>
                    <a:pt x="45" y="253"/>
                  </a:lnTo>
                  <a:lnTo>
                    <a:pt x="43" y="253"/>
                  </a:lnTo>
                  <a:lnTo>
                    <a:pt x="39" y="254"/>
                  </a:lnTo>
                  <a:lnTo>
                    <a:pt x="38" y="256"/>
                  </a:lnTo>
                  <a:lnTo>
                    <a:pt x="34" y="256"/>
                  </a:lnTo>
                  <a:lnTo>
                    <a:pt x="30" y="258"/>
                  </a:lnTo>
                  <a:lnTo>
                    <a:pt x="28" y="260"/>
                  </a:lnTo>
                  <a:lnTo>
                    <a:pt x="24" y="262"/>
                  </a:lnTo>
                  <a:lnTo>
                    <a:pt x="19" y="264"/>
                  </a:lnTo>
                  <a:lnTo>
                    <a:pt x="13" y="266"/>
                  </a:lnTo>
                  <a:lnTo>
                    <a:pt x="9" y="268"/>
                  </a:lnTo>
                  <a:lnTo>
                    <a:pt x="7" y="268"/>
                  </a:lnTo>
                  <a:lnTo>
                    <a:pt x="3" y="270"/>
                  </a:lnTo>
                  <a:lnTo>
                    <a:pt x="1" y="270"/>
                  </a:lnTo>
                  <a:lnTo>
                    <a:pt x="0" y="272"/>
                  </a:lnTo>
                  <a:lnTo>
                    <a:pt x="22" y="245"/>
                  </a:lnTo>
                  <a:lnTo>
                    <a:pt x="22" y="24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" name="Freeform 21"/>
            <p:cNvSpPr>
              <a:spLocks/>
            </p:cNvSpPr>
            <p:nvPr/>
          </p:nvSpPr>
          <p:spPr bwMode="auto">
            <a:xfrm>
              <a:off x="7685088" y="3459163"/>
              <a:ext cx="153987" cy="284162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30" y="0"/>
                </a:cxn>
                <a:cxn ang="0">
                  <a:pos x="47" y="4"/>
                </a:cxn>
                <a:cxn ang="0">
                  <a:pos x="64" y="10"/>
                </a:cxn>
                <a:cxn ang="0">
                  <a:pos x="82" y="15"/>
                </a:cxn>
                <a:cxn ang="0">
                  <a:pos x="99" y="25"/>
                </a:cxn>
                <a:cxn ang="0">
                  <a:pos x="116" y="36"/>
                </a:cxn>
                <a:cxn ang="0">
                  <a:pos x="131" y="48"/>
                </a:cxn>
                <a:cxn ang="0">
                  <a:pos x="144" y="61"/>
                </a:cxn>
                <a:cxn ang="0">
                  <a:pos x="158" y="76"/>
                </a:cxn>
                <a:cxn ang="0">
                  <a:pos x="169" y="91"/>
                </a:cxn>
                <a:cxn ang="0">
                  <a:pos x="179" y="108"/>
                </a:cxn>
                <a:cxn ang="0">
                  <a:pos x="184" y="126"/>
                </a:cxn>
                <a:cxn ang="0">
                  <a:pos x="190" y="146"/>
                </a:cxn>
                <a:cxn ang="0">
                  <a:pos x="192" y="165"/>
                </a:cxn>
                <a:cxn ang="0">
                  <a:pos x="192" y="186"/>
                </a:cxn>
                <a:cxn ang="0">
                  <a:pos x="190" y="207"/>
                </a:cxn>
                <a:cxn ang="0">
                  <a:pos x="186" y="226"/>
                </a:cxn>
                <a:cxn ang="0">
                  <a:pos x="180" y="243"/>
                </a:cxn>
                <a:cxn ang="0">
                  <a:pos x="173" y="262"/>
                </a:cxn>
                <a:cxn ang="0">
                  <a:pos x="165" y="278"/>
                </a:cxn>
                <a:cxn ang="0">
                  <a:pos x="158" y="293"/>
                </a:cxn>
                <a:cxn ang="0">
                  <a:pos x="148" y="306"/>
                </a:cxn>
                <a:cxn ang="0">
                  <a:pos x="141" y="319"/>
                </a:cxn>
                <a:cxn ang="0">
                  <a:pos x="127" y="336"/>
                </a:cxn>
                <a:cxn ang="0">
                  <a:pos x="112" y="350"/>
                </a:cxn>
                <a:cxn ang="0">
                  <a:pos x="101" y="357"/>
                </a:cxn>
                <a:cxn ang="0">
                  <a:pos x="106" y="350"/>
                </a:cxn>
                <a:cxn ang="0">
                  <a:pos x="118" y="333"/>
                </a:cxn>
                <a:cxn ang="0">
                  <a:pos x="127" y="319"/>
                </a:cxn>
                <a:cxn ang="0">
                  <a:pos x="133" y="306"/>
                </a:cxn>
                <a:cxn ang="0">
                  <a:pos x="141" y="293"/>
                </a:cxn>
                <a:cxn ang="0">
                  <a:pos x="148" y="278"/>
                </a:cxn>
                <a:cxn ang="0">
                  <a:pos x="154" y="260"/>
                </a:cxn>
                <a:cxn ang="0">
                  <a:pos x="158" y="243"/>
                </a:cxn>
                <a:cxn ang="0">
                  <a:pos x="163" y="226"/>
                </a:cxn>
                <a:cxn ang="0">
                  <a:pos x="165" y="207"/>
                </a:cxn>
                <a:cxn ang="0">
                  <a:pos x="165" y="188"/>
                </a:cxn>
                <a:cxn ang="0">
                  <a:pos x="163" y="169"/>
                </a:cxn>
                <a:cxn ang="0">
                  <a:pos x="158" y="148"/>
                </a:cxn>
                <a:cxn ang="0">
                  <a:pos x="152" y="129"/>
                </a:cxn>
                <a:cxn ang="0">
                  <a:pos x="142" y="110"/>
                </a:cxn>
                <a:cxn ang="0">
                  <a:pos x="131" y="91"/>
                </a:cxn>
                <a:cxn ang="0">
                  <a:pos x="120" y="76"/>
                </a:cxn>
                <a:cxn ang="0">
                  <a:pos x="106" y="63"/>
                </a:cxn>
                <a:cxn ang="0">
                  <a:pos x="95" y="50"/>
                </a:cxn>
                <a:cxn ang="0">
                  <a:pos x="82" y="40"/>
                </a:cxn>
                <a:cxn ang="0">
                  <a:pos x="70" y="31"/>
                </a:cxn>
                <a:cxn ang="0">
                  <a:pos x="59" y="25"/>
                </a:cxn>
                <a:cxn ang="0">
                  <a:pos x="47" y="17"/>
                </a:cxn>
                <a:cxn ang="0">
                  <a:pos x="28" y="8"/>
                </a:cxn>
                <a:cxn ang="0">
                  <a:pos x="11" y="4"/>
                </a:cxn>
                <a:cxn ang="0">
                  <a:pos x="0" y="0"/>
                </a:cxn>
              </a:cxnLst>
              <a:rect l="0" t="0" r="r" b="b"/>
              <a:pathLst>
                <a:path w="194" h="359">
                  <a:moveTo>
                    <a:pt x="0" y="0"/>
                  </a:moveTo>
                  <a:lnTo>
                    <a:pt x="4" y="0"/>
                  </a:lnTo>
                  <a:lnTo>
                    <a:pt x="7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4" y="4"/>
                  </a:lnTo>
                  <a:lnTo>
                    <a:pt x="47" y="4"/>
                  </a:lnTo>
                  <a:lnTo>
                    <a:pt x="51" y="6"/>
                  </a:lnTo>
                  <a:lnTo>
                    <a:pt x="57" y="6"/>
                  </a:lnTo>
                  <a:lnTo>
                    <a:pt x="61" y="8"/>
                  </a:lnTo>
                  <a:lnTo>
                    <a:pt x="64" y="10"/>
                  </a:lnTo>
                  <a:lnTo>
                    <a:pt x="70" y="12"/>
                  </a:lnTo>
                  <a:lnTo>
                    <a:pt x="74" y="13"/>
                  </a:lnTo>
                  <a:lnTo>
                    <a:pt x="78" y="15"/>
                  </a:lnTo>
                  <a:lnTo>
                    <a:pt x="82" y="15"/>
                  </a:lnTo>
                  <a:lnTo>
                    <a:pt x="85" y="17"/>
                  </a:lnTo>
                  <a:lnTo>
                    <a:pt x="89" y="21"/>
                  </a:lnTo>
                  <a:lnTo>
                    <a:pt x="95" y="23"/>
                  </a:lnTo>
                  <a:lnTo>
                    <a:pt x="99" y="25"/>
                  </a:lnTo>
                  <a:lnTo>
                    <a:pt x="103" y="27"/>
                  </a:lnTo>
                  <a:lnTo>
                    <a:pt x="106" y="31"/>
                  </a:lnTo>
                  <a:lnTo>
                    <a:pt x="112" y="32"/>
                  </a:lnTo>
                  <a:lnTo>
                    <a:pt x="116" y="36"/>
                  </a:lnTo>
                  <a:lnTo>
                    <a:pt x="120" y="38"/>
                  </a:lnTo>
                  <a:lnTo>
                    <a:pt x="122" y="42"/>
                  </a:lnTo>
                  <a:lnTo>
                    <a:pt x="127" y="44"/>
                  </a:lnTo>
                  <a:lnTo>
                    <a:pt x="131" y="48"/>
                  </a:lnTo>
                  <a:lnTo>
                    <a:pt x="135" y="51"/>
                  </a:lnTo>
                  <a:lnTo>
                    <a:pt x="137" y="55"/>
                  </a:lnTo>
                  <a:lnTo>
                    <a:pt x="141" y="57"/>
                  </a:lnTo>
                  <a:lnTo>
                    <a:pt x="144" y="61"/>
                  </a:lnTo>
                  <a:lnTo>
                    <a:pt x="148" y="65"/>
                  </a:lnTo>
                  <a:lnTo>
                    <a:pt x="150" y="67"/>
                  </a:lnTo>
                  <a:lnTo>
                    <a:pt x="154" y="72"/>
                  </a:lnTo>
                  <a:lnTo>
                    <a:pt x="158" y="76"/>
                  </a:lnTo>
                  <a:lnTo>
                    <a:pt x="160" y="78"/>
                  </a:lnTo>
                  <a:lnTo>
                    <a:pt x="163" y="84"/>
                  </a:lnTo>
                  <a:lnTo>
                    <a:pt x="167" y="86"/>
                  </a:lnTo>
                  <a:lnTo>
                    <a:pt x="169" y="91"/>
                  </a:lnTo>
                  <a:lnTo>
                    <a:pt x="171" y="95"/>
                  </a:lnTo>
                  <a:lnTo>
                    <a:pt x="173" y="99"/>
                  </a:lnTo>
                  <a:lnTo>
                    <a:pt x="175" y="105"/>
                  </a:lnTo>
                  <a:lnTo>
                    <a:pt x="179" y="108"/>
                  </a:lnTo>
                  <a:lnTo>
                    <a:pt x="180" y="112"/>
                  </a:lnTo>
                  <a:lnTo>
                    <a:pt x="182" y="118"/>
                  </a:lnTo>
                  <a:lnTo>
                    <a:pt x="184" y="122"/>
                  </a:lnTo>
                  <a:lnTo>
                    <a:pt x="184" y="126"/>
                  </a:lnTo>
                  <a:lnTo>
                    <a:pt x="188" y="131"/>
                  </a:lnTo>
                  <a:lnTo>
                    <a:pt x="188" y="135"/>
                  </a:lnTo>
                  <a:lnTo>
                    <a:pt x="190" y="141"/>
                  </a:lnTo>
                  <a:lnTo>
                    <a:pt x="190" y="146"/>
                  </a:lnTo>
                  <a:lnTo>
                    <a:pt x="192" y="150"/>
                  </a:lnTo>
                  <a:lnTo>
                    <a:pt x="192" y="154"/>
                  </a:lnTo>
                  <a:lnTo>
                    <a:pt x="192" y="160"/>
                  </a:lnTo>
                  <a:lnTo>
                    <a:pt x="192" y="165"/>
                  </a:lnTo>
                  <a:lnTo>
                    <a:pt x="194" y="171"/>
                  </a:lnTo>
                  <a:lnTo>
                    <a:pt x="194" y="177"/>
                  </a:lnTo>
                  <a:lnTo>
                    <a:pt x="194" y="181"/>
                  </a:lnTo>
                  <a:lnTo>
                    <a:pt x="192" y="186"/>
                  </a:lnTo>
                  <a:lnTo>
                    <a:pt x="192" y="192"/>
                  </a:lnTo>
                  <a:lnTo>
                    <a:pt x="192" y="198"/>
                  </a:lnTo>
                  <a:lnTo>
                    <a:pt x="190" y="202"/>
                  </a:lnTo>
                  <a:lnTo>
                    <a:pt x="190" y="207"/>
                  </a:lnTo>
                  <a:lnTo>
                    <a:pt x="190" y="213"/>
                  </a:lnTo>
                  <a:lnTo>
                    <a:pt x="188" y="217"/>
                  </a:lnTo>
                  <a:lnTo>
                    <a:pt x="188" y="221"/>
                  </a:lnTo>
                  <a:lnTo>
                    <a:pt x="186" y="226"/>
                  </a:lnTo>
                  <a:lnTo>
                    <a:pt x="184" y="232"/>
                  </a:lnTo>
                  <a:lnTo>
                    <a:pt x="184" y="236"/>
                  </a:lnTo>
                  <a:lnTo>
                    <a:pt x="182" y="240"/>
                  </a:lnTo>
                  <a:lnTo>
                    <a:pt x="180" y="243"/>
                  </a:lnTo>
                  <a:lnTo>
                    <a:pt x="179" y="249"/>
                  </a:lnTo>
                  <a:lnTo>
                    <a:pt x="177" y="253"/>
                  </a:lnTo>
                  <a:lnTo>
                    <a:pt x="175" y="259"/>
                  </a:lnTo>
                  <a:lnTo>
                    <a:pt x="173" y="262"/>
                  </a:lnTo>
                  <a:lnTo>
                    <a:pt x="171" y="268"/>
                  </a:lnTo>
                  <a:lnTo>
                    <a:pt x="169" y="272"/>
                  </a:lnTo>
                  <a:lnTo>
                    <a:pt x="167" y="274"/>
                  </a:lnTo>
                  <a:lnTo>
                    <a:pt x="165" y="278"/>
                  </a:lnTo>
                  <a:lnTo>
                    <a:pt x="165" y="283"/>
                  </a:lnTo>
                  <a:lnTo>
                    <a:pt x="160" y="287"/>
                  </a:lnTo>
                  <a:lnTo>
                    <a:pt x="160" y="289"/>
                  </a:lnTo>
                  <a:lnTo>
                    <a:pt x="158" y="293"/>
                  </a:lnTo>
                  <a:lnTo>
                    <a:pt x="156" y="298"/>
                  </a:lnTo>
                  <a:lnTo>
                    <a:pt x="154" y="300"/>
                  </a:lnTo>
                  <a:lnTo>
                    <a:pt x="150" y="304"/>
                  </a:lnTo>
                  <a:lnTo>
                    <a:pt x="148" y="306"/>
                  </a:lnTo>
                  <a:lnTo>
                    <a:pt x="146" y="310"/>
                  </a:lnTo>
                  <a:lnTo>
                    <a:pt x="144" y="312"/>
                  </a:lnTo>
                  <a:lnTo>
                    <a:pt x="142" y="317"/>
                  </a:lnTo>
                  <a:lnTo>
                    <a:pt x="141" y="319"/>
                  </a:lnTo>
                  <a:lnTo>
                    <a:pt x="139" y="323"/>
                  </a:lnTo>
                  <a:lnTo>
                    <a:pt x="133" y="327"/>
                  </a:lnTo>
                  <a:lnTo>
                    <a:pt x="129" y="333"/>
                  </a:lnTo>
                  <a:lnTo>
                    <a:pt x="127" y="336"/>
                  </a:lnTo>
                  <a:lnTo>
                    <a:pt x="122" y="342"/>
                  </a:lnTo>
                  <a:lnTo>
                    <a:pt x="118" y="344"/>
                  </a:lnTo>
                  <a:lnTo>
                    <a:pt x="116" y="348"/>
                  </a:lnTo>
                  <a:lnTo>
                    <a:pt x="112" y="350"/>
                  </a:lnTo>
                  <a:lnTo>
                    <a:pt x="110" y="354"/>
                  </a:lnTo>
                  <a:lnTo>
                    <a:pt x="104" y="357"/>
                  </a:lnTo>
                  <a:lnTo>
                    <a:pt x="101" y="359"/>
                  </a:lnTo>
                  <a:lnTo>
                    <a:pt x="101" y="357"/>
                  </a:lnTo>
                  <a:lnTo>
                    <a:pt x="103" y="357"/>
                  </a:lnTo>
                  <a:lnTo>
                    <a:pt x="103" y="355"/>
                  </a:lnTo>
                  <a:lnTo>
                    <a:pt x="104" y="354"/>
                  </a:lnTo>
                  <a:lnTo>
                    <a:pt x="106" y="350"/>
                  </a:lnTo>
                  <a:lnTo>
                    <a:pt x="110" y="346"/>
                  </a:lnTo>
                  <a:lnTo>
                    <a:pt x="112" y="342"/>
                  </a:lnTo>
                  <a:lnTo>
                    <a:pt x="116" y="338"/>
                  </a:lnTo>
                  <a:lnTo>
                    <a:pt x="118" y="333"/>
                  </a:lnTo>
                  <a:lnTo>
                    <a:pt x="122" y="329"/>
                  </a:lnTo>
                  <a:lnTo>
                    <a:pt x="123" y="325"/>
                  </a:lnTo>
                  <a:lnTo>
                    <a:pt x="123" y="323"/>
                  </a:lnTo>
                  <a:lnTo>
                    <a:pt x="127" y="319"/>
                  </a:lnTo>
                  <a:lnTo>
                    <a:pt x="127" y="317"/>
                  </a:lnTo>
                  <a:lnTo>
                    <a:pt x="131" y="312"/>
                  </a:lnTo>
                  <a:lnTo>
                    <a:pt x="133" y="310"/>
                  </a:lnTo>
                  <a:lnTo>
                    <a:pt x="133" y="306"/>
                  </a:lnTo>
                  <a:lnTo>
                    <a:pt x="135" y="302"/>
                  </a:lnTo>
                  <a:lnTo>
                    <a:pt x="137" y="300"/>
                  </a:lnTo>
                  <a:lnTo>
                    <a:pt x="139" y="297"/>
                  </a:lnTo>
                  <a:lnTo>
                    <a:pt x="141" y="293"/>
                  </a:lnTo>
                  <a:lnTo>
                    <a:pt x="142" y="289"/>
                  </a:lnTo>
                  <a:lnTo>
                    <a:pt x="144" y="285"/>
                  </a:lnTo>
                  <a:lnTo>
                    <a:pt x="146" y="283"/>
                  </a:lnTo>
                  <a:lnTo>
                    <a:pt x="148" y="278"/>
                  </a:lnTo>
                  <a:lnTo>
                    <a:pt x="150" y="274"/>
                  </a:lnTo>
                  <a:lnTo>
                    <a:pt x="150" y="270"/>
                  </a:lnTo>
                  <a:lnTo>
                    <a:pt x="152" y="266"/>
                  </a:lnTo>
                  <a:lnTo>
                    <a:pt x="154" y="260"/>
                  </a:lnTo>
                  <a:lnTo>
                    <a:pt x="156" y="257"/>
                  </a:lnTo>
                  <a:lnTo>
                    <a:pt x="156" y="253"/>
                  </a:lnTo>
                  <a:lnTo>
                    <a:pt x="158" y="249"/>
                  </a:lnTo>
                  <a:lnTo>
                    <a:pt x="158" y="243"/>
                  </a:lnTo>
                  <a:lnTo>
                    <a:pt x="160" y="240"/>
                  </a:lnTo>
                  <a:lnTo>
                    <a:pt x="160" y="236"/>
                  </a:lnTo>
                  <a:lnTo>
                    <a:pt x="161" y="230"/>
                  </a:lnTo>
                  <a:lnTo>
                    <a:pt x="163" y="226"/>
                  </a:lnTo>
                  <a:lnTo>
                    <a:pt x="165" y="221"/>
                  </a:lnTo>
                  <a:lnTo>
                    <a:pt x="165" y="217"/>
                  </a:lnTo>
                  <a:lnTo>
                    <a:pt x="165" y="213"/>
                  </a:lnTo>
                  <a:lnTo>
                    <a:pt x="165" y="207"/>
                  </a:lnTo>
                  <a:lnTo>
                    <a:pt x="167" y="203"/>
                  </a:lnTo>
                  <a:lnTo>
                    <a:pt x="165" y="198"/>
                  </a:lnTo>
                  <a:lnTo>
                    <a:pt x="165" y="192"/>
                  </a:lnTo>
                  <a:lnTo>
                    <a:pt x="165" y="188"/>
                  </a:lnTo>
                  <a:lnTo>
                    <a:pt x="165" y="183"/>
                  </a:lnTo>
                  <a:lnTo>
                    <a:pt x="165" y="179"/>
                  </a:lnTo>
                  <a:lnTo>
                    <a:pt x="165" y="173"/>
                  </a:lnTo>
                  <a:lnTo>
                    <a:pt x="163" y="169"/>
                  </a:lnTo>
                  <a:lnTo>
                    <a:pt x="163" y="165"/>
                  </a:lnTo>
                  <a:lnTo>
                    <a:pt x="160" y="160"/>
                  </a:lnTo>
                  <a:lnTo>
                    <a:pt x="160" y="154"/>
                  </a:lnTo>
                  <a:lnTo>
                    <a:pt x="158" y="148"/>
                  </a:lnTo>
                  <a:lnTo>
                    <a:pt x="158" y="145"/>
                  </a:lnTo>
                  <a:lnTo>
                    <a:pt x="156" y="139"/>
                  </a:lnTo>
                  <a:lnTo>
                    <a:pt x="154" y="133"/>
                  </a:lnTo>
                  <a:lnTo>
                    <a:pt x="152" y="129"/>
                  </a:lnTo>
                  <a:lnTo>
                    <a:pt x="150" y="126"/>
                  </a:lnTo>
                  <a:lnTo>
                    <a:pt x="148" y="120"/>
                  </a:lnTo>
                  <a:lnTo>
                    <a:pt x="144" y="114"/>
                  </a:lnTo>
                  <a:lnTo>
                    <a:pt x="142" y="110"/>
                  </a:lnTo>
                  <a:lnTo>
                    <a:pt x="139" y="105"/>
                  </a:lnTo>
                  <a:lnTo>
                    <a:pt x="137" y="101"/>
                  </a:lnTo>
                  <a:lnTo>
                    <a:pt x="133" y="97"/>
                  </a:lnTo>
                  <a:lnTo>
                    <a:pt x="131" y="91"/>
                  </a:lnTo>
                  <a:lnTo>
                    <a:pt x="127" y="88"/>
                  </a:lnTo>
                  <a:lnTo>
                    <a:pt x="127" y="84"/>
                  </a:lnTo>
                  <a:lnTo>
                    <a:pt x="122" y="80"/>
                  </a:lnTo>
                  <a:lnTo>
                    <a:pt x="120" y="76"/>
                  </a:lnTo>
                  <a:lnTo>
                    <a:pt x="116" y="74"/>
                  </a:lnTo>
                  <a:lnTo>
                    <a:pt x="114" y="69"/>
                  </a:lnTo>
                  <a:lnTo>
                    <a:pt x="110" y="65"/>
                  </a:lnTo>
                  <a:lnTo>
                    <a:pt x="106" y="63"/>
                  </a:lnTo>
                  <a:lnTo>
                    <a:pt x="104" y="61"/>
                  </a:lnTo>
                  <a:lnTo>
                    <a:pt x="101" y="57"/>
                  </a:lnTo>
                  <a:lnTo>
                    <a:pt x="99" y="53"/>
                  </a:lnTo>
                  <a:lnTo>
                    <a:pt x="95" y="50"/>
                  </a:lnTo>
                  <a:lnTo>
                    <a:pt x="93" y="48"/>
                  </a:lnTo>
                  <a:lnTo>
                    <a:pt x="87" y="44"/>
                  </a:lnTo>
                  <a:lnTo>
                    <a:pt x="85" y="42"/>
                  </a:lnTo>
                  <a:lnTo>
                    <a:pt x="82" y="40"/>
                  </a:lnTo>
                  <a:lnTo>
                    <a:pt x="80" y="38"/>
                  </a:lnTo>
                  <a:lnTo>
                    <a:pt x="76" y="34"/>
                  </a:lnTo>
                  <a:lnTo>
                    <a:pt x="72" y="32"/>
                  </a:lnTo>
                  <a:lnTo>
                    <a:pt x="70" y="31"/>
                  </a:lnTo>
                  <a:lnTo>
                    <a:pt x="66" y="29"/>
                  </a:lnTo>
                  <a:lnTo>
                    <a:pt x="64" y="27"/>
                  </a:lnTo>
                  <a:lnTo>
                    <a:pt x="61" y="25"/>
                  </a:lnTo>
                  <a:lnTo>
                    <a:pt x="59" y="25"/>
                  </a:lnTo>
                  <a:lnTo>
                    <a:pt x="55" y="23"/>
                  </a:lnTo>
                  <a:lnTo>
                    <a:pt x="51" y="21"/>
                  </a:lnTo>
                  <a:lnTo>
                    <a:pt x="49" y="17"/>
                  </a:lnTo>
                  <a:lnTo>
                    <a:pt x="47" y="17"/>
                  </a:lnTo>
                  <a:lnTo>
                    <a:pt x="44" y="15"/>
                  </a:lnTo>
                  <a:lnTo>
                    <a:pt x="38" y="13"/>
                  </a:lnTo>
                  <a:lnTo>
                    <a:pt x="34" y="10"/>
                  </a:lnTo>
                  <a:lnTo>
                    <a:pt x="28" y="8"/>
                  </a:lnTo>
                  <a:lnTo>
                    <a:pt x="25" y="8"/>
                  </a:lnTo>
                  <a:lnTo>
                    <a:pt x="19" y="6"/>
                  </a:lnTo>
                  <a:lnTo>
                    <a:pt x="15" y="4"/>
                  </a:lnTo>
                  <a:lnTo>
                    <a:pt x="11" y="4"/>
                  </a:lnTo>
                  <a:lnTo>
                    <a:pt x="7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" name="Freeform 23"/>
            <p:cNvSpPr>
              <a:spLocks/>
            </p:cNvSpPr>
            <p:nvPr/>
          </p:nvSpPr>
          <p:spPr bwMode="auto">
            <a:xfrm>
              <a:off x="7718425" y="3359150"/>
              <a:ext cx="222250" cy="174625"/>
            </a:xfrm>
            <a:custGeom>
              <a:avLst/>
              <a:gdLst/>
              <a:ahLst/>
              <a:cxnLst>
                <a:cxn ang="0">
                  <a:pos x="123" y="19"/>
                </a:cxn>
                <a:cxn ang="0">
                  <a:pos x="142" y="28"/>
                </a:cxn>
                <a:cxn ang="0">
                  <a:pos x="159" y="38"/>
                </a:cxn>
                <a:cxn ang="0">
                  <a:pos x="175" y="47"/>
                </a:cxn>
                <a:cxn ang="0">
                  <a:pos x="188" y="60"/>
                </a:cxn>
                <a:cxn ang="0">
                  <a:pos x="201" y="70"/>
                </a:cxn>
                <a:cxn ang="0">
                  <a:pos x="213" y="83"/>
                </a:cxn>
                <a:cxn ang="0">
                  <a:pos x="222" y="97"/>
                </a:cxn>
                <a:cxn ang="0">
                  <a:pos x="232" y="112"/>
                </a:cxn>
                <a:cxn ang="0">
                  <a:pos x="241" y="121"/>
                </a:cxn>
                <a:cxn ang="0">
                  <a:pos x="249" y="135"/>
                </a:cxn>
                <a:cxn ang="0">
                  <a:pos x="254" y="148"/>
                </a:cxn>
                <a:cxn ang="0">
                  <a:pos x="260" y="159"/>
                </a:cxn>
                <a:cxn ang="0">
                  <a:pos x="264" y="171"/>
                </a:cxn>
                <a:cxn ang="0">
                  <a:pos x="268" y="182"/>
                </a:cxn>
                <a:cxn ang="0">
                  <a:pos x="270" y="190"/>
                </a:cxn>
                <a:cxn ang="0">
                  <a:pos x="273" y="203"/>
                </a:cxn>
                <a:cxn ang="0">
                  <a:pos x="277" y="214"/>
                </a:cxn>
                <a:cxn ang="0">
                  <a:pos x="279" y="220"/>
                </a:cxn>
                <a:cxn ang="0">
                  <a:pos x="273" y="211"/>
                </a:cxn>
                <a:cxn ang="0">
                  <a:pos x="268" y="203"/>
                </a:cxn>
                <a:cxn ang="0">
                  <a:pos x="260" y="190"/>
                </a:cxn>
                <a:cxn ang="0">
                  <a:pos x="251" y="176"/>
                </a:cxn>
                <a:cxn ang="0">
                  <a:pos x="241" y="163"/>
                </a:cxn>
                <a:cxn ang="0">
                  <a:pos x="233" y="154"/>
                </a:cxn>
                <a:cxn ang="0">
                  <a:pos x="228" y="146"/>
                </a:cxn>
                <a:cxn ang="0">
                  <a:pos x="220" y="137"/>
                </a:cxn>
                <a:cxn ang="0">
                  <a:pos x="213" y="129"/>
                </a:cxn>
                <a:cxn ang="0">
                  <a:pos x="207" y="118"/>
                </a:cxn>
                <a:cxn ang="0">
                  <a:pos x="197" y="108"/>
                </a:cxn>
                <a:cxn ang="0">
                  <a:pos x="188" y="100"/>
                </a:cxn>
                <a:cxn ang="0">
                  <a:pos x="180" y="91"/>
                </a:cxn>
                <a:cxn ang="0">
                  <a:pos x="171" y="83"/>
                </a:cxn>
                <a:cxn ang="0">
                  <a:pos x="161" y="74"/>
                </a:cxn>
                <a:cxn ang="0">
                  <a:pos x="152" y="68"/>
                </a:cxn>
                <a:cxn ang="0">
                  <a:pos x="140" y="60"/>
                </a:cxn>
                <a:cxn ang="0">
                  <a:pos x="131" y="53"/>
                </a:cxn>
                <a:cxn ang="0">
                  <a:pos x="119" y="47"/>
                </a:cxn>
                <a:cxn ang="0">
                  <a:pos x="108" y="41"/>
                </a:cxn>
                <a:cxn ang="0">
                  <a:pos x="99" y="36"/>
                </a:cxn>
                <a:cxn ang="0">
                  <a:pos x="89" y="32"/>
                </a:cxn>
                <a:cxn ang="0">
                  <a:pos x="78" y="26"/>
                </a:cxn>
                <a:cxn ang="0">
                  <a:pos x="68" y="24"/>
                </a:cxn>
                <a:cxn ang="0">
                  <a:pos x="57" y="19"/>
                </a:cxn>
                <a:cxn ang="0">
                  <a:pos x="47" y="17"/>
                </a:cxn>
                <a:cxn ang="0">
                  <a:pos x="40" y="13"/>
                </a:cxn>
                <a:cxn ang="0">
                  <a:pos x="30" y="11"/>
                </a:cxn>
                <a:cxn ang="0">
                  <a:pos x="21" y="9"/>
                </a:cxn>
                <a:cxn ang="0">
                  <a:pos x="9" y="5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7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1" y="3"/>
                </a:cxn>
                <a:cxn ang="0">
                  <a:pos x="57" y="5"/>
                </a:cxn>
                <a:cxn ang="0">
                  <a:pos x="70" y="9"/>
                </a:cxn>
                <a:cxn ang="0">
                  <a:pos x="81" y="9"/>
                </a:cxn>
                <a:cxn ang="0">
                  <a:pos x="95" y="13"/>
                </a:cxn>
                <a:cxn ang="0">
                  <a:pos x="104" y="13"/>
                </a:cxn>
                <a:cxn ang="0">
                  <a:pos x="110" y="15"/>
                </a:cxn>
              </a:cxnLst>
              <a:rect l="0" t="0" r="r" b="b"/>
              <a:pathLst>
                <a:path w="279" h="220">
                  <a:moveTo>
                    <a:pt x="110" y="15"/>
                  </a:moveTo>
                  <a:lnTo>
                    <a:pt x="116" y="17"/>
                  </a:lnTo>
                  <a:lnTo>
                    <a:pt x="123" y="19"/>
                  </a:lnTo>
                  <a:lnTo>
                    <a:pt x="129" y="22"/>
                  </a:lnTo>
                  <a:lnTo>
                    <a:pt x="137" y="24"/>
                  </a:lnTo>
                  <a:lnTo>
                    <a:pt x="142" y="28"/>
                  </a:lnTo>
                  <a:lnTo>
                    <a:pt x="148" y="32"/>
                  </a:lnTo>
                  <a:lnTo>
                    <a:pt x="152" y="34"/>
                  </a:lnTo>
                  <a:lnTo>
                    <a:pt x="159" y="38"/>
                  </a:lnTo>
                  <a:lnTo>
                    <a:pt x="163" y="41"/>
                  </a:lnTo>
                  <a:lnTo>
                    <a:pt x="169" y="45"/>
                  </a:lnTo>
                  <a:lnTo>
                    <a:pt x="175" y="47"/>
                  </a:lnTo>
                  <a:lnTo>
                    <a:pt x="180" y="51"/>
                  </a:lnTo>
                  <a:lnTo>
                    <a:pt x="184" y="55"/>
                  </a:lnTo>
                  <a:lnTo>
                    <a:pt x="188" y="60"/>
                  </a:lnTo>
                  <a:lnTo>
                    <a:pt x="194" y="62"/>
                  </a:lnTo>
                  <a:lnTo>
                    <a:pt x="197" y="68"/>
                  </a:lnTo>
                  <a:lnTo>
                    <a:pt x="201" y="70"/>
                  </a:lnTo>
                  <a:lnTo>
                    <a:pt x="207" y="74"/>
                  </a:lnTo>
                  <a:lnTo>
                    <a:pt x="209" y="80"/>
                  </a:lnTo>
                  <a:lnTo>
                    <a:pt x="213" y="83"/>
                  </a:lnTo>
                  <a:lnTo>
                    <a:pt x="216" y="87"/>
                  </a:lnTo>
                  <a:lnTo>
                    <a:pt x="220" y="93"/>
                  </a:lnTo>
                  <a:lnTo>
                    <a:pt x="222" y="97"/>
                  </a:lnTo>
                  <a:lnTo>
                    <a:pt x="228" y="100"/>
                  </a:lnTo>
                  <a:lnTo>
                    <a:pt x="228" y="106"/>
                  </a:lnTo>
                  <a:lnTo>
                    <a:pt x="232" y="112"/>
                  </a:lnTo>
                  <a:lnTo>
                    <a:pt x="235" y="114"/>
                  </a:lnTo>
                  <a:lnTo>
                    <a:pt x="237" y="118"/>
                  </a:lnTo>
                  <a:lnTo>
                    <a:pt x="241" y="121"/>
                  </a:lnTo>
                  <a:lnTo>
                    <a:pt x="245" y="127"/>
                  </a:lnTo>
                  <a:lnTo>
                    <a:pt x="247" y="131"/>
                  </a:lnTo>
                  <a:lnTo>
                    <a:pt x="249" y="135"/>
                  </a:lnTo>
                  <a:lnTo>
                    <a:pt x="251" y="138"/>
                  </a:lnTo>
                  <a:lnTo>
                    <a:pt x="253" y="142"/>
                  </a:lnTo>
                  <a:lnTo>
                    <a:pt x="254" y="148"/>
                  </a:lnTo>
                  <a:lnTo>
                    <a:pt x="256" y="152"/>
                  </a:lnTo>
                  <a:lnTo>
                    <a:pt x="256" y="156"/>
                  </a:lnTo>
                  <a:lnTo>
                    <a:pt x="260" y="159"/>
                  </a:lnTo>
                  <a:lnTo>
                    <a:pt x="260" y="163"/>
                  </a:lnTo>
                  <a:lnTo>
                    <a:pt x="262" y="167"/>
                  </a:lnTo>
                  <a:lnTo>
                    <a:pt x="264" y="171"/>
                  </a:lnTo>
                  <a:lnTo>
                    <a:pt x="266" y="175"/>
                  </a:lnTo>
                  <a:lnTo>
                    <a:pt x="266" y="176"/>
                  </a:lnTo>
                  <a:lnTo>
                    <a:pt x="268" y="182"/>
                  </a:lnTo>
                  <a:lnTo>
                    <a:pt x="268" y="184"/>
                  </a:lnTo>
                  <a:lnTo>
                    <a:pt x="270" y="188"/>
                  </a:lnTo>
                  <a:lnTo>
                    <a:pt x="270" y="190"/>
                  </a:lnTo>
                  <a:lnTo>
                    <a:pt x="272" y="194"/>
                  </a:lnTo>
                  <a:lnTo>
                    <a:pt x="272" y="199"/>
                  </a:lnTo>
                  <a:lnTo>
                    <a:pt x="273" y="203"/>
                  </a:lnTo>
                  <a:lnTo>
                    <a:pt x="275" y="209"/>
                  </a:lnTo>
                  <a:lnTo>
                    <a:pt x="275" y="211"/>
                  </a:lnTo>
                  <a:lnTo>
                    <a:pt x="277" y="214"/>
                  </a:lnTo>
                  <a:lnTo>
                    <a:pt x="277" y="216"/>
                  </a:lnTo>
                  <a:lnTo>
                    <a:pt x="277" y="218"/>
                  </a:lnTo>
                  <a:lnTo>
                    <a:pt x="279" y="220"/>
                  </a:lnTo>
                  <a:lnTo>
                    <a:pt x="277" y="216"/>
                  </a:lnTo>
                  <a:lnTo>
                    <a:pt x="275" y="214"/>
                  </a:lnTo>
                  <a:lnTo>
                    <a:pt x="273" y="211"/>
                  </a:lnTo>
                  <a:lnTo>
                    <a:pt x="272" y="209"/>
                  </a:lnTo>
                  <a:lnTo>
                    <a:pt x="270" y="207"/>
                  </a:lnTo>
                  <a:lnTo>
                    <a:pt x="268" y="203"/>
                  </a:lnTo>
                  <a:lnTo>
                    <a:pt x="266" y="199"/>
                  </a:lnTo>
                  <a:lnTo>
                    <a:pt x="262" y="195"/>
                  </a:lnTo>
                  <a:lnTo>
                    <a:pt x="260" y="190"/>
                  </a:lnTo>
                  <a:lnTo>
                    <a:pt x="256" y="186"/>
                  </a:lnTo>
                  <a:lnTo>
                    <a:pt x="254" y="182"/>
                  </a:lnTo>
                  <a:lnTo>
                    <a:pt x="251" y="176"/>
                  </a:lnTo>
                  <a:lnTo>
                    <a:pt x="247" y="171"/>
                  </a:lnTo>
                  <a:lnTo>
                    <a:pt x="245" y="167"/>
                  </a:lnTo>
                  <a:lnTo>
                    <a:pt x="241" y="163"/>
                  </a:lnTo>
                  <a:lnTo>
                    <a:pt x="239" y="159"/>
                  </a:lnTo>
                  <a:lnTo>
                    <a:pt x="235" y="157"/>
                  </a:lnTo>
                  <a:lnTo>
                    <a:pt x="233" y="154"/>
                  </a:lnTo>
                  <a:lnTo>
                    <a:pt x="232" y="152"/>
                  </a:lnTo>
                  <a:lnTo>
                    <a:pt x="230" y="148"/>
                  </a:lnTo>
                  <a:lnTo>
                    <a:pt x="228" y="146"/>
                  </a:lnTo>
                  <a:lnTo>
                    <a:pt x="228" y="142"/>
                  </a:lnTo>
                  <a:lnTo>
                    <a:pt x="222" y="140"/>
                  </a:lnTo>
                  <a:lnTo>
                    <a:pt x="220" y="137"/>
                  </a:lnTo>
                  <a:lnTo>
                    <a:pt x="218" y="133"/>
                  </a:lnTo>
                  <a:lnTo>
                    <a:pt x="216" y="131"/>
                  </a:lnTo>
                  <a:lnTo>
                    <a:pt x="213" y="129"/>
                  </a:lnTo>
                  <a:lnTo>
                    <a:pt x="211" y="125"/>
                  </a:lnTo>
                  <a:lnTo>
                    <a:pt x="209" y="121"/>
                  </a:lnTo>
                  <a:lnTo>
                    <a:pt x="207" y="118"/>
                  </a:lnTo>
                  <a:lnTo>
                    <a:pt x="201" y="116"/>
                  </a:lnTo>
                  <a:lnTo>
                    <a:pt x="199" y="112"/>
                  </a:lnTo>
                  <a:lnTo>
                    <a:pt x="197" y="108"/>
                  </a:lnTo>
                  <a:lnTo>
                    <a:pt x="195" y="106"/>
                  </a:lnTo>
                  <a:lnTo>
                    <a:pt x="192" y="102"/>
                  </a:lnTo>
                  <a:lnTo>
                    <a:pt x="188" y="100"/>
                  </a:lnTo>
                  <a:lnTo>
                    <a:pt x="186" y="97"/>
                  </a:lnTo>
                  <a:lnTo>
                    <a:pt x="182" y="95"/>
                  </a:lnTo>
                  <a:lnTo>
                    <a:pt x="180" y="91"/>
                  </a:lnTo>
                  <a:lnTo>
                    <a:pt x="176" y="87"/>
                  </a:lnTo>
                  <a:lnTo>
                    <a:pt x="175" y="85"/>
                  </a:lnTo>
                  <a:lnTo>
                    <a:pt x="171" y="83"/>
                  </a:lnTo>
                  <a:lnTo>
                    <a:pt x="167" y="80"/>
                  </a:lnTo>
                  <a:lnTo>
                    <a:pt x="165" y="78"/>
                  </a:lnTo>
                  <a:lnTo>
                    <a:pt x="161" y="74"/>
                  </a:lnTo>
                  <a:lnTo>
                    <a:pt x="159" y="72"/>
                  </a:lnTo>
                  <a:lnTo>
                    <a:pt x="156" y="70"/>
                  </a:lnTo>
                  <a:lnTo>
                    <a:pt x="152" y="68"/>
                  </a:lnTo>
                  <a:lnTo>
                    <a:pt x="148" y="66"/>
                  </a:lnTo>
                  <a:lnTo>
                    <a:pt x="144" y="62"/>
                  </a:lnTo>
                  <a:lnTo>
                    <a:pt x="140" y="60"/>
                  </a:lnTo>
                  <a:lnTo>
                    <a:pt x="138" y="59"/>
                  </a:lnTo>
                  <a:lnTo>
                    <a:pt x="135" y="55"/>
                  </a:lnTo>
                  <a:lnTo>
                    <a:pt x="131" y="53"/>
                  </a:lnTo>
                  <a:lnTo>
                    <a:pt x="127" y="51"/>
                  </a:lnTo>
                  <a:lnTo>
                    <a:pt x="123" y="49"/>
                  </a:lnTo>
                  <a:lnTo>
                    <a:pt x="119" y="47"/>
                  </a:lnTo>
                  <a:lnTo>
                    <a:pt x="116" y="45"/>
                  </a:lnTo>
                  <a:lnTo>
                    <a:pt x="112" y="43"/>
                  </a:lnTo>
                  <a:lnTo>
                    <a:pt x="108" y="41"/>
                  </a:lnTo>
                  <a:lnTo>
                    <a:pt x="106" y="40"/>
                  </a:lnTo>
                  <a:lnTo>
                    <a:pt x="102" y="38"/>
                  </a:lnTo>
                  <a:lnTo>
                    <a:pt x="99" y="36"/>
                  </a:lnTo>
                  <a:lnTo>
                    <a:pt x="95" y="34"/>
                  </a:lnTo>
                  <a:lnTo>
                    <a:pt x="91" y="34"/>
                  </a:lnTo>
                  <a:lnTo>
                    <a:pt x="89" y="32"/>
                  </a:lnTo>
                  <a:lnTo>
                    <a:pt x="85" y="30"/>
                  </a:lnTo>
                  <a:lnTo>
                    <a:pt x="80" y="30"/>
                  </a:lnTo>
                  <a:lnTo>
                    <a:pt x="78" y="26"/>
                  </a:lnTo>
                  <a:lnTo>
                    <a:pt x="74" y="26"/>
                  </a:lnTo>
                  <a:lnTo>
                    <a:pt x="70" y="24"/>
                  </a:lnTo>
                  <a:lnTo>
                    <a:pt x="68" y="24"/>
                  </a:lnTo>
                  <a:lnTo>
                    <a:pt x="62" y="22"/>
                  </a:lnTo>
                  <a:lnTo>
                    <a:pt x="61" y="21"/>
                  </a:lnTo>
                  <a:lnTo>
                    <a:pt x="57" y="19"/>
                  </a:lnTo>
                  <a:lnTo>
                    <a:pt x="55" y="19"/>
                  </a:lnTo>
                  <a:lnTo>
                    <a:pt x="51" y="19"/>
                  </a:lnTo>
                  <a:lnTo>
                    <a:pt x="47" y="17"/>
                  </a:lnTo>
                  <a:lnTo>
                    <a:pt x="43" y="15"/>
                  </a:lnTo>
                  <a:lnTo>
                    <a:pt x="41" y="15"/>
                  </a:lnTo>
                  <a:lnTo>
                    <a:pt x="40" y="13"/>
                  </a:lnTo>
                  <a:lnTo>
                    <a:pt x="38" y="13"/>
                  </a:lnTo>
                  <a:lnTo>
                    <a:pt x="34" y="13"/>
                  </a:lnTo>
                  <a:lnTo>
                    <a:pt x="30" y="11"/>
                  </a:lnTo>
                  <a:lnTo>
                    <a:pt x="28" y="11"/>
                  </a:lnTo>
                  <a:lnTo>
                    <a:pt x="26" y="11"/>
                  </a:lnTo>
                  <a:lnTo>
                    <a:pt x="21" y="9"/>
                  </a:lnTo>
                  <a:lnTo>
                    <a:pt x="17" y="7"/>
                  </a:lnTo>
                  <a:lnTo>
                    <a:pt x="13" y="5"/>
                  </a:lnTo>
                  <a:lnTo>
                    <a:pt x="9" y="5"/>
                  </a:lnTo>
                  <a:lnTo>
                    <a:pt x="5" y="3"/>
                  </a:lnTo>
                  <a:lnTo>
                    <a:pt x="3" y="3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8" y="2"/>
                  </a:lnTo>
                  <a:lnTo>
                    <a:pt x="32" y="2"/>
                  </a:lnTo>
                  <a:lnTo>
                    <a:pt x="38" y="2"/>
                  </a:lnTo>
                  <a:lnTo>
                    <a:pt x="41" y="3"/>
                  </a:lnTo>
                  <a:lnTo>
                    <a:pt x="45" y="3"/>
                  </a:lnTo>
                  <a:lnTo>
                    <a:pt x="51" y="5"/>
                  </a:lnTo>
                  <a:lnTo>
                    <a:pt x="57" y="5"/>
                  </a:lnTo>
                  <a:lnTo>
                    <a:pt x="61" y="7"/>
                  </a:lnTo>
                  <a:lnTo>
                    <a:pt x="64" y="7"/>
                  </a:lnTo>
                  <a:lnTo>
                    <a:pt x="70" y="9"/>
                  </a:lnTo>
                  <a:lnTo>
                    <a:pt x="74" y="9"/>
                  </a:lnTo>
                  <a:lnTo>
                    <a:pt x="80" y="9"/>
                  </a:lnTo>
                  <a:lnTo>
                    <a:pt x="81" y="9"/>
                  </a:lnTo>
                  <a:lnTo>
                    <a:pt x="87" y="11"/>
                  </a:lnTo>
                  <a:lnTo>
                    <a:pt x="91" y="11"/>
                  </a:lnTo>
                  <a:lnTo>
                    <a:pt x="95" y="13"/>
                  </a:lnTo>
                  <a:lnTo>
                    <a:pt x="99" y="13"/>
                  </a:lnTo>
                  <a:lnTo>
                    <a:pt x="100" y="13"/>
                  </a:lnTo>
                  <a:lnTo>
                    <a:pt x="104" y="13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5"/>
                  </a:lnTo>
                  <a:lnTo>
                    <a:pt x="110" y="15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" name="Freeform 24"/>
            <p:cNvSpPr>
              <a:spLocks/>
            </p:cNvSpPr>
            <p:nvPr/>
          </p:nvSpPr>
          <p:spPr bwMode="auto">
            <a:xfrm>
              <a:off x="7405688" y="3367088"/>
              <a:ext cx="161925" cy="273050"/>
            </a:xfrm>
            <a:custGeom>
              <a:avLst/>
              <a:gdLst/>
              <a:ahLst/>
              <a:cxnLst>
                <a:cxn ang="0">
                  <a:pos x="116" y="44"/>
                </a:cxn>
                <a:cxn ang="0">
                  <a:pos x="93" y="65"/>
                </a:cxn>
                <a:cxn ang="0">
                  <a:pos x="72" y="86"/>
                </a:cxn>
                <a:cxn ang="0">
                  <a:pos x="55" y="105"/>
                </a:cxn>
                <a:cxn ang="0">
                  <a:pos x="42" y="126"/>
                </a:cxn>
                <a:cxn ang="0">
                  <a:pos x="31" y="147"/>
                </a:cxn>
                <a:cxn ang="0">
                  <a:pos x="21" y="166"/>
                </a:cxn>
                <a:cxn ang="0">
                  <a:pos x="13" y="186"/>
                </a:cxn>
                <a:cxn ang="0">
                  <a:pos x="8" y="205"/>
                </a:cxn>
                <a:cxn ang="0">
                  <a:pos x="4" y="224"/>
                </a:cxn>
                <a:cxn ang="0">
                  <a:pos x="4" y="245"/>
                </a:cxn>
                <a:cxn ang="0">
                  <a:pos x="0" y="261"/>
                </a:cxn>
                <a:cxn ang="0">
                  <a:pos x="0" y="276"/>
                </a:cxn>
                <a:cxn ang="0">
                  <a:pos x="2" y="293"/>
                </a:cxn>
                <a:cxn ang="0">
                  <a:pos x="4" y="304"/>
                </a:cxn>
                <a:cxn ang="0">
                  <a:pos x="4" y="318"/>
                </a:cxn>
                <a:cxn ang="0">
                  <a:pos x="8" y="327"/>
                </a:cxn>
                <a:cxn ang="0">
                  <a:pos x="12" y="337"/>
                </a:cxn>
                <a:cxn ang="0">
                  <a:pos x="15" y="344"/>
                </a:cxn>
                <a:cxn ang="0">
                  <a:pos x="19" y="340"/>
                </a:cxn>
                <a:cxn ang="0">
                  <a:pos x="19" y="333"/>
                </a:cxn>
                <a:cxn ang="0">
                  <a:pos x="21" y="318"/>
                </a:cxn>
                <a:cxn ang="0">
                  <a:pos x="23" y="306"/>
                </a:cxn>
                <a:cxn ang="0">
                  <a:pos x="23" y="297"/>
                </a:cxn>
                <a:cxn ang="0">
                  <a:pos x="25" y="285"/>
                </a:cxn>
                <a:cxn ang="0">
                  <a:pos x="29" y="274"/>
                </a:cxn>
                <a:cxn ang="0">
                  <a:pos x="31" y="262"/>
                </a:cxn>
                <a:cxn ang="0">
                  <a:pos x="32" y="251"/>
                </a:cxn>
                <a:cxn ang="0">
                  <a:pos x="34" y="238"/>
                </a:cxn>
                <a:cxn ang="0">
                  <a:pos x="36" y="226"/>
                </a:cxn>
                <a:cxn ang="0">
                  <a:pos x="38" y="213"/>
                </a:cxn>
                <a:cxn ang="0">
                  <a:pos x="44" y="202"/>
                </a:cxn>
                <a:cxn ang="0">
                  <a:pos x="48" y="190"/>
                </a:cxn>
                <a:cxn ang="0">
                  <a:pos x="50" y="179"/>
                </a:cxn>
                <a:cxn ang="0">
                  <a:pos x="55" y="166"/>
                </a:cxn>
                <a:cxn ang="0">
                  <a:pos x="59" y="156"/>
                </a:cxn>
                <a:cxn ang="0">
                  <a:pos x="63" y="147"/>
                </a:cxn>
                <a:cxn ang="0">
                  <a:pos x="69" y="137"/>
                </a:cxn>
                <a:cxn ang="0">
                  <a:pos x="74" y="128"/>
                </a:cxn>
                <a:cxn ang="0">
                  <a:pos x="82" y="120"/>
                </a:cxn>
                <a:cxn ang="0">
                  <a:pos x="90" y="109"/>
                </a:cxn>
                <a:cxn ang="0">
                  <a:pos x="95" y="99"/>
                </a:cxn>
                <a:cxn ang="0">
                  <a:pos x="105" y="91"/>
                </a:cxn>
                <a:cxn ang="0">
                  <a:pos x="114" y="82"/>
                </a:cxn>
                <a:cxn ang="0">
                  <a:pos x="122" y="72"/>
                </a:cxn>
                <a:cxn ang="0">
                  <a:pos x="129" y="63"/>
                </a:cxn>
                <a:cxn ang="0">
                  <a:pos x="141" y="57"/>
                </a:cxn>
                <a:cxn ang="0">
                  <a:pos x="150" y="48"/>
                </a:cxn>
                <a:cxn ang="0">
                  <a:pos x="158" y="40"/>
                </a:cxn>
                <a:cxn ang="0">
                  <a:pos x="173" y="27"/>
                </a:cxn>
                <a:cxn ang="0">
                  <a:pos x="188" y="15"/>
                </a:cxn>
                <a:cxn ang="0">
                  <a:pos x="198" y="6"/>
                </a:cxn>
                <a:cxn ang="0">
                  <a:pos x="204" y="2"/>
                </a:cxn>
                <a:cxn ang="0">
                  <a:pos x="198" y="4"/>
                </a:cxn>
                <a:cxn ang="0">
                  <a:pos x="185" y="10"/>
                </a:cxn>
                <a:cxn ang="0">
                  <a:pos x="175" y="15"/>
                </a:cxn>
                <a:cxn ang="0">
                  <a:pos x="166" y="17"/>
                </a:cxn>
                <a:cxn ang="0">
                  <a:pos x="158" y="23"/>
                </a:cxn>
                <a:cxn ang="0">
                  <a:pos x="150" y="25"/>
                </a:cxn>
                <a:cxn ang="0">
                  <a:pos x="137" y="31"/>
                </a:cxn>
                <a:cxn ang="0">
                  <a:pos x="133" y="34"/>
                </a:cxn>
              </a:cxnLst>
              <a:rect l="0" t="0" r="r" b="b"/>
              <a:pathLst>
                <a:path w="204" h="344">
                  <a:moveTo>
                    <a:pt x="133" y="34"/>
                  </a:moveTo>
                  <a:lnTo>
                    <a:pt x="124" y="40"/>
                  </a:lnTo>
                  <a:lnTo>
                    <a:pt x="116" y="44"/>
                  </a:lnTo>
                  <a:lnTo>
                    <a:pt x="107" y="51"/>
                  </a:lnTo>
                  <a:lnTo>
                    <a:pt x="101" y="59"/>
                  </a:lnTo>
                  <a:lnTo>
                    <a:pt x="93" y="65"/>
                  </a:lnTo>
                  <a:lnTo>
                    <a:pt x="86" y="72"/>
                  </a:lnTo>
                  <a:lnTo>
                    <a:pt x="80" y="78"/>
                  </a:lnTo>
                  <a:lnTo>
                    <a:pt x="72" y="86"/>
                  </a:lnTo>
                  <a:lnTo>
                    <a:pt x="67" y="91"/>
                  </a:lnTo>
                  <a:lnTo>
                    <a:pt x="61" y="97"/>
                  </a:lnTo>
                  <a:lnTo>
                    <a:pt x="55" y="105"/>
                  </a:lnTo>
                  <a:lnTo>
                    <a:pt x="51" y="112"/>
                  </a:lnTo>
                  <a:lnTo>
                    <a:pt x="48" y="120"/>
                  </a:lnTo>
                  <a:lnTo>
                    <a:pt x="42" y="126"/>
                  </a:lnTo>
                  <a:lnTo>
                    <a:pt x="38" y="131"/>
                  </a:lnTo>
                  <a:lnTo>
                    <a:pt x="34" y="141"/>
                  </a:lnTo>
                  <a:lnTo>
                    <a:pt x="31" y="147"/>
                  </a:lnTo>
                  <a:lnTo>
                    <a:pt x="29" y="154"/>
                  </a:lnTo>
                  <a:lnTo>
                    <a:pt x="23" y="160"/>
                  </a:lnTo>
                  <a:lnTo>
                    <a:pt x="21" y="166"/>
                  </a:lnTo>
                  <a:lnTo>
                    <a:pt x="19" y="173"/>
                  </a:lnTo>
                  <a:lnTo>
                    <a:pt x="15" y="179"/>
                  </a:lnTo>
                  <a:lnTo>
                    <a:pt x="13" y="186"/>
                  </a:lnTo>
                  <a:lnTo>
                    <a:pt x="12" y="194"/>
                  </a:lnTo>
                  <a:lnTo>
                    <a:pt x="10" y="200"/>
                  </a:lnTo>
                  <a:lnTo>
                    <a:pt x="8" y="205"/>
                  </a:lnTo>
                  <a:lnTo>
                    <a:pt x="8" y="213"/>
                  </a:lnTo>
                  <a:lnTo>
                    <a:pt x="4" y="219"/>
                  </a:lnTo>
                  <a:lnTo>
                    <a:pt x="4" y="224"/>
                  </a:lnTo>
                  <a:lnTo>
                    <a:pt x="4" y="232"/>
                  </a:lnTo>
                  <a:lnTo>
                    <a:pt x="4" y="238"/>
                  </a:lnTo>
                  <a:lnTo>
                    <a:pt x="4" y="245"/>
                  </a:lnTo>
                  <a:lnTo>
                    <a:pt x="2" y="249"/>
                  </a:lnTo>
                  <a:lnTo>
                    <a:pt x="0" y="255"/>
                  </a:lnTo>
                  <a:lnTo>
                    <a:pt x="0" y="261"/>
                  </a:lnTo>
                  <a:lnTo>
                    <a:pt x="0" y="266"/>
                  </a:lnTo>
                  <a:lnTo>
                    <a:pt x="0" y="270"/>
                  </a:lnTo>
                  <a:lnTo>
                    <a:pt x="0" y="276"/>
                  </a:lnTo>
                  <a:lnTo>
                    <a:pt x="0" y="281"/>
                  </a:lnTo>
                  <a:lnTo>
                    <a:pt x="2" y="287"/>
                  </a:lnTo>
                  <a:lnTo>
                    <a:pt x="2" y="293"/>
                  </a:lnTo>
                  <a:lnTo>
                    <a:pt x="2" y="297"/>
                  </a:lnTo>
                  <a:lnTo>
                    <a:pt x="4" y="300"/>
                  </a:lnTo>
                  <a:lnTo>
                    <a:pt x="4" y="304"/>
                  </a:lnTo>
                  <a:lnTo>
                    <a:pt x="4" y="308"/>
                  </a:lnTo>
                  <a:lnTo>
                    <a:pt x="4" y="314"/>
                  </a:lnTo>
                  <a:lnTo>
                    <a:pt x="4" y="318"/>
                  </a:lnTo>
                  <a:lnTo>
                    <a:pt x="8" y="319"/>
                  </a:lnTo>
                  <a:lnTo>
                    <a:pt x="8" y="323"/>
                  </a:lnTo>
                  <a:lnTo>
                    <a:pt x="8" y="327"/>
                  </a:lnTo>
                  <a:lnTo>
                    <a:pt x="10" y="329"/>
                  </a:lnTo>
                  <a:lnTo>
                    <a:pt x="10" y="333"/>
                  </a:lnTo>
                  <a:lnTo>
                    <a:pt x="12" y="337"/>
                  </a:lnTo>
                  <a:lnTo>
                    <a:pt x="13" y="340"/>
                  </a:lnTo>
                  <a:lnTo>
                    <a:pt x="15" y="342"/>
                  </a:lnTo>
                  <a:lnTo>
                    <a:pt x="15" y="344"/>
                  </a:lnTo>
                  <a:lnTo>
                    <a:pt x="17" y="344"/>
                  </a:lnTo>
                  <a:lnTo>
                    <a:pt x="19" y="342"/>
                  </a:lnTo>
                  <a:lnTo>
                    <a:pt x="19" y="340"/>
                  </a:lnTo>
                  <a:lnTo>
                    <a:pt x="19" y="338"/>
                  </a:lnTo>
                  <a:lnTo>
                    <a:pt x="19" y="337"/>
                  </a:lnTo>
                  <a:lnTo>
                    <a:pt x="19" y="333"/>
                  </a:lnTo>
                  <a:lnTo>
                    <a:pt x="21" y="329"/>
                  </a:lnTo>
                  <a:lnTo>
                    <a:pt x="21" y="323"/>
                  </a:lnTo>
                  <a:lnTo>
                    <a:pt x="21" y="318"/>
                  </a:lnTo>
                  <a:lnTo>
                    <a:pt x="23" y="314"/>
                  </a:lnTo>
                  <a:lnTo>
                    <a:pt x="23" y="308"/>
                  </a:lnTo>
                  <a:lnTo>
                    <a:pt x="23" y="306"/>
                  </a:lnTo>
                  <a:lnTo>
                    <a:pt x="23" y="302"/>
                  </a:lnTo>
                  <a:lnTo>
                    <a:pt x="23" y="299"/>
                  </a:lnTo>
                  <a:lnTo>
                    <a:pt x="23" y="297"/>
                  </a:lnTo>
                  <a:lnTo>
                    <a:pt x="25" y="293"/>
                  </a:lnTo>
                  <a:lnTo>
                    <a:pt x="25" y="289"/>
                  </a:lnTo>
                  <a:lnTo>
                    <a:pt x="25" y="285"/>
                  </a:lnTo>
                  <a:lnTo>
                    <a:pt x="25" y="281"/>
                  </a:lnTo>
                  <a:lnTo>
                    <a:pt x="29" y="280"/>
                  </a:lnTo>
                  <a:lnTo>
                    <a:pt x="29" y="274"/>
                  </a:lnTo>
                  <a:lnTo>
                    <a:pt x="29" y="270"/>
                  </a:lnTo>
                  <a:lnTo>
                    <a:pt x="31" y="266"/>
                  </a:lnTo>
                  <a:lnTo>
                    <a:pt x="31" y="262"/>
                  </a:lnTo>
                  <a:lnTo>
                    <a:pt x="31" y="261"/>
                  </a:lnTo>
                  <a:lnTo>
                    <a:pt x="32" y="255"/>
                  </a:lnTo>
                  <a:lnTo>
                    <a:pt x="32" y="251"/>
                  </a:lnTo>
                  <a:lnTo>
                    <a:pt x="32" y="247"/>
                  </a:lnTo>
                  <a:lnTo>
                    <a:pt x="34" y="243"/>
                  </a:lnTo>
                  <a:lnTo>
                    <a:pt x="34" y="238"/>
                  </a:lnTo>
                  <a:lnTo>
                    <a:pt x="34" y="234"/>
                  </a:lnTo>
                  <a:lnTo>
                    <a:pt x="36" y="230"/>
                  </a:lnTo>
                  <a:lnTo>
                    <a:pt x="36" y="226"/>
                  </a:lnTo>
                  <a:lnTo>
                    <a:pt x="38" y="223"/>
                  </a:lnTo>
                  <a:lnTo>
                    <a:pt x="38" y="217"/>
                  </a:lnTo>
                  <a:lnTo>
                    <a:pt x="38" y="213"/>
                  </a:lnTo>
                  <a:lnTo>
                    <a:pt x="40" y="211"/>
                  </a:lnTo>
                  <a:lnTo>
                    <a:pt x="42" y="205"/>
                  </a:lnTo>
                  <a:lnTo>
                    <a:pt x="44" y="202"/>
                  </a:lnTo>
                  <a:lnTo>
                    <a:pt x="44" y="198"/>
                  </a:lnTo>
                  <a:lnTo>
                    <a:pt x="46" y="194"/>
                  </a:lnTo>
                  <a:lnTo>
                    <a:pt x="48" y="190"/>
                  </a:lnTo>
                  <a:lnTo>
                    <a:pt x="48" y="186"/>
                  </a:lnTo>
                  <a:lnTo>
                    <a:pt x="50" y="181"/>
                  </a:lnTo>
                  <a:lnTo>
                    <a:pt x="50" y="179"/>
                  </a:lnTo>
                  <a:lnTo>
                    <a:pt x="51" y="173"/>
                  </a:lnTo>
                  <a:lnTo>
                    <a:pt x="51" y="171"/>
                  </a:lnTo>
                  <a:lnTo>
                    <a:pt x="55" y="166"/>
                  </a:lnTo>
                  <a:lnTo>
                    <a:pt x="55" y="164"/>
                  </a:lnTo>
                  <a:lnTo>
                    <a:pt x="57" y="160"/>
                  </a:lnTo>
                  <a:lnTo>
                    <a:pt x="59" y="156"/>
                  </a:lnTo>
                  <a:lnTo>
                    <a:pt x="59" y="152"/>
                  </a:lnTo>
                  <a:lnTo>
                    <a:pt x="61" y="148"/>
                  </a:lnTo>
                  <a:lnTo>
                    <a:pt x="63" y="147"/>
                  </a:lnTo>
                  <a:lnTo>
                    <a:pt x="67" y="143"/>
                  </a:lnTo>
                  <a:lnTo>
                    <a:pt x="67" y="141"/>
                  </a:lnTo>
                  <a:lnTo>
                    <a:pt x="69" y="137"/>
                  </a:lnTo>
                  <a:lnTo>
                    <a:pt x="71" y="133"/>
                  </a:lnTo>
                  <a:lnTo>
                    <a:pt x="72" y="131"/>
                  </a:lnTo>
                  <a:lnTo>
                    <a:pt x="74" y="128"/>
                  </a:lnTo>
                  <a:lnTo>
                    <a:pt x="76" y="124"/>
                  </a:lnTo>
                  <a:lnTo>
                    <a:pt x="80" y="122"/>
                  </a:lnTo>
                  <a:lnTo>
                    <a:pt x="82" y="120"/>
                  </a:lnTo>
                  <a:lnTo>
                    <a:pt x="84" y="116"/>
                  </a:lnTo>
                  <a:lnTo>
                    <a:pt x="86" y="112"/>
                  </a:lnTo>
                  <a:lnTo>
                    <a:pt x="90" y="109"/>
                  </a:lnTo>
                  <a:lnTo>
                    <a:pt x="90" y="107"/>
                  </a:lnTo>
                  <a:lnTo>
                    <a:pt x="93" y="103"/>
                  </a:lnTo>
                  <a:lnTo>
                    <a:pt x="95" y="99"/>
                  </a:lnTo>
                  <a:lnTo>
                    <a:pt x="99" y="97"/>
                  </a:lnTo>
                  <a:lnTo>
                    <a:pt x="101" y="95"/>
                  </a:lnTo>
                  <a:lnTo>
                    <a:pt x="105" y="91"/>
                  </a:lnTo>
                  <a:lnTo>
                    <a:pt x="107" y="88"/>
                  </a:lnTo>
                  <a:lnTo>
                    <a:pt x="110" y="86"/>
                  </a:lnTo>
                  <a:lnTo>
                    <a:pt x="114" y="82"/>
                  </a:lnTo>
                  <a:lnTo>
                    <a:pt x="116" y="78"/>
                  </a:lnTo>
                  <a:lnTo>
                    <a:pt x="118" y="76"/>
                  </a:lnTo>
                  <a:lnTo>
                    <a:pt x="122" y="72"/>
                  </a:lnTo>
                  <a:lnTo>
                    <a:pt x="126" y="71"/>
                  </a:lnTo>
                  <a:lnTo>
                    <a:pt x="128" y="69"/>
                  </a:lnTo>
                  <a:lnTo>
                    <a:pt x="129" y="63"/>
                  </a:lnTo>
                  <a:lnTo>
                    <a:pt x="133" y="61"/>
                  </a:lnTo>
                  <a:lnTo>
                    <a:pt x="137" y="59"/>
                  </a:lnTo>
                  <a:lnTo>
                    <a:pt x="141" y="57"/>
                  </a:lnTo>
                  <a:lnTo>
                    <a:pt x="143" y="53"/>
                  </a:lnTo>
                  <a:lnTo>
                    <a:pt x="145" y="51"/>
                  </a:lnTo>
                  <a:lnTo>
                    <a:pt x="150" y="48"/>
                  </a:lnTo>
                  <a:lnTo>
                    <a:pt x="152" y="44"/>
                  </a:lnTo>
                  <a:lnTo>
                    <a:pt x="154" y="42"/>
                  </a:lnTo>
                  <a:lnTo>
                    <a:pt x="158" y="40"/>
                  </a:lnTo>
                  <a:lnTo>
                    <a:pt x="164" y="36"/>
                  </a:lnTo>
                  <a:lnTo>
                    <a:pt x="169" y="31"/>
                  </a:lnTo>
                  <a:lnTo>
                    <a:pt x="173" y="27"/>
                  </a:lnTo>
                  <a:lnTo>
                    <a:pt x="179" y="23"/>
                  </a:lnTo>
                  <a:lnTo>
                    <a:pt x="185" y="17"/>
                  </a:lnTo>
                  <a:lnTo>
                    <a:pt x="188" y="15"/>
                  </a:lnTo>
                  <a:lnTo>
                    <a:pt x="190" y="10"/>
                  </a:lnTo>
                  <a:lnTo>
                    <a:pt x="196" y="10"/>
                  </a:lnTo>
                  <a:lnTo>
                    <a:pt x="198" y="6"/>
                  </a:lnTo>
                  <a:lnTo>
                    <a:pt x="200" y="4"/>
                  </a:lnTo>
                  <a:lnTo>
                    <a:pt x="202" y="2"/>
                  </a:lnTo>
                  <a:lnTo>
                    <a:pt x="204" y="2"/>
                  </a:lnTo>
                  <a:lnTo>
                    <a:pt x="204" y="0"/>
                  </a:lnTo>
                  <a:lnTo>
                    <a:pt x="202" y="2"/>
                  </a:lnTo>
                  <a:lnTo>
                    <a:pt x="198" y="4"/>
                  </a:lnTo>
                  <a:lnTo>
                    <a:pt x="192" y="6"/>
                  </a:lnTo>
                  <a:lnTo>
                    <a:pt x="188" y="8"/>
                  </a:lnTo>
                  <a:lnTo>
                    <a:pt x="185" y="10"/>
                  </a:lnTo>
                  <a:lnTo>
                    <a:pt x="179" y="10"/>
                  </a:lnTo>
                  <a:lnTo>
                    <a:pt x="177" y="13"/>
                  </a:lnTo>
                  <a:lnTo>
                    <a:pt x="175" y="15"/>
                  </a:lnTo>
                  <a:lnTo>
                    <a:pt x="171" y="15"/>
                  </a:lnTo>
                  <a:lnTo>
                    <a:pt x="169" y="17"/>
                  </a:lnTo>
                  <a:lnTo>
                    <a:pt x="166" y="17"/>
                  </a:lnTo>
                  <a:lnTo>
                    <a:pt x="164" y="21"/>
                  </a:lnTo>
                  <a:lnTo>
                    <a:pt x="160" y="21"/>
                  </a:lnTo>
                  <a:lnTo>
                    <a:pt x="158" y="23"/>
                  </a:lnTo>
                  <a:lnTo>
                    <a:pt x="154" y="23"/>
                  </a:lnTo>
                  <a:lnTo>
                    <a:pt x="152" y="25"/>
                  </a:lnTo>
                  <a:lnTo>
                    <a:pt x="150" y="25"/>
                  </a:lnTo>
                  <a:lnTo>
                    <a:pt x="145" y="27"/>
                  </a:lnTo>
                  <a:lnTo>
                    <a:pt x="141" y="31"/>
                  </a:lnTo>
                  <a:lnTo>
                    <a:pt x="137" y="31"/>
                  </a:lnTo>
                  <a:lnTo>
                    <a:pt x="135" y="32"/>
                  </a:lnTo>
                  <a:lnTo>
                    <a:pt x="133" y="34"/>
                  </a:lnTo>
                  <a:lnTo>
                    <a:pt x="133" y="34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Freeform 25"/>
            <p:cNvSpPr>
              <a:spLocks/>
            </p:cNvSpPr>
            <p:nvPr/>
          </p:nvSpPr>
          <p:spPr bwMode="auto">
            <a:xfrm>
              <a:off x="7526338" y="3832225"/>
              <a:ext cx="323850" cy="58737"/>
            </a:xfrm>
            <a:custGeom>
              <a:avLst/>
              <a:gdLst/>
              <a:ahLst/>
              <a:cxnLst>
                <a:cxn ang="0">
                  <a:pos x="19" y="31"/>
                </a:cxn>
                <a:cxn ang="0">
                  <a:pos x="44" y="42"/>
                </a:cxn>
                <a:cxn ang="0">
                  <a:pos x="71" y="54"/>
                </a:cxn>
                <a:cxn ang="0">
                  <a:pos x="95" y="61"/>
                </a:cxn>
                <a:cxn ang="0">
                  <a:pos x="120" y="67"/>
                </a:cxn>
                <a:cxn ang="0">
                  <a:pos x="143" y="71"/>
                </a:cxn>
                <a:cxn ang="0">
                  <a:pos x="166" y="73"/>
                </a:cxn>
                <a:cxn ang="0">
                  <a:pos x="188" y="74"/>
                </a:cxn>
                <a:cxn ang="0">
                  <a:pos x="207" y="73"/>
                </a:cxn>
                <a:cxn ang="0">
                  <a:pos x="226" y="73"/>
                </a:cxn>
                <a:cxn ang="0">
                  <a:pos x="244" y="71"/>
                </a:cxn>
                <a:cxn ang="0">
                  <a:pos x="261" y="67"/>
                </a:cxn>
                <a:cxn ang="0">
                  <a:pos x="272" y="65"/>
                </a:cxn>
                <a:cxn ang="0">
                  <a:pos x="283" y="61"/>
                </a:cxn>
                <a:cxn ang="0">
                  <a:pos x="299" y="61"/>
                </a:cxn>
                <a:cxn ang="0">
                  <a:pos x="310" y="57"/>
                </a:cxn>
                <a:cxn ang="0">
                  <a:pos x="323" y="52"/>
                </a:cxn>
                <a:cxn ang="0">
                  <a:pos x="342" y="42"/>
                </a:cxn>
                <a:cxn ang="0">
                  <a:pos x="360" y="33"/>
                </a:cxn>
                <a:cxn ang="0">
                  <a:pos x="377" y="21"/>
                </a:cxn>
                <a:cxn ang="0">
                  <a:pos x="390" y="10"/>
                </a:cxn>
                <a:cxn ang="0">
                  <a:pos x="401" y="4"/>
                </a:cxn>
                <a:cxn ang="0">
                  <a:pos x="405" y="0"/>
                </a:cxn>
                <a:cxn ang="0">
                  <a:pos x="396" y="4"/>
                </a:cxn>
                <a:cxn ang="0">
                  <a:pos x="380" y="10"/>
                </a:cxn>
                <a:cxn ang="0">
                  <a:pos x="363" y="14"/>
                </a:cxn>
                <a:cxn ang="0">
                  <a:pos x="350" y="19"/>
                </a:cxn>
                <a:cxn ang="0">
                  <a:pos x="337" y="21"/>
                </a:cxn>
                <a:cxn ang="0">
                  <a:pos x="322" y="25"/>
                </a:cxn>
                <a:cxn ang="0">
                  <a:pos x="304" y="27"/>
                </a:cxn>
                <a:cxn ang="0">
                  <a:pos x="285" y="33"/>
                </a:cxn>
                <a:cxn ang="0">
                  <a:pos x="268" y="35"/>
                </a:cxn>
                <a:cxn ang="0">
                  <a:pos x="247" y="38"/>
                </a:cxn>
                <a:cxn ang="0">
                  <a:pos x="228" y="38"/>
                </a:cxn>
                <a:cxn ang="0">
                  <a:pos x="206" y="42"/>
                </a:cxn>
                <a:cxn ang="0">
                  <a:pos x="183" y="42"/>
                </a:cxn>
                <a:cxn ang="0">
                  <a:pos x="164" y="42"/>
                </a:cxn>
                <a:cxn ang="0">
                  <a:pos x="143" y="42"/>
                </a:cxn>
                <a:cxn ang="0">
                  <a:pos x="126" y="40"/>
                </a:cxn>
                <a:cxn ang="0">
                  <a:pos x="107" y="38"/>
                </a:cxn>
                <a:cxn ang="0">
                  <a:pos x="88" y="36"/>
                </a:cxn>
                <a:cxn ang="0">
                  <a:pos x="72" y="35"/>
                </a:cxn>
                <a:cxn ang="0">
                  <a:pos x="57" y="33"/>
                </a:cxn>
                <a:cxn ang="0">
                  <a:pos x="44" y="29"/>
                </a:cxn>
                <a:cxn ang="0">
                  <a:pos x="33" y="27"/>
                </a:cxn>
                <a:cxn ang="0">
                  <a:pos x="19" y="25"/>
                </a:cxn>
                <a:cxn ang="0">
                  <a:pos x="6" y="21"/>
                </a:cxn>
                <a:cxn ang="0">
                  <a:pos x="0" y="21"/>
                </a:cxn>
              </a:cxnLst>
              <a:rect l="0" t="0" r="r" b="b"/>
              <a:pathLst>
                <a:path w="407" h="74">
                  <a:moveTo>
                    <a:pt x="0" y="21"/>
                  </a:moveTo>
                  <a:lnTo>
                    <a:pt x="6" y="23"/>
                  </a:lnTo>
                  <a:lnTo>
                    <a:pt x="12" y="27"/>
                  </a:lnTo>
                  <a:lnTo>
                    <a:pt x="19" y="31"/>
                  </a:lnTo>
                  <a:lnTo>
                    <a:pt x="25" y="35"/>
                  </a:lnTo>
                  <a:lnTo>
                    <a:pt x="33" y="38"/>
                  </a:lnTo>
                  <a:lnTo>
                    <a:pt x="38" y="40"/>
                  </a:lnTo>
                  <a:lnTo>
                    <a:pt x="44" y="42"/>
                  </a:lnTo>
                  <a:lnTo>
                    <a:pt x="52" y="46"/>
                  </a:lnTo>
                  <a:lnTo>
                    <a:pt x="57" y="48"/>
                  </a:lnTo>
                  <a:lnTo>
                    <a:pt x="63" y="50"/>
                  </a:lnTo>
                  <a:lnTo>
                    <a:pt x="71" y="54"/>
                  </a:lnTo>
                  <a:lnTo>
                    <a:pt x="76" y="55"/>
                  </a:lnTo>
                  <a:lnTo>
                    <a:pt x="84" y="57"/>
                  </a:lnTo>
                  <a:lnTo>
                    <a:pt x="90" y="59"/>
                  </a:lnTo>
                  <a:lnTo>
                    <a:pt x="95" y="61"/>
                  </a:lnTo>
                  <a:lnTo>
                    <a:pt x="103" y="63"/>
                  </a:lnTo>
                  <a:lnTo>
                    <a:pt x="109" y="63"/>
                  </a:lnTo>
                  <a:lnTo>
                    <a:pt x="114" y="65"/>
                  </a:lnTo>
                  <a:lnTo>
                    <a:pt x="120" y="67"/>
                  </a:lnTo>
                  <a:lnTo>
                    <a:pt x="126" y="69"/>
                  </a:lnTo>
                  <a:lnTo>
                    <a:pt x="131" y="69"/>
                  </a:lnTo>
                  <a:lnTo>
                    <a:pt x="139" y="71"/>
                  </a:lnTo>
                  <a:lnTo>
                    <a:pt x="143" y="71"/>
                  </a:lnTo>
                  <a:lnTo>
                    <a:pt x="149" y="73"/>
                  </a:lnTo>
                  <a:lnTo>
                    <a:pt x="156" y="73"/>
                  </a:lnTo>
                  <a:lnTo>
                    <a:pt x="162" y="73"/>
                  </a:lnTo>
                  <a:lnTo>
                    <a:pt x="166" y="73"/>
                  </a:lnTo>
                  <a:lnTo>
                    <a:pt x="173" y="73"/>
                  </a:lnTo>
                  <a:lnTo>
                    <a:pt x="177" y="73"/>
                  </a:lnTo>
                  <a:lnTo>
                    <a:pt x="183" y="74"/>
                  </a:lnTo>
                  <a:lnTo>
                    <a:pt x="188" y="74"/>
                  </a:lnTo>
                  <a:lnTo>
                    <a:pt x="194" y="74"/>
                  </a:lnTo>
                  <a:lnTo>
                    <a:pt x="198" y="74"/>
                  </a:lnTo>
                  <a:lnTo>
                    <a:pt x="202" y="73"/>
                  </a:lnTo>
                  <a:lnTo>
                    <a:pt x="207" y="73"/>
                  </a:lnTo>
                  <a:lnTo>
                    <a:pt x="213" y="73"/>
                  </a:lnTo>
                  <a:lnTo>
                    <a:pt x="217" y="73"/>
                  </a:lnTo>
                  <a:lnTo>
                    <a:pt x="223" y="73"/>
                  </a:lnTo>
                  <a:lnTo>
                    <a:pt x="226" y="73"/>
                  </a:lnTo>
                  <a:lnTo>
                    <a:pt x="230" y="73"/>
                  </a:lnTo>
                  <a:lnTo>
                    <a:pt x="236" y="71"/>
                  </a:lnTo>
                  <a:lnTo>
                    <a:pt x="240" y="71"/>
                  </a:lnTo>
                  <a:lnTo>
                    <a:pt x="244" y="71"/>
                  </a:lnTo>
                  <a:lnTo>
                    <a:pt x="247" y="69"/>
                  </a:lnTo>
                  <a:lnTo>
                    <a:pt x="251" y="69"/>
                  </a:lnTo>
                  <a:lnTo>
                    <a:pt x="255" y="69"/>
                  </a:lnTo>
                  <a:lnTo>
                    <a:pt x="261" y="67"/>
                  </a:lnTo>
                  <a:lnTo>
                    <a:pt x="264" y="67"/>
                  </a:lnTo>
                  <a:lnTo>
                    <a:pt x="266" y="65"/>
                  </a:lnTo>
                  <a:lnTo>
                    <a:pt x="270" y="65"/>
                  </a:lnTo>
                  <a:lnTo>
                    <a:pt x="272" y="65"/>
                  </a:lnTo>
                  <a:lnTo>
                    <a:pt x="276" y="63"/>
                  </a:lnTo>
                  <a:lnTo>
                    <a:pt x="280" y="63"/>
                  </a:lnTo>
                  <a:lnTo>
                    <a:pt x="282" y="63"/>
                  </a:lnTo>
                  <a:lnTo>
                    <a:pt x="283" y="61"/>
                  </a:lnTo>
                  <a:lnTo>
                    <a:pt x="287" y="61"/>
                  </a:lnTo>
                  <a:lnTo>
                    <a:pt x="293" y="61"/>
                  </a:lnTo>
                  <a:lnTo>
                    <a:pt x="297" y="61"/>
                  </a:lnTo>
                  <a:lnTo>
                    <a:pt x="299" y="61"/>
                  </a:lnTo>
                  <a:lnTo>
                    <a:pt x="303" y="61"/>
                  </a:lnTo>
                  <a:lnTo>
                    <a:pt x="304" y="59"/>
                  </a:lnTo>
                  <a:lnTo>
                    <a:pt x="306" y="59"/>
                  </a:lnTo>
                  <a:lnTo>
                    <a:pt x="310" y="57"/>
                  </a:lnTo>
                  <a:lnTo>
                    <a:pt x="314" y="57"/>
                  </a:lnTo>
                  <a:lnTo>
                    <a:pt x="316" y="55"/>
                  </a:lnTo>
                  <a:lnTo>
                    <a:pt x="322" y="55"/>
                  </a:lnTo>
                  <a:lnTo>
                    <a:pt x="323" y="52"/>
                  </a:lnTo>
                  <a:lnTo>
                    <a:pt x="329" y="50"/>
                  </a:lnTo>
                  <a:lnTo>
                    <a:pt x="333" y="48"/>
                  </a:lnTo>
                  <a:lnTo>
                    <a:pt x="337" y="44"/>
                  </a:lnTo>
                  <a:lnTo>
                    <a:pt x="342" y="42"/>
                  </a:lnTo>
                  <a:lnTo>
                    <a:pt x="346" y="40"/>
                  </a:lnTo>
                  <a:lnTo>
                    <a:pt x="350" y="38"/>
                  </a:lnTo>
                  <a:lnTo>
                    <a:pt x="356" y="35"/>
                  </a:lnTo>
                  <a:lnTo>
                    <a:pt x="360" y="33"/>
                  </a:lnTo>
                  <a:lnTo>
                    <a:pt x="365" y="29"/>
                  </a:lnTo>
                  <a:lnTo>
                    <a:pt x="369" y="27"/>
                  </a:lnTo>
                  <a:lnTo>
                    <a:pt x="373" y="23"/>
                  </a:lnTo>
                  <a:lnTo>
                    <a:pt x="377" y="21"/>
                  </a:lnTo>
                  <a:lnTo>
                    <a:pt x="380" y="19"/>
                  </a:lnTo>
                  <a:lnTo>
                    <a:pt x="384" y="14"/>
                  </a:lnTo>
                  <a:lnTo>
                    <a:pt x="388" y="14"/>
                  </a:lnTo>
                  <a:lnTo>
                    <a:pt x="390" y="10"/>
                  </a:lnTo>
                  <a:lnTo>
                    <a:pt x="394" y="10"/>
                  </a:lnTo>
                  <a:lnTo>
                    <a:pt x="398" y="8"/>
                  </a:lnTo>
                  <a:lnTo>
                    <a:pt x="399" y="4"/>
                  </a:lnTo>
                  <a:lnTo>
                    <a:pt x="401" y="4"/>
                  </a:lnTo>
                  <a:lnTo>
                    <a:pt x="403" y="2"/>
                  </a:lnTo>
                  <a:lnTo>
                    <a:pt x="407" y="0"/>
                  </a:lnTo>
                  <a:lnTo>
                    <a:pt x="407" y="0"/>
                  </a:lnTo>
                  <a:lnTo>
                    <a:pt x="405" y="0"/>
                  </a:lnTo>
                  <a:lnTo>
                    <a:pt x="403" y="2"/>
                  </a:lnTo>
                  <a:lnTo>
                    <a:pt x="401" y="2"/>
                  </a:lnTo>
                  <a:lnTo>
                    <a:pt x="399" y="2"/>
                  </a:lnTo>
                  <a:lnTo>
                    <a:pt x="396" y="4"/>
                  </a:lnTo>
                  <a:lnTo>
                    <a:pt x="394" y="4"/>
                  </a:lnTo>
                  <a:lnTo>
                    <a:pt x="390" y="6"/>
                  </a:lnTo>
                  <a:lnTo>
                    <a:pt x="384" y="8"/>
                  </a:lnTo>
                  <a:lnTo>
                    <a:pt x="380" y="10"/>
                  </a:lnTo>
                  <a:lnTo>
                    <a:pt x="377" y="10"/>
                  </a:lnTo>
                  <a:lnTo>
                    <a:pt x="371" y="12"/>
                  </a:lnTo>
                  <a:lnTo>
                    <a:pt x="367" y="14"/>
                  </a:lnTo>
                  <a:lnTo>
                    <a:pt x="363" y="14"/>
                  </a:lnTo>
                  <a:lnTo>
                    <a:pt x="360" y="16"/>
                  </a:lnTo>
                  <a:lnTo>
                    <a:pt x="356" y="16"/>
                  </a:lnTo>
                  <a:lnTo>
                    <a:pt x="354" y="19"/>
                  </a:lnTo>
                  <a:lnTo>
                    <a:pt x="350" y="19"/>
                  </a:lnTo>
                  <a:lnTo>
                    <a:pt x="346" y="19"/>
                  </a:lnTo>
                  <a:lnTo>
                    <a:pt x="342" y="21"/>
                  </a:lnTo>
                  <a:lnTo>
                    <a:pt x="341" y="21"/>
                  </a:lnTo>
                  <a:lnTo>
                    <a:pt x="337" y="21"/>
                  </a:lnTo>
                  <a:lnTo>
                    <a:pt x="333" y="23"/>
                  </a:lnTo>
                  <a:lnTo>
                    <a:pt x="329" y="23"/>
                  </a:lnTo>
                  <a:lnTo>
                    <a:pt x="327" y="25"/>
                  </a:lnTo>
                  <a:lnTo>
                    <a:pt x="322" y="25"/>
                  </a:lnTo>
                  <a:lnTo>
                    <a:pt x="316" y="25"/>
                  </a:lnTo>
                  <a:lnTo>
                    <a:pt x="312" y="27"/>
                  </a:lnTo>
                  <a:lnTo>
                    <a:pt x="310" y="27"/>
                  </a:lnTo>
                  <a:lnTo>
                    <a:pt x="304" y="27"/>
                  </a:lnTo>
                  <a:lnTo>
                    <a:pt x="301" y="29"/>
                  </a:lnTo>
                  <a:lnTo>
                    <a:pt x="297" y="29"/>
                  </a:lnTo>
                  <a:lnTo>
                    <a:pt x="293" y="31"/>
                  </a:lnTo>
                  <a:lnTo>
                    <a:pt x="285" y="33"/>
                  </a:lnTo>
                  <a:lnTo>
                    <a:pt x="282" y="33"/>
                  </a:lnTo>
                  <a:lnTo>
                    <a:pt x="278" y="33"/>
                  </a:lnTo>
                  <a:lnTo>
                    <a:pt x="272" y="33"/>
                  </a:lnTo>
                  <a:lnTo>
                    <a:pt x="268" y="35"/>
                  </a:lnTo>
                  <a:lnTo>
                    <a:pt x="263" y="36"/>
                  </a:lnTo>
                  <a:lnTo>
                    <a:pt x="259" y="36"/>
                  </a:lnTo>
                  <a:lnTo>
                    <a:pt x="253" y="36"/>
                  </a:lnTo>
                  <a:lnTo>
                    <a:pt x="247" y="38"/>
                  </a:lnTo>
                  <a:lnTo>
                    <a:pt x="244" y="38"/>
                  </a:lnTo>
                  <a:lnTo>
                    <a:pt x="238" y="38"/>
                  </a:lnTo>
                  <a:lnTo>
                    <a:pt x="234" y="38"/>
                  </a:lnTo>
                  <a:lnTo>
                    <a:pt x="228" y="38"/>
                  </a:lnTo>
                  <a:lnTo>
                    <a:pt x="223" y="40"/>
                  </a:lnTo>
                  <a:lnTo>
                    <a:pt x="217" y="40"/>
                  </a:lnTo>
                  <a:lnTo>
                    <a:pt x="213" y="42"/>
                  </a:lnTo>
                  <a:lnTo>
                    <a:pt x="206" y="42"/>
                  </a:lnTo>
                  <a:lnTo>
                    <a:pt x="200" y="42"/>
                  </a:lnTo>
                  <a:lnTo>
                    <a:pt x="194" y="42"/>
                  </a:lnTo>
                  <a:lnTo>
                    <a:pt x="190" y="42"/>
                  </a:lnTo>
                  <a:lnTo>
                    <a:pt x="183" y="42"/>
                  </a:lnTo>
                  <a:lnTo>
                    <a:pt x="179" y="42"/>
                  </a:lnTo>
                  <a:lnTo>
                    <a:pt x="173" y="42"/>
                  </a:lnTo>
                  <a:lnTo>
                    <a:pt x="168" y="42"/>
                  </a:lnTo>
                  <a:lnTo>
                    <a:pt x="164" y="42"/>
                  </a:lnTo>
                  <a:lnTo>
                    <a:pt x="160" y="42"/>
                  </a:lnTo>
                  <a:lnTo>
                    <a:pt x="154" y="42"/>
                  </a:lnTo>
                  <a:lnTo>
                    <a:pt x="149" y="42"/>
                  </a:lnTo>
                  <a:lnTo>
                    <a:pt x="143" y="42"/>
                  </a:lnTo>
                  <a:lnTo>
                    <a:pt x="139" y="42"/>
                  </a:lnTo>
                  <a:lnTo>
                    <a:pt x="133" y="42"/>
                  </a:lnTo>
                  <a:lnTo>
                    <a:pt x="130" y="42"/>
                  </a:lnTo>
                  <a:lnTo>
                    <a:pt x="126" y="40"/>
                  </a:lnTo>
                  <a:lnTo>
                    <a:pt x="120" y="40"/>
                  </a:lnTo>
                  <a:lnTo>
                    <a:pt x="114" y="38"/>
                  </a:lnTo>
                  <a:lnTo>
                    <a:pt x="111" y="38"/>
                  </a:lnTo>
                  <a:lnTo>
                    <a:pt x="107" y="38"/>
                  </a:lnTo>
                  <a:lnTo>
                    <a:pt x="101" y="38"/>
                  </a:lnTo>
                  <a:lnTo>
                    <a:pt x="97" y="38"/>
                  </a:lnTo>
                  <a:lnTo>
                    <a:pt x="93" y="38"/>
                  </a:lnTo>
                  <a:lnTo>
                    <a:pt x="88" y="36"/>
                  </a:lnTo>
                  <a:lnTo>
                    <a:pt x="84" y="36"/>
                  </a:lnTo>
                  <a:lnTo>
                    <a:pt x="80" y="36"/>
                  </a:lnTo>
                  <a:lnTo>
                    <a:pt x="76" y="36"/>
                  </a:lnTo>
                  <a:lnTo>
                    <a:pt x="72" y="35"/>
                  </a:lnTo>
                  <a:lnTo>
                    <a:pt x="69" y="33"/>
                  </a:lnTo>
                  <a:lnTo>
                    <a:pt x="63" y="33"/>
                  </a:lnTo>
                  <a:lnTo>
                    <a:pt x="61" y="33"/>
                  </a:lnTo>
                  <a:lnTo>
                    <a:pt x="57" y="33"/>
                  </a:lnTo>
                  <a:lnTo>
                    <a:pt x="53" y="33"/>
                  </a:lnTo>
                  <a:lnTo>
                    <a:pt x="52" y="31"/>
                  </a:lnTo>
                  <a:lnTo>
                    <a:pt x="48" y="29"/>
                  </a:lnTo>
                  <a:lnTo>
                    <a:pt x="44" y="29"/>
                  </a:lnTo>
                  <a:lnTo>
                    <a:pt x="40" y="29"/>
                  </a:lnTo>
                  <a:lnTo>
                    <a:pt x="38" y="27"/>
                  </a:lnTo>
                  <a:lnTo>
                    <a:pt x="36" y="27"/>
                  </a:lnTo>
                  <a:lnTo>
                    <a:pt x="33" y="27"/>
                  </a:lnTo>
                  <a:lnTo>
                    <a:pt x="29" y="27"/>
                  </a:lnTo>
                  <a:lnTo>
                    <a:pt x="27" y="25"/>
                  </a:lnTo>
                  <a:lnTo>
                    <a:pt x="25" y="25"/>
                  </a:lnTo>
                  <a:lnTo>
                    <a:pt x="19" y="25"/>
                  </a:lnTo>
                  <a:lnTo>
                    <a:pt x="15" y="23"/>
                  </a:lnTo>
                  <a:lnTo>
                    <a:pt x="12" y="23"/>
                  </a:lnTo>
                  <a:lnTo>
                    <a:pt x="8" y="21"/>
                  </a:lnTo>
                  <a:lnTo>
                    <a:pt x="6" y="21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Freeform 32"/>
            <p:cNvSpPr>
              <a:spLocks/>
            </p:cNvSpPr>
            <p:nvPr/>
          </p:nvSpPr>
          <p:spPr bwMode="auto">
            <a:xfrm>
              <a:off x="7299325" y="2249488"/>
              <a:ext cx="446087" cy="17462"/>
            </a:xfrm>
            <a:custGeom>
              <a:avLst/>
              <a:gdLst/>
              <a:ahLst/>
              <a:cxnLst>
                <a:cxn ang="0">
                  <a:pos x="110" y="4"/>
                </a:cxn>
                <a:cxn ang="0">
                  <a:pos x="129" y="2"/>
                </a:cxn>
                <a:cxn ang="0">
                  <a:pos x="150" y="0"/>
                </a:cxn>
                <a:cxn ang="0">
                  <a:pos x="175" y="0"/>
                </a:cxn>
                <a:cxn ang="0">
                  <a:pos x="204" y="0"/>
                </a:cxn>
                <a:cxn ang="0">
                  <a:pos x="232" y="0"/>
                </a:cxn>
                <a:cxn ang="0">
                  <a:pos x="264" y="0"/>
                </a:cxn>
                <a:cxn ang="0">
                  <a:pos x="297" y="2"/>
                </a:cxn>
                <a:cxn ang="0">
                  <a:pos x="329" y="4"/>
                </a:cxn>
                <a:cxn ang="0">
                  <a:pos x="361" y="4"/>
                </a:cxn>
                <a:cxn ang="0">
                  <a:pos x="394" y="6"/>
                </a:cxn>
                <a:cxn ang="0">
                  <a:pos x="426" y="8"/>
                </a:cxn>
                <a:cxn ang="0">
                  <a:pos x="453" y="8"/>
                </a:cxn>
                <a:cxn ang="0">
                  <a:pos x="479" y="10"/>
                </a:cxn>
                <a:cxn ang="0">
                  <a:pos x="504" y="12"/>
                </a:cxn>
                <a:cxn ang="0">
                  <a:pos x="523" y="13"/>
                </a:cxn>
                <a:cxn ang="0">
                  <a:pos x="540" y="15"/>
                </a:cxn>
                <a:cxn ang="0">
                  <a:pos x="551" y="17"/>
                </a:cxn>
                <a:cxn ang="0">
                  <a:pos x="561" y="17"/>
                </a:cxn>
                <a:cxn ang="0">
                  <a:pos x="559" y="19"/>
                </a:cxn>
                <a:cxn ang="0">
                  <a:pos x="551" y="21"/>
                </a:cxn>
                <a:cxn ang="0">
                  <a:pos x="536" y="21"/>
                </a:cxn>
                <a:cxn ang="0">
                  <a:pos x="515" y="21"/>
                </a:cxn>
                <a:cxn ang="0">
                  <a:pos x="493" y="21"/>
                </a:cxn>
                <a:cxn ang="0">
                  <a:pos x="464" y="21"/>
                </a:cxn>
                <a:cxn ang="0">
                  <a:pos x="434" y="21"/>
                </a:cxn>
                <a:cxn ang="0">
                  <a:pos x="399" y="23"/>
                </a:cxn>
                <a:cxn ang="0">
                  <a:pos x="363" y="23"/>
                </a:cxn>
                <a:cxn ang="0">
                  <a:pos x="327" y="23"/>
                </a:cxn>
                <a:cxn ang="0">
                  <a:pos x="289" y="23"/>
                </a:cxn>
                <a:cxn ang="0">
                  <a:pos x="253" y="23"/>
                </a:cxn>
                <a:cxn ang="0">
                  <a:pos x="215" y="23"/>
                </a:cxn>
                <a:cxn ang="0">
                  <a:pos x="179" y="23"/>
                </a:cxn>
                <a:cxn ang="0">
                  <a:pos x="143" y="21"/>
                </a:cxn>
                <a:cxn ang="0">
                  <a:pos x="110" y="21"/>
                </a:cxn>
                <a:cxn ang="0">
                  <a:pos x="82" y="21"/>
                </a:cxn>
                <a:cxn ang="0">
                  <a:pos x="57" y="21"/>
                </a:cxn>
                <a:cxn ang="0">
                  <a:pos x="34" y="19"/>
                </a:cxn>
                <a:cxn ang="0">
                  <a:pos x="17" y="19"/>
                </a:cxn>
                <a:cxn ang="0">
                  <a:pos x="6" y="17"/>
                </a:cxn>
                <a:cxn ang="0">
                  <a:pos x="0" y="17"/>
                </a:cxn>
                <a:cxn ang="0">
                  <a:pos x="6" y="13"/>
                </a:cxn>
                <a:cxn ang="0">
                  <a:pos x="19" y="10"/>
                </a:cxn>
                <a:cxn ang="0">
                  <a:pos x="33" y="8"/>
                </a:cxn>
                <a:cxn ang="0">
                  <a:pos x="44" y="6"/>
                </a:cxn>
                <a:cxn ang="0">
                  <a:pos x="57" y="4"/>
                </a:cxn>
                <a:cxn ang="0">
                  <a:pos x="69" y="4"/>
                </a:cxn>
                <a:cxn ang="0">
                  <a:pos x="78" y="4"/>
                </a:cxn>
                <a:cxn ang="0">
                  <a:pos x="88" y="4"/>
                </a:cxn>
                <a:cxn ang="0">
                  <a:pos x="97" y="4"/>
                </a:cxn>
                <a:cxn ang="0">
                  <a:pos x="101" y="4"/>
                </a:cxn>
              </a:cxnLst>
              <a:rect l="0" t="0" r="r" b="b"/>
              <a:pathLst>
                <a:path w="563" h="23">
                  <a:moveTo>
                    <a:pt x="101" y="4"/>
                  </a:moveTo>
                  <a:lnTo>
                    <a:pt x="107" y="4"/>
                  </a:lnTo>
                  <a:lnTo>
                    <a:pt x="110" y="4"/>
                  </a:lnTo>
                  <a:lnTo>
                    <a:pt x="116" y="2"/>
                  </a:lnTo>
                  <a:lnTo>
                    <a:pt x="122" y="2"/>
                  </a:lnTo>
                  <a:lnTo>
                    <a:pt x="129" y="2"/>
                  </a:lnTo>
                  <a:lnTo>
                    <a:pt x="135" y="0"/>
                  </a:lnTo>
                  <a:lnTo>
                    <a:pt x="143" y="0"/>
                  </a:lnTo>
                  <a:lnTo>
                    <a:pt x="150" y="0"/>
                  </a:lnTo>
                  <a:lnTo>
                    <a:pt x="158" y="0"/>
                  </a:lnTo>
                  <a:lnTo>
                    <a:pt x="167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4" y="0"/>
                  </a:lnTo>
                  <a:lnTo>
                    <a:pt x="204" y="0"/>
                  </a:lnTo>
                  <a:lnTo>
                    <a:pt x="213" y="0"/>
                  </a:lnTo>
                  <a:lnTo>
                    <a:pt x="225" y="0"/>
                  </a:lnTo>
                  <a:lnTo>
                    <a:pt x="232" y="0"/>
                  </a:lnTo>
                  <a:lnTo>
                    <a:pt x="244" y="0"/>
                  </a:lnTo>
                  <a:lnTo>
                    <a:pt x="253" y="0"/>
                  </a:lnTo>
                  <a:lnTo>
                    <a:pt x="264" y="0"/>
                  </a:lnTo>
                  <a:lnTo>
                    <a:pt x="276" y="0"/>
                  </a:lnTo>
                  <a:lnTo>
                    <a:pt x="285" y="2"/>
                  </a:lnTo>
                  <a:lnTo>
                    <a:pt x="297" y="2"/>
                  </a:lnTo>
                  <a:lnTo>
                    <a:pt x="306" y="4"/>
                  </a:lnTo>
                  <a:lnTo>
                    <a:pt x="320" y="4"/>
                  </a:lnTo>
                  <a:lnTo>
                    <a:pt x="329" y="4"/>
                  </a:lnTo>
                  <a:lnTo>
                    <a:pt x="340" y="4"/>
                  </a:lnTo>
                  <a:lnTo>
                    <a:pt x="350" y="4"/>
                  </a:lnTo>
                  <a:lnTo>
                    <a:pt x="361" y="4"/>
                  </a:lnTo>
                  <a:lnTo>
                    <a:pt x="373" y="6"/>
                  </a:lnTo>
                  <a:lnTo>
                    <a:pt x="382" y="6"/>
                  </a:lnTo>
                  <a:lnTo>
                    <a:pt x="394" y="6"/>
                  </a:lnTo>
                  <a:lnTo>
                    <a:pt x="403" y="6"/>
                  </a:lnTo>
                  <a:lnTo>
                    <a:pt x="415" y="6"/>
                  </a:lnTo>
                  <a:lnTo>
                    <a:pt x="426" y="8"/>
                  </a:lnTo>
                  <a:lnTo>
                    <a:pt x="434" y="8"/>
                  </a:lnTo>
                  <a:lnTo>
                    <a:pt x="443" y="8"/>
                  </a:lnTo>
                  <a:lnTo>
                    <a:pt x="453" y="8"/>
                  </a:lnTo>
                  <a:lnTo>
                    <a:pt x="462" y="10"/>
                  </a:lnTo>
                  <a:lnTo>
                    <a:pt x="470" y="10"/>
                  </a:lnTo>
                  <a:lnTo>
                    <a:pt x="479" y="10"/>
                  </a:lnTo>
                  <a:lnTo>
                    <a:pt x="487" y="10"/>
                  </a:lnTo>
                  <a:lnTo>
                    <a:pt x="496" y="10"/>
                  </a:lnTo>
                  <a:lnTo>
                    <a:pt x="504" y="12"/>
                  </a:lnTo>
                  <a:lnTo>
                    <a:pt x="512" y="12"/>
                  </a:lnTo>
                  <a:lnTo>
                    <a:pt x="517" y="13"/>
                  </a:lnTo>
                  <a:lnTo>
                    <a:pt x="523" y="13"/>
                  </a:lnTo>
                  <a:lnTo>
                    <a:pt x="531" y="13"/>
                  </a:lnTo>
                  <a:lnTo>
                    <a:pt x="536" y="13"/>
                  </a:lnTo>
                  <a:lnTo>
                    <a:pt x="540" y="15"/>
                  </a:lnTo>
                  <a:lnTo>
                    <a:pt x="546" y="15"/>
                  </a:lnTo>
                  <a:lnTo>
                    <a:pt x="550" y="17"/>
                  </a:lnTo>
                  <a:lnTo>
                    <a:pt x="551" y="17"/>
                  </a:lnTo>
                  <a:lnTo>
                    <a:pt x="557" y="17"/>
                  </a:lnTo>
                  <a:lnTo>
                    <a:pt x="559" y="17"/>
                  </a:lnTo>
                  <a:lnTo>
                    <a:pt x="561" y="17"/>
                  </a:lnTo>
                  <a:lnTo>
                    <a:pt x="563" y="19"/>
                  </a:lnTo>
                  <a:lnTo>
                    <a:pt x="561" y="19"/>
                  </a:lnTo>
                  <a:lnTo>
                    <a:pt x="559" y="19"/>
                  </a:lnTo>
                  <a:lnTo>
                    <a:pt x="557" y="19"/>
                  </a:lnTo>
                  <a:lnTo>
                    <a:pt x="555" y="21"/>
                  </a:lnTo>
                  <a:lnTo>
                    <a:pt x="551" y="21"/>
                  </a:lnTo>
                  <a:lnTo>
                    <a:pt x="548" y="21"/>
                  </a:lnTo>
                  <a:lnTo>
                    <a:pt x="542" y="21"/>
                  </a:lnTo>
                  <a:lnTo>
                    <a:pt x="536" y="21"/>
                  </a:lnTo>
                  <a:lnTo>
                    <a:pt x="531" y="21"/>
                  </a:lnTo>
                  <a:lnTo>
                    <a:pt x="523" y="21"/>
                  </a:lnTo>
                  <a:lnTo>
                    <a:pt x="515" y="21"/>
                  </a:lnTo>
                  <a:lnTo>
                    <a:pt x="508" y="21"/>
                  </a:lnTo>
                  <a:lnTo>
                    <a:pt x="500" y="21"/>
                  </a:lnTo>
                  <a:lnTo>
                    <a:pt x="493" y="21"/>
                  </a:lnTo>
                  <a:lnTo>
                    <a:pt x="483" y="21"/>
                  </a:lnTo>
                  <a:lnTo>
                    <a:pt x="475" y="21"/>
                  </a:lnTo>
                  <a:lnTo>
                    <a:pt x="464" y="21"/>
                  </a:lnTo>
                  <a:lnTo>
                    <a:pt x="453" y="21"/>
                  </a:lnTo>
                  <a:lnTo>
                    <a:pt x="443" y="21"/>
                  </a:lnTo>
                  <a:lnTo>
                    <a:pt x="434" y="21"/>
                  </a:lnTo>
                  <a:lnTo>
                    <a:pt x="422" y="23"/>
                  </a:lnTo>
                  <a:lnTo>
                    <a:pt x="413" y="23"/>
                  </a:lnTo>
                  <a:lnTo>
                    <a:pt x="399" y="23"/>
                  </a:lnTo>
                  <a:lnTo>
                    <a:pt x="388" y="23"/>
                  </a:lnTo>
                  <a:lnTo>
                    <a:pt x="377" y="23"/>
                  </a:lnTo>
                  <a:lnTo>
                    <a:pt x="363" y="23"/>
                  </a:lnTo>
                  <a:lnTo>
                    <a:pt x="350" y="23"/>
                  </a:lnTo>
                  <a:lnTo>
                    <a:pt x="339" y="23"/>
                  </a:lnTo>
                  <a:lnTo>
                    <a:pt x="327" y="23"/>
                  </a:lnTo>
                  <a:lnTo>
                    <a:pt x="314" y="23"/>
                  </a:lnTo>
                  <a:lnTo>
                    <a:pt x="302" y="23"/>
                  </a:lnTo>
                  <a:lnTo>
                    <a:pt x="289" y="23"/>
                  </a:lnTo>
                  <a:lnTo>
                    <a:pt x="278" y="23"/>
                  </a:lnTo>
                  <a:lnTo>
                    <a:pt x="264" y="23"/>
                  </a:lnTo>
                  <a:lnTo>
                    <a:pt x="253" y="23"/>
                  </a:lnTo>
                  <a:lnTo>
                    <a:pt x="240" y="23"/>
                  </a:lnTo>
                  <a:lnTo>
                    <a:pt x="226" y="23"/>
                  </a:lnTo>
                  <a:lnTo>
                    <a:pt x="215" y="23"/>
                  </a:lnTo>
                  <a:lnTo>
                    <a:pt x="202" y="23"/>
                  </a:lnTo>
                  <a:lnTo>
                    <a:pt x="190" y="23"/>
                  </a:lnTo>
                  <a:lnTo>
                    <a:pt x="179" y="23"/>
                  </a:lnTo>
                  <a:lnTo>
                    <a:pt x="167" y="21"/>
                  </a:lnTo>
                  <a:lnTo>
                    <a:pt x="154" y="21"/>
                  </a:lnTo>
                  <a:lnTo>
                    <a:pt x="143" y="21"/>
                  </a:lnTo>
                  <a:lnTo>
                    <a:pt x="133" y="21"/>
                  </a:lnTo>
                  <a:lnTo>
                    <a:pt x="122" y="21"/>
                  </a:lnTo>
                  <a:lnTo>
                    <a:pt x="110" y="21"/>
                  </a:lnTo>
                  <a:lnTo>
                    <a:pt x="101" y="21"/>
                  </a:lnTo>
                  <a:lnTo>
                    <a:pt x="91" y="21"/>
                  </a:lnTo>
                  <a:lnTo>
                    <a:pt x="82" y="21"/>
                  </a:lnTo>
                  <a:lnTo>
                    <a:pt x="72" y="21"/>
                  </a:lnTo>
                  <a:lnTo>
                    <a:pt x="65" y="21"/>
                  </a:lnTo>
                  <a:lnTo>
                    <a:pt x="57" y="21"/>
                  </a:lnTo>
                  <a:lnTo>
                    <a:pt x="48" y="21"/>
                  </a:lnTo>
                  <a:lnTo>
                    <a:pt x="42" y="19"/>
                  </a:lnTo>
                  <a:lnTo>
                    <a:pt x="34" y="19"/>
                  </a:lnTo>
                  <a:lnTo>
                    <a:pt x="29" y="19"/>
                  </a:lnTo>
                  <a:lnTo>
                    <a:pt x="23" y="19"/>
                  </a:lnTo>
                  <a:lnTo>
                    <a:pt x="17" y="19"/>
                  </a:lnTo>
                  <a:lnTo>
                    <a:pt x="13" y="17"/>
                  </a:lnTo>
                  <a:lnTo>
                    <a:pt x="10" y="17"/>
                  </a:lnTo>
                  <a:lnTo>
                    <a:pt x="6" y="17"/>
                  </a:lnTo>
                  <a:lnTo>
                    <a:pt x="2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2" y="13"/>
                  </a:lnTo>
                  <a:lnTo>
                    <a:pt x="6" y="13"/>
                  </a:lnTo>
                  <a:lnTo>
                    <a:pt x="12" y="10"/>
                  </a:lnTo>
                  <a:lnTo>
                    <a:pt x="15" y="10"/>
                  </a:lnTo>
                  <a:lnTo>
                    <a:pt x="19" y="10"/>
                  </a:lnTo>
                  <a:lnTo>
                    <a:pt x="25" y="8"/>
                  </a:lnTo>
                  <a:lnTo>
                    <a:pt x="29" y="8"/>
                  </a:lnTo>
                  <a:lnTo>
                    <a:pt x="33" y="8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50" y="6"/>
                  </a:lnTo>
                  <a:lnTo>
                    <a:pt x="53" y="6"/>
                  </a:lnTo>
                  <a:lnTo>
                    <a:pt x="57" y="4"/>
                  </a:lnTo>
                  <a:lnTo>
                    <a:pt x="61" y="4"/>
                  </a:lnTo>
                  <a:lnTo>
                    <a:pt x="65" y="4"/>
                  </a:lnTo>
                  <a:lnTo>
                    <a:pt x="69" y="4"/>
                  </a:lnTo>
                  <a:lnTo>
                    <a:pt x="72" y="4"/>
                  </a:lnTo>
                  <a:lnTo>
                    <a:pt x="76" y="4"/>
                  </a:lnTo>
                  <a:lnTo>
                    <a:pt x="78" y="4"/>
                  </a:lnTo>
                  <a:lnTo>
                    <a:pt x="82" y="4"/>
                  </a:lnTo>
                  <a:lnTo>
                    <a:pt x="84" y="4"/>
                  </a:lnTo>
                  <a:lnTo>
                    <a:pt x="88" y="4"/>
                  </a:lnTo>
                  <a:lnTo>
                    <a:pt x="90" y="4"/>
                  </a:lnTo>
                  <a:lnTo>
                    <a:pt x="93" y="4"/>
                  </a:lnTo>
                  <a:lnTo>
                    <a:pt x="97" y="4"/>
                  </a:lnTo>
                  <a:lnTo>
                    <a:pt x="99" y="4"/>
                  </a:lnTo>
                  <a:lnTo>
                    <a:pt x="101" y="4"/>
                  </a:lnTo>
                  <a:lnTo>
                    <a:pt x="101" y="4"/>
                  </a:lnTo>
                  <a:lnTo>
                    <a:pt x="101" y="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Freeform 33"/>
            <p:cNvSpPr>
              <a:spLocks/>
            </p:cNvSpPr>
            <p:nvPr/>
          </p:nvSpPr>
          <p:spPr bwMode="auto">
            <a:xfrm>
              <a:off x="7313613" y="3513138"/>
              <a:ext cx="63500" cy="287337"/>
            </a:xfrm>
            <a:custGeom>
              <a:avLst/>
              <a:gdLst/>
              <a:ahLst/>
              <a:cxnLst>
                <a:cxn ang="0">
                  <a:pos x="6" y="102"/>
                </a:cxn>
                <a:cxn ang="0">
                  <a:pos x="2" y="127"/>
                </a:cxn>
                <a:cxn ang="0">
                  <a:pos x="2" y="152"/>
                </a:cxn>
                <a:cxn ang="0">
                  <a:pos x="6" y="178"/>
                </a:cxn>
                <a:cxn ang="0">
                  <a:pos x="10" y="201"/>
                </a:cxn>
                <a:cxn ang="0">
                  <a:pos x="15" y="226"/>
                </a:cxn>
                <a:cxn ang="0">
                  <a:pos x="23" y="248"/>
                </a:cxn>
                <a:cxn ang="0">
                  <a:pos x="33" y="269"/>
                </a:cxn>
                <a:cxn ang="0">
                  <a:pos x="42" y="288"/>
                </a:cxn>
                <a:cxn ang="0">
                  <a:pos x="50" y="307"/>
                </a:cxn>
                <a:cxn ang="0">
                  <a:pos x="57" y="323"/>
                </a:cxn>
                <a:cxn ang="0">
                  <a:pos x="67" y="338"/>
                </a:cxn>
                <a:cxn ang="0">
                  <a:pos x="72" y="347"/>
                </a:cxn>
                <a:cxn ang="0">
                  <a:pos x="80" y="361"/>
                </a:cxn>
                <a:cxn ang="0">
                  <a:pos x="78" y="359"/>
                </a:cxn>
                <a:cxn ang="0">
                  <a:pos x="71" y="345"/>
                </a:cxn>
                <a:cxn ang="0">
                  <a:pos x="65" y="330"/>
                </a:cxn>
                <a:cxn ang="0">
                  <a:pos x="63" y="319"/>
                </a:cxn>
                <a:cxn ang="0">
                  <a:pos x="57" y="305"/>
                </a:cxn>
                <a:cxn ang="0">
                  <a:pos x="53" y="292"/>
                </a:cxn>
                <a:cxn ang="0">
                  <a:pos x="50" y="277"/>
                </a:cxn>
                <a:cxn ang="0">
                  <a:pos x="46" y="262"/>
                </a:cxn>
                <a:cxn ang="0">
                  <a:pos x="42" y="248"/>
                </a:cxn>
                <a:cxn ang="0">
                  <a:pos x="40" y="231"/>
                </a:cxn>
                <a:cxn ang="0">
                  <a:pos x="34" y="218"/>
                </a:cxn>
                <a:cxn ang="0">
                  <a:pos x="33" y="203"/>
                </a:cxn>
                <a:cxn ang="0">
                  <a:pos x="29" y="191"/>
                </a:cxn>
                <a:cxn ang="0">
                  <a:pos x="29" y="180"/>
                </a:cxn>
                <a:cxn ang="0">
                  <a:pos x="27" y="169"/>
                </a:cxn>
                <a:cxn ang="0">
                  <a:pos x="25" y="155"/>
                </a:cxn>
                <a:cxn ang="0">
                  <a:pos x="25" y="144"/>
                </a:cxn>
                <a:cxn ang="0">
                  <a:pos x="25" y="129"/>
                </a:cxn>
                <a:cxn ang="0">
                  <a:pos x="27" y="114"/>
                </a:cxn>
                <a:cxn ang="0">
                  <a:pos x="29" y="98"/>
                </a:cxn>
                <a:cxn ang="0">
                  <a:pos x="29" y="83"/>
                </a:cxn>
                <a:cxn ang="0">
                  <a:pos x="31" y="70"/>
                </a:cxn>
                <a:cxn ang="0">
                  <a:pos x="33" y="53"/>
                </a:cxn>
                <a:cxn ang="0">
                  <a:pos x="34" y="41"/>
                </a:cxn>
                <a:cxn ang="0">
                  <a:pos x="34" y="28"/>
                </a:cxn>
                <a:cxn ang="0">
                  <a:pos x="38" y="15"/>
                </a:cxn>
                <a:cxn ang="0">
                  <a:pos x="36" y="1"/>
                </a:cxn>
                <a:cxn ang="0">
                  <a:pos x="29" y="9"/>
                </a:cxn>
                <a:cxn ang="0">
                  <a:pos x="23" y="20"/>
                </a:cxn>
                <a:cxn ang="0">
                  <a:pos x="19" y="34"/>
                </a:cxn>
                <a:cxn ang="0">
                  <a:pos x="17" y="49"/>
                </a:cxn>
                <a:cxn ang="0">
                  <a:pos x="14" y="62"/>
                </a:cxn>
                <a:cxn ang="0">
                  <a:pos x="12" y="74"/>
                </a:cxn>
                <a:cxn ang="0">
                  <a:pos x="10" y="85"/>
                </a:cxn>
              </a:cxnLst>
              <a:rect l="0" t="0" r="r" b="b"/>
              <a:pathLst>
                <a:path w="80" h="362">
                  <a:moveTo>
                    <a:pt x="10" y="85"/>
                  </a:moveTo>
                  <a:lnTo>
                    <a:pt x="8" y="91"/>
                  </a:lnTo>
                  <a:lnTo>
                    <a:pt x="8" y="96"/>
                  </a:lnTo>
                  <a:lnTo>
                    <a:pt x="6" y="102"/>
                  </a:lnTo>
                  <a:lnTo>
                    <a:pt x="6" y="110"/>
                  </a:lnTo>
                  <a:lnTo>
                    <a:pt x="4" y="115"/>
                  </a:lnTo>
                  <a:lnTo>
                    <a:pt x="2" y="121"/>
                  </a:lnTo>
                  <a:lnTo>
                    <a:pt x="2" y="127"/>
                  </a:lnTo>
                  <a:lnTo>
                    <a:pt x="2" y="133"/>
                  </a:lnTo>
                  <a:lnTo>
                    <a:pt x="0" y="138"/>
                  </a:lnTo>
                  <a:lnTo>
                    <a:pt x="0" y="146"/>
                  </a:lnTo>
                  <a:lnTo>
                    <a:pt x="2" y="152"/>
                  </a:lnTo>
                  <a:lnTo>
                    <a:pt x="2" y="157"/>
                  </a:lnTo>
                  <a:lnTo>
                    <a:pt x="2" y="165"/>
                  </a:lnTo>
                  <a:lnTo>
                    <a:pt x="4" y="171"/>
                  </a:lnTo>
                  <a:lnTo>
                    <a:pt x="6" y="178"/>
                  </a:lnTo>
                  <a:lnTo>
                    <a:pt x="6" y="184"/>
                  </a:lnTo>
                  <a:lnTo>
                    <a:pt x="8" y="190"/>
                  </a:lnTo>
                  <a:lnTo>
                    <a:pt x="8" y="195"/>
                  </a:lnTo>
                  <a:lnTo>
                    <a:pt x="10" y="201"/>
                  </a:lnTo>
                  <a:lnTo>
                    <a:pt x="12" y="207"/>
                  </a:lnTo>
                  <a:lnTo>
                    <a:pt x="12" y="214"/>
                  </a:lnTo>
                  <a:lnTo>
                    <a:pt x="14" y="218"/>
                  </a:lnTo>
                  <a:lnTo>
                    <a:pt x="15" y="226"/>
                  </a:lnTo>
                  <a:lnTo>
                    <a:pt x="17" y="231"/>
                  </a:lnTo>
                  <a:lnTo>
                    <a:pt x="19" y="237"/>
                  </a:lnTo>
                  <a:lnTo>
                    <a:pt x="21" y="241"/>
                  </a:lnTo>
                  <a:lnTo>
                    <a:pt x="23" y="248"/>
                  </a:lnTo>
                  <a:lnTo>
                    <a:pt x="25" y="254"/>
                  </a:lnTo>
                  <a:lnTo>
                    <a:pt x="29" y="258"/>
                  </a:lnTo>
                  <a:lnTo>
                    <a:pt x="31" y="264"/>
                  </a:lnTo>
                  <a:lnTo>
                    <a:pt x="33" y="269"/>
                  </a:lnTo>
                  <a:lnTo>
                    <a:pt x="34" y="275"/>
                  </a:lnTo>
                  <a:lnTo>
                    <a:pt x="36" y="279"/>
                  </a:lnTo>
                  <a:lnTo>
                    <a:pt x="40" y="285"/>
                  </a:lnTo>
                  <a:lnTo>
                    <a:pt x="42" y="288"/>
                  </a:lnTo>
                  <a:lnTo>
                    <a:pt x="44" y="294"/>
                  </a:lnTo>
                  <a:lnTo>
                    <a:pt x="46" y="300"/>
                  </a:lnTo>
                  <a:lnTo>
                    <a:pt x="48" y="304"/>
                  </a:lnTo>
                  <a:lnTo>
                    <a:pt x="50" y="307"/>
                  </a:lnTo>
                  <a:lnTo>
                    <a:pt x="52" y="311"/>
                  </a:lnTo>
                  <a:lnTo>
                    <a:pt x="53" y="315"/>
                  </a:lnTo>
                  <a:lnTo>
                    <a:pt x="57" y="321"/>
                  </a:lnTo>
                  <a:lnTo>
                    <a:pt x="57" y="323"/>
                  </a:lnTo>
                  <a:lnTo>
                    <a:pt x="61" y="328"/>
                  </a:lnTo>
                  <a:lnTo>
                    <a:pt x="63" y="330"/>
                  </a:lnTo>
                  <a:lnTo>
                    <a:pt x="65" y="334"/>
                  </a:lnTo>
                  <a:lnTo>
                    <a:pt x="67" y="338"/>
                  </a:lnTo>
                  <a:lnTo>
                    <a:pt x="67" y="342"/>
                  </a:lnTo>
                  <a:lnTo>
                    <a:pt x="69" y="343"/>
                  </a:lnTo>
                  <a:lnTo>
                    <a:pt x="71" y="345"/>
                  </a:lnTo>
                  <a:lnTo>
                    <a:pt x="72" y="347"/>
                  </a:lnTo>
                  <a:lnTo>
                    <a:pt x="74" y="351"/>
                  </a:lnTo>
                  <a:lnTo>
                    <a:pt x="76" y="355"/>
                  </a:lnTo>
                  <a:lnTo>
                    <a:pt x="78" y="359"/>
                  </a:lnTo>
                  <a:lnTo>
                    <a:pt x="80" y="361"/>
                  </a:lnTo>
                  <a:lnTo>
                    <a:pt x="80" y="362"/>
                  </a:lnTo>
                  <a:lnTo>
                    <a:pt x="80" y="362"/>
                  </a:lnTo>
                  <a:lnTo>
                    <a:pt x="78" y="361"/>
                  </a:lnTo>
                  <a:lnTo>
                    <a:pt x="78" y="359"/>
                  </a:lnTo>
                  <a:lnTo>
                    <a:pt x="76" y="357"/>
                  </a:lnTo>
                  <a:lnTo>
                    <a:pt x="74" y="355"/>
                  </a:lnTo>
                  <a:lnTo>
                    <a:pt x="72" y="349"/>
                  </a:lnTo>
                  <a:lnTo>
                    <a:pt x="71" y="345"/>
                  </a:lnTo>
                  <a:lnTo>
                    <a:pt x="69" y="342"/>
                  </a:lnTo>
                  <a:lnTo>
                    <a:pt x="67" y="336"/>
                  </a:lnTo>
                  <a:lnTo>
                    <a:pt x="67" y="334"/>
                  </a:lnTo>
                  <a:lnTo>
                    <a:pt x="65" y="330"/>
                  </a:lnTo>
                  <a:lnTo>
                    <a:pt x="65" y="328"/>
                  </a:lnTo>
                  <a:lnTo>
                    <a:pt x="63" y="324"/>
                  </a:lnTo>
                  <a:lnTo>
                    <a:pt x="63" y="323"/>
                  </a:lnTo>
                  <a:lnTo>
                    <a:pt x="63" y="319"/>
                  </a:lnTo>
                  <a:lnTo>
                    <a:pt x="61" y="315"/>
                  </a:lnTo>
                  <a:lnTo>
                    <a:pt x="59" y="313"/>
                  </a:lnTo>
                  <a:lnTo>
                    <a:pt x="59" y="309"/>
                  </a:lnTo>
                  <a:lnTo>
                    <a:pt x="57" y="305"/>
                  </a:lnTo>
                  <a:lnTo>
                    <a:pt x="57" y="302"/>
                  </a:lnTo>
                  <a:lnTo>
                    <a:pt x="57" y="300"/>
                  </a:lnTo>
                  <a:lnTo>
                    <a:pt x="53" y="294"/>
                  </a:lnTo>
                  <a:lnTo>
                    <a:pt x="53" y="292"/>
                  </a:lnTo>
                  <a:lnTo>
                    <a:pt x="52" y="288"/>
                  </a:lnTo>
                  <a:lnTo>
                    <a:pt x="52" y="285"/>
                  </a:lnTo>
                  <a:lnTo>
                    <a:pt x="52" y="281"/>
                  </a:lnTo>
                  <a:lnTo>
                    <a:pt x="50" y="277"/>
                  </a:lnTo>
                  <a:lnTo>
                    <a:pt x="48" y="273"/>
                  </a:lnTo>
                  <a:lnTo>
                    <a:pt x="48" y="271"/>
                  </a:lnTo>
                  <a:lnTo>
                    <a:pt x="46" y="266"/>
                  </a:lnTo>
                  <a:lnTo>
                    <a:pt x="46" y="262"/>
                  </a:lnTo>
                  <a:lnTo>
                    <a:pt x="44" y="258"/>
                  </a:lnTo>
                  <a:lnTo>
                    <a:pt x="44" y="254"/>
                  </a:lnTo>
                  <a:lnTo>
                    <a:pt x="42" y="250"/>
                  </a:lnTo>
                  <a:lnTo>
                    <a:pt x="42" y="248"/>
                  </a:lnTo>
                  <a:lnTo>
                    <a:pt x="40" y="243"/>
                  </a:lnTo>
                  <a:lnTo>
                    <a:pt x="40" y="239"/>
                  </a:lnTo>
                  <a:lnTo>
                    <a:pt x="40" y="235"/>
                  </a:lnTo>
                  <a:lnTo>
                    <a:pt x="40" y="231"/>
                  </a:lnTo>
                  <a:lnTo>
                    <a:pt x="38" y="228"/>
                  </a:lnTo>
                  <a:lnTo>
                    <a:pt x="36" y="226"/>
                  </a:lnTo>
                  <a:lnTo>
                    <a:pt x="34" y="220"/>
                  </a:lnTo>
                  <a:lnTo>
                    <a:pt x="34" y="218"/>
                  </a:lnTo>
                  <a:lnTo>
                    <a:pt x="33" y="214"/>
                  </a:lnTo>
                  <a:lnTo>
                    <a:pt x="33" y="209"/>
                  </a:lnTo>
                  <a:lnTo>
                    <a:pt x="33" y="207"/>
                  </a:lnTo>
                  <a:lnTo>
                    <a:pt x="33" y="203"/>
                  </a:lnTo>
                  <a:lnTo>
                    <a:pt x="31" y="199"/>
                  </a:lnTo>
                  <a:lnTo>
                    <a:pt x="31" y="197"/>
                  </a:lnTo>
                  <a:lnTo>
                    <a:pt x="31" y="193"/>
                  </a:lnTo>
                  <a:lnTo>
                    <a:pt x="29" y="191"/>
                  </a:lnTo>
                  <a:lnTo>
                    <a:pt x="29" y="188"/>
                  </a:lnTo>
                  <a:lnTo>
                    <a:pt x="29" y="184"/>
                  </a:lnTo>
                  <a:lnTo>
                    <a:pt x="29" y="182"/>
                  </a:lnTo>
                  <a:lnTo>
                    <a:pt x="29" y="180"/>
                  </a:lnTo>
                  <a:lnTo>
                    <a:pt x="29" y="174"/>
                  </a:lnTo>
                  <a:lnTo>
                    <a:pt x="29" y="172"/>
                  </a:lnTo>
                  <a:lnTo>
                    <a:pt x="27" y="171"/>
                  </a:lnTo>
                  <a:lnTo>
                    <a:pt x="27" y="169"/>
                  </a:lnTo>
                  <a:lnTo>
                    <a:pt x="25" y="165"/>
                  </a:lnTo>
                  <a:lnTo>
                    <a:pt x="25" y="163"/>
                  </a:lnTo>
                  <a:lnTo>
                    <a:pt x="25" y="159"/>
                  </a:lnTo>
                  <a:lnTo>
                    <a:pt x="25" y="155"/>
                  </a:lnTo>
                  <a:lnTo>
                    <a:pt x="25" y="152"/>
                  </a:lnTo>
                  <a:lnTo>
                    <a:pt x="25" y="152"/>
                  </a:lnTo>
                  <a:lnTo>
                    <a:pt x="25" y="146"/>
                  </a:lnTo>
                  <a:lnTo>
                    <a:pt x="25" y="144"/>
                  </a:lnTo>
                  <a:lnTo>
                    <a:pt x="25" y="138"/>
                  </a:lnTo>
                  <a:lnTo>
                    <a:pt x="25" y="136"/>
                  </a:lnTo>
                  <a:lnTo>
                    <a:pt x="25" y="133"/>
                  </a:lnTo>
                  <a:lnTo>
                    <a:pt x="25" y="129"/>
                  </a:lnTo>
                  <a:lnTo>
                    <a:pt x="27" y="125"/>
                  </a:lnTo>
                  <a:lnTo>
                    <a:pt x="27" y="121"/>
                  </a:lnTo>
                  <a:lnTo>
                    <a:pt x="27" y="117"/>
                  </a:lnTo>
                  <a:lnTo>
                    <a:pt x="27" y="114"/>
                  </a:lnTo>
                  <a:lnTo>
                    <a:pt x="27" y="110"/>
                  </a:lnTo>
                  <a:lnTo>
                    <a:pt x="29" y="108"/>
                  </a:lnTo>
                  <a:lnTo>
                    <a:pt x="29" y="102"/>
                  </a:lnTo>
                  <a:lnTo>
                    <a:pt x="29" y="98"/>
                  </a:lnTo>
                  <a:lnTo>
                    <a:pt x="29" y="95"/>
                  </a:lnTo>
                  <a:lnTo>
                    <a:pt x="29" y="91"/>
                  </a:lnTo>
                  <a:lnTo>
                    <a:pt x="29" y="87"/>
                  </a:lnTo>
                  <a:lnTo>
                    <a:pt x="29" y="83"/>
                  </a:lnTo>
                  <a:lnTo>
                    <a:pt x="31" y="79"/>
                  </a:lnTo>
                  <a:lnTo>
                    <a:pt x="31" y="76"/>
                  </a:lnTo>
                  <a:lnTo>
                    <a:pt x="31" y="74"/>
                  </a:lnTo>
                  <a:lnTo>
                    <a:pt x="31" y="70"/>
                  </a:lnTo>
                  <a:lnTo>
                    <a:pt x="33" y="64"/>
                  </a:lnTo>
                  <a:lnTo>
                    <a:pt x="33" y="62"/>
                  </a:lnTo>
                  <a:lnTo>
                    <a:pt x="33" y="57"/>
                  </a:lnTo>
                  <a:lnTo>
                    <a:pt x="33" y="53"/>
                  </a:lnTo>
                  <a:lnTo>
                    <a:pt x="33" y="51"/>
                  </a:lnTo>
                  <a:lnTo>
                    <a:pt x="33" y="47"/>
                  </a:lnTo>
                  <a:lnTo>
                    <a:pt x="33" y="43"/>
                  </a:lnTo>
                  <a:lnTo>
                    <a:pt x="34" y="41"/>
                  </a:lnTo>
                  <a:lnTo>
                    <a:pt x="34" y="39"/>
                  </a:lnTo>
                  <a:lnTo>
                    <a:pt x="34" y="36"/>
                  </a:lnTo>
                  <a:lnTo>
                    <a:pt x="34" y="32"/>
                  </a:lnTo>
                  <a:lnTo>
                    <a:pt x="34" y="28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6" y="19"/>
                  </a:lnTo>
                  <a:lnTo>
                    <a:pt x="38" y="15"/>
                  </a:lnTo>
                  <a:lnTo>
                    <a:pt x="36" y="9"/>
                  </a:lnTo>
                  <a:lnTo>
                    <a:pt x="36" y="7"/>
                  </a:lnTo>
                  <a:lnTo>
                    <a:pt x="36" y="5"/>
                  </a:lnTo>
                  <a:lnTo>
                    <a:pt x="36" y="1"/>
                  </a:lnTo>
                  <a:lnTo>
                    <a:pt x="34" y="0"/>
                  </a:lnTo>
                  <a:lnTo>
                    <a:pt x="33" y="1"/>
                  </a:lnTo>
                  <a:lnTo>
                    <a:pt x="31" y="5"/>
                  </a:lnTo>
                  <a:lnTo>
                    <a:pt x="29" y="9"/>
                  </a:lnTo>
                  <a:lnTo>
                    <a:pt x="27" y="11"/>
                  </a:lnTo>
                  <a:lnTo>
                    <a:pt x="25" y="15"/>
                  </a:lnTo>
                  <a:lnTo>
                    <a:pt x="25" y="17"/>
                  </a:lnTo>
                  <a:lnTo>
                    <a:pt x="23" y="20"/>
                  </a:lnTo>
                  <a:lnTo>
                    <a:pt x="23" y="22"/>
                  </a:lnTo>
                  <a:lnTo>
                    <a:pt x="21" y="26"/>
                  </a:lnTo>
                  <a:lnTo>
                    <a:pt x="19" y="30"/>
                  </a:lnTo>
                  <a:lnTo>
                    <a:pt x="19" y="34"/>
                  </a:lnTo>
                  <a:lnTo>
                    <a:pt x="17" y="38"/>
                  </a:lnTo>
                  <a:lnTo>
                    <a:pt x="17" y="41"/>
                  </a:lnTo>
                  <a:lnTo>
                    <a:pt x="17" y="45"/>
                  </a:lnTo>
                  <a:lnTo>
                    <a:pt x="17" y="49"/>
                  </a:lnTo>
                  <a:lnTo>
                    <a:pt x="15" y="51"/>
                  </a:lnTo>
                  <a:lnTo>
                    <a:pt x="15" y="55"/>
                  </a:lnTo>
                  <a:lnTo>
                    <a:pt x="14" y="58"/>
                  </a:lnTo>
                  <a:lnTo>
                    <a:pt x="14" y="62"/>
                  </a:lnTo>
                  <a:lnTo>
                    <a:pt x="12" y="64"/>
                  </a:lnTo>
                  <a:lnTo>
                    <a:pt x="12" y="68"/>
                  </a:lnTo>
                  <a:lnTo>
                    <a:pt x="12" y="70"/>
                  </a:lnTo>
                  <a:lnTo>
                    <a:pt x="12" y="74"/>
                  </a:lnTo>
                  <a:lnTo>
                    <a:pt x="12" y="77"/>
                  </a:lnTo>
                  <a:lnTo>
                    <a:pt x="10" y="81"/>
                  </a:lnTo>
                  <a:lnTo>
                    <a:pt x="10" y="85"/>
                  </a:lnTo>
                  <a:lnTo>
                    <a:pt x="10" y="85"/>
                  </a:lnTo>
                  <a:lnTo>
                    <a:pt x="10" y="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Freeform 34"/>
            <p:cNvSpPr>
              <a:spLocks/>
            </p:cNvSpPr>
            <p:nvPr/>
          </p:nvSpPr>
          <p:spPr bwMode="auto">
            <a:xfrm>
              <a:off x="7539038" y="3246438"/>
              <a:ext cx="295275" cy="55562"/>
            </a:xfrm>
            <a:custGeom>
              <a:avLst/>
              <a:gdLst/>
              <a:ahLst/>
              <a:cxnLst>
                <a:cxn ang="0">
                  <a:pos x="46" y="19"/>
                </a:cxn>
                <a:cxn ang="0">
                  <a:pos x="73" y="12"/>
                </a:cxn>
                <a:cxn ang="0">
                  <a:pos x="101" y="4"/>
                </a:cxn>
                <a:cxn ang="0">
                  <a:pos x="126" y="2"/>
                </a:cxn>
                <a:cxn ang="0">
                  <a:pos x="151" y="0"/>
                </a:cxn>
                <a:cxn ang="0">
                  <a:pos x="175" y="0"/>
                </a:cxn>
                <a:cxn ang="0">
                  <a:pos x="200" y="2"/>
                </a:cxn>
                <a:cxn ang="0">
                  <a:pos x="221" y="4"/>
                </a:cxn>
                <a:cxn ang="0">
                  <a:pos x="244" y="10"/>
                </a:cxn>
                <a:cxn ang="0">
                  <a:pos x="265" y="15"/>
                </a:cxn>
                <a:cxn ang="0">
                  <a:pos x="282" y="21"/>
                </a:cxn>
                <a:cxn ang="0">
                  <a:pos x="299" y="29"/>
                </a:cxn>
                <a:cxn ang="0">
                  <a:pos x="314" y="34"/>
                </a:cxn>
                <a:cxn ang="0">
                  <a:pos x="327" y="40"/>
                </a:cxn>
                <a:cxn ang="0">
                  <a:pos x="341" y="48"/>
                </a:cxn>
                <a:cxn ang="0">
                  <a:pos x="350" y="53"/>
                </a:cxn>
                <a:cxn ang="0">
                  <a:pos x="360" y="59"/>
                </a:cxn>
                <a:cxn ang="0">
                  <a:pos x="367" y="65"/>
                </a:cxn>
                <a:cxn ang="0">
                  <a:pos x="373" y="70"/>
                </a:cxn>
                <a:cxn ang="0">
                  <a:pos x="364" y="67"/>
                </a:cxn>
                <a:cxn ang="0">
                  <a:pos x="352" y="63"/>
                </a:cxn>
                <a:cxn ang="0">
                  <a:pos x="339" y="59"/>
                </a:cxn>
                <a:cxn ang="0">
                  <a:pos x="331" y="57"/>
                </a:cxn>
                <a:cxn ang="0">
                  <a:pos x="322" y="53"/>
                </a:cxn>
                <a:cxn ang="0">
                  <a:pos x="312" y="51"/>
                </a:cxn>
                <a:cxn ang="0">
                  <a:pos x="301" y="50"/>
                </a:cxn>
                <a:cxn ang="0">
                  <a:pos x="291" y="48"/>
                </a:cxn>
                <a:cxn ang="0">
                  <a:pos x="282" y="44"/>
                </a:cxn>
                <a:cxn ang="0">
                  <a:pos x="270" y="40"/>
                </a:cxn>
                <a:cxn ang="0">
                  <a:pos x="259" y="38"/>
                </a:cxn>
                <a:cxn ang="0">
                  <a:pos x="248" y="36"/>
                </a:cxn>
                <a:cxn ang="0">
                  <a:pos x="236" y="34"/>
                </a:cxn>
                <a:cxn ang="0">
                  <a:pos x="225" y="32"/>
                </a:cxn>
                <a:cxn ang="0">
                  <a:pos x="213" y="31"/>
                </a:cxn>
                <a:cxn ang="0">
                  <a:pos x="202" y="29"/>
                </a:cxn>
                <a:cxn ang="0">
                  <a:pos x="192" y="27"/>
                </a:cxn>
                <a:cxn ang="0">
                  <a:pos x="181" y="25"/>
                </a:cxn>
                <a:cxn ang="0">
                  <a:pos x="173" y="25"/>
                </a:cxn>
                <a:cxn ang="0">
                  <a:pos x="162" y="23"/>
                </a:cxn>
                <a:cxn ang="0">
                  <a:pos x="151" y="23"/>
                </a:cxn>
                <a:cxn ang="0">
                  <a:pos x="141" y="23"/>
                </a:cxn>
                <a:cxn ang="0">
                  <a:pos x="130" y="23"/>
                </a:cxn>
                <a:cxn ang="0">
                  <a:pos x="120" y="25"/>
                </a:cxn>
                <a:cxn ang="0">
                  <a:pos x="109" y="25"/>
                </a:cxn>
                <a:cxn ang="0">
                  <a:pos x="97" y="27"/>
                </a:cxn>
                <a:cxn ang="0">
                  <a:pos x="86" y="29"/>
                </a:cxn>
                <a:cxn ang="0">
                  <a:pos x="76" y="31"/>
                </a:cxn>
                <a:cxn ang="0">
                  <a:pos x="65" y="32"/>
                </a:cxn>
                <a:cxn ang="0">
                  <a:pos x="56" y="34"/>
                </a:cxn>
                <a:cxn ang="0">
                  <a:pos x="46" y="36"/>
                </a:cxn>
                <a:cxn ang="0">
                  <a:pos x="37" y="38"/>
                </a:cxn>
                <a:cxn ang="0">
                  <a:pos x="29" y="38"/>
                </a:cxn>
                <a:cxn ang="0">
                  <a:pos x="18" y="42"/>
                </a:cxn>
                <a:cxn ang="0">
                  <a:pos x="6" y="44"/>
                </a:cxn>
                <a:cxn ang="0">
                  <a:pos x="0" y="48"/>
                </a:cxn>
              </a:cxnLst>
              <a:rect l="0" t="0" r="r" b="b"/>
              <a:pathLst>
                <a:path w="373" h="70">
                  <a:moveTo>
                    <a:pt x="29" y="29"/>
                  </a:moveTo>
                  <a:lnTo>
                    <a:pt x="37" y="23"/>
                  </a:lnTo>
                  <a:lnTo>
                    <a:pt x="46" y="19"/>
                  </a:lnTo>
                  <a:lnTo>
                    <a:pt x="56" y="15"/>
                  </a:lnTo>
                  <a:lnTo>
                    <a:pt x="65" y="13"/>
                  </a:lnTo>
                  <a:lnTo>
                    <a:pt x="73" y="12"/>
                  </a:lnTo>
                  <a:lnTo>
                    <a:pt x="82" y="10"/>
                  </a:lnTo>
                  <a:lnTo>
                    <a:pt x="92" y="6"/>
                  </a:lnTo>
                  <a:lnTo>
                    <a:pt x="101" y="4"/>
                  </a:lnTo>
                  <a:lnTo>
                    <a:pt x="109" y="4"/>
                  </a:lnTo>
                  <a:lnTo>
                    <a:pt x="116" y="2"/>
                  </a:lnTo>
                  <a:lnTo>
                    <a:pt x="126" y="2"/>
                  </a:lnTo>
                  <a:lnTo>
                    <a:pt x="134" y="0"/>
                  </a:lnTo>
                  <a:lnTo>
                    <a:pt x="143" y="0"/>
                  </a:lnTo>
                  <a:lnTo>
                    <a:pt x="151" y="0"/>
                  </a:lnTo>
                  <a:lnTo>
                    <a:pt x="160" y="0"/>
                  </a:lnTo>
                  <a:lnTo>
                    <a:pt x="168" y="0"/>
                  </a:lnTo>
                  <a:lnTo>
                    <a:pt x="175" y="0"/>
                  </a:lnTo>
                  <a:lnTo>
                    <a:pt x="185" y="0"/>
                  </a:lnTo>
                  <a:lnTo>
                    <a:pt x="191" y="0"/>
                  </a:lnTo>
                  <a:lnTo>
                    <a:pt x="200" y="2"/>
                  </a:lnTo>
                  <a:lnTo>
                    <a:pt x="206" y="2"/>
                  </a:lnTo>
                  <a:lnTo>
                    <a:pt x="213" y="4"/>
                  </a:lnTo>
                  <a:lnTo>
                    <a:pt x="221" y="4"/>
                  </a:lnTo>
                  <a:lnTo>
                    <a:pt x="230" y="6"/>
                  </a:lnTo>
                  <a:lnTo>
                    <a:pt x="236" y="8"/>
                  </a:lnTo>
                  <a:lnTo>
                    <a:pt x="244" y="10"/>
                  </a:lnTo>
                  <a:lnTo>
                    <a:pt x="249" y="12"/>
                  </a:lnTo>
                  <a:lnTo>
                    <a:pt x="257" y="13"/>
                  </a:lnTo>
                  <a:lnTo>
                    <a:pt x="265" y="15"/>
                  </a:lnTo>
                  <a:lnTo>
                    <a:pt x="270" y="17"/>
                  </a:lnTo>
                  <a:lnTo>
                    <a:pt x="274" y="19"/>
                  </a:lnTo>
                  <a:lnTo>
                    <a:pt x="282" y="21"/>
                  </a:lnTo>
                  <a:lnTo>
                    <a:pt x="288" y="23"/>
                  </a:lnTo>
                  <a:lnTo>
                    <a:pt x="293" y="25"/>
                  </a:lnTo>
                  <a:lnTo>
                    <a:pt x="299" y="29"/>
                  </a:lnTo>
                  <a:lnTo>
                    <a:pt x="305" y="31"/>
                  </a:lnTo>
                  <a:lnTo>
                    <a:pt x="308" y="32"/>
                  </a:lnTo>
                  <a:lnTo>
                    <a:pt x="314" y="34"/>
                  </a:lnTo>
                  <a:lnTo>
                    <a:pt x="318" y="36"/>
                  </a:lnTo>
                  <a:lnTo>
                    <a:pt x="324" y="38"/>
                  </a:lnTo>
                  <a:lnTo>
                    <a:pt x="327" y="40"/>
                  </a:lnTo>
                  <a:lnTo>
                    <a:pt x="333" y="42"/>
                  </a:lnTo>
                  <a:lnTo>
                    <a:pt x="335" y="44"/>
                  </a:lnTo>
                  <a:lnTo>
                    <a:pt x="341" y="48"/>
                  </a:lnTo>
                  <a:lnTo>
                    <a:pt x="343" y="50"/>
                  </a:lnTo>
                  <a:lnTo>
                    <a:pt x="346" y="51"/>
                  </a:lnTo>
                  <a:lnTo>
                    <a:pt x="350" y="53"/>
                  </a:lnTo>
                  <a:lnTo>
                    <a:pt x="354" y="57"/>
                  </a:lnTo>
                  <a:lnTo>
                    <a:pt x="356" y="57"/>
                  </a:lnTo>
                  <a:lnTo>
                    <a:pt x="360" y="59"/>
                  </a:lnTo>
                  <a:lnTo>
                    <a:pt x="362" y="61"/>
                  </a:lnTo>
                  <a:lnTo>
                    <a:pt x="364" y="63"/>
                  </a:lnTo>
                  <a:lnTo>
                    <a:pt x="367" y="65"/>
                  </a:lnTo>
                  <a:lnTo>
                    <a:pt x="369" y="69"/>
                  </a:lnTo>
                  <a:lnTo>
                    <a:pt x="373" y="70"/>
                  </a:lnTo>
                  <a:lnTo>
                    <a:pt x="373" y="70"/>
                  </a:lnTo>
                  <a:lnTo>
                    <a:pt x="369" y="70"/>
                  </a:lnTo>
                  <a:lnTo>
                    <a:pt x="367" y="69"/>
                  </a:lnTo>
                  <a:lnTo>
                    <a:pt x="364" y="67"/>
                  </a:lnTo>
                  <a:lnTo>
                    <a:pt x="360" y="67"/>
                  </a:lnTo>
                  <a:lnTo>
                    <a:pt x="356" y="65"/>
                  </a:lnTo>
                  <a:lnTo>
                    <a:pt x="352" y="63"/>
                  </a:lnTo>
                  <a:lnTo>
                    <a:pt x="346" y="63"/>
                  </a:lnTo>
                  <a:lnTo>
                    <a:pt x="343" y="61"/>
                  </a:lnTo>
                  <a:lnTo>
                    <a:pt x="339" y="59"/>
                  </a:lnTo>
                  <a:lnTo>
                    <a:pt x="337" y="59"/>
                  </a:lnTo>
                  <a:lnTo>
                    <a:pt x="333" y="57"/>
                  </a:lnTo>
                  <a:lnTo>
                    <a:pt x="331" y="57"/>
                  </a:lnTo>
                  <a:lnTo>
                    <a:pt x="327" y="57"/>
                  </a:lnTo>
                  <a:lnTo>
                    <a:pt x="326" y="55"/>
                  </a:lnTo>
                  <a:lnTo>
                    <a:pt x="322" y="53"/>
                  </a:lnTo>
                  <a:lnTo>
                    <a:pt x="320" y="53"/>
                  </a:lnTo>
                  <a:lnTo>
                    <a:pt x="316" y="51"/>
                  </a:lnTo>
                  <a:lnTo>
                    <a:pt x="312" y="51"/>
                  </a:lnTo>
                  <a:lnTo>
                    <a:pt x="308" y="51"/>
                  </a:lnTo>
                  <a:lnTo>
                    <a:pt x="307" y="50"/>
                  </a:lnTo>
                  <a:lnTo>
                    <a:pt x="301" y="50"/>
                  </a:lnTo>
                  <a:lnTo>
                    <a:pt x="299" y="50"/>
                  </a:lnTo>
                  <a:lnTo>
                    <a:pt x="295" y="48"/>
                  </a:lnTo>
                  <a:lnTo>
                    <a:pt x="291" y="48"/>
                  </a:lnTo>
                  <a:lnTo>
                    <a:pt x="288" y="46"/>
                  </a:lnTo>
                  <a:lnTo>
                    <a:pt x="284" y="44"/>
                  </a:lnTo>
                  <a:lnTo>
                    <a:pt x="282" y="44"/>
                  </a:lnTo>
                  <a:lnTo>
                    <a:pt x="278" y="42"/>
                  </a:lnTo>
                  <a:lnTo>
                    <a:pt x="272" y="42"/>
                  </a:lnTo>
                  <a:lnTo>
                    <a:pt x="270" y="40"/>
                  </a:lnTo>
                  <a:lnTo>
                    <a:pt x="267" y="40"/>
                  </a:lnTo>
                  <a:lnTo>
                    <a:pt x="263" y="40"/>
                  </a:lnTo>
                  <a:lnTo>
                    <a:pt x="259" y="38"/>
                  </a:lnTo>
                  <a:lnTo>
                    <a:pt x="255" y="38"/>
                  </a:lnTo>
                  <a:lnTo>
                    <a:pt x="251" y="38"/>
                  </a:lnTo>
                  <a:lnTo>
                    <a:pt x="248" y="36"/>
                  </a:lnTo>
                  <a:lnTo>
                    <a:pt x="244" y="36"/>
                  </a:lnTo>
                  <a:lnTo>
                    <a:pt x="240" y="36"/>
                  </a:lnTo>
                  <a:lnTo>
                    <a:pt x="236" y="34"/>
                  </a:lnTo>
                  <a:lnTo>
                    <a:pt x="232" y="34"/>
                  </a:lnTo>
                  <a:lnTo>
                    <a:pt x="229" y="34"/>
                  </a:lnTo>
                  <a:lnTo>
                    <a:pt x="225" y="32"/>
                  </a:lnTo>
                  <a:lnTo>
                    <a:pt x="221" y="31"/>
                  </a:lnTo>
                  <a:lnTo>
                    <a:pt x="217" y="31"/>
                  </a:lnTo>
                  <a:lnTo>
                    <a:pt x="213" y="31"/>
                  </a:lnTo>
                  <a:lnTo>
                    <a:pt x="210" y="29"/>
                  </a:lnTo>
                  <a:lnTo>
                    <a:pt x="206" y="29"/>
                  </a:lnTo>
                  <a:lnTo>
                    <a:pt x="202" y="29"/>
                  </a:lnTo>
                  <a:lnTo>
                    <a:pt x="198" y="29"/>
                  </a:lnTo>
                  <a:lnTo>
                    <a:pt x="196" y="27"/>
                  </a:lnTo>
                  <a:lnTo>
                    <a:pt x="192" y="27"/>
                  </a:lnTo>
                  <a:lnTo>
                    <a:pt x="189" y="27"/>
                  </a:lnTo>
                  <a:lnTo>
                    <a:pt x="185" y="25"/>
                  </a:lnTo>
                  <a:lnTo>
                    <a:pt x="181" y="25"/>
                  </a:lnTo>
                  <a:lnTo>
                    <a:pt x="179" y="25"/>
                  </a:lnTo>
                  <a:lnTo>
                    <a:pt x="177" y="25"/>
                  </a:lnTo>
                  <a:lnTo>
                    <a:pt x="173" y="25"/>
                  </a:lnTo>
                  <a:lnTo>
                    <a:pt x="168" y="23"/>
                  </a:lnTo>
                  <a:lnTo>
                    <a:pt x="166" y="23"/>
                  </a:lnTo>
                  <a:lnTo>
                    <a:pt x="162" y="23"/>
                  </a:lnTo>
                  <a:lnTo>
                    <a:pt x="158" y="23"/>
                  </a:lnTo>
                  <a:lnTo>
                    <a:pt x="156" y="23"/>
                  </a:lnTo>
                  <a:lnTo>
                    <a:pt x="151" y="23"/>
                  </a:lnTo>
                  <a:lnTo>
                    <a:pt x="149" y="23"/>
                  </a:lnTo>
                  <a:lnTo>
                    <a:pt x="145" y="23"/>
                  </a:lnTo>
                  <a:lnTo>
                    <a:pt x="141" y="23"/>
                  </a:lnTo>
                  <a:lnTo>
                    <a:pt x="139" y="23"/>
                  </a:lnTo>
                  <a:lnTo>
                    <a:pt x="134" y="23"/>
                  </a:lnTo>
                  <a:lnTo>
                    <a:pt x="130" y="23"/>
                  </a:lnTo>
                  <a:lnTo>
                    <a:pt x="128" y="23"/>
                  </a:lnTo>
                  <a:lnTo>
                    <a:pt x="124" y="25"/>
                  </a:lnTo>
                  <a:lnTo>
                    <a:pt x="120" y="25"/>
                  </a:lnTo>
                  <a:lnTo>
                    <a:pt x="116" y="25"/>
                  </a:lnTo>
                  <a:lnTo>
                    <a:pt x="113" y="25"/>
                  </a:lnTo>
                  <a:lnTo>
                    <a:pt x="109" y="25"/>
                  </a:lnTo>
                  <a:lnTo>
                    <a:pt x="105" y="27"/>
                  </a:lnTo>
                  <a:lnTo>
                    <a:pt x="101" y="27"/>
                  </a:lnTo>
                  <a:lnTo>
                    <a:pt x="97" y="27"/>
                  </a:lnTo>
                  <a:lnTo>
                    <a:pt x="94" y="29"/>
                  </a:lnTo>
                  <a:lnTo>
                    <a:pt x="92" y="29"/>
                  </a:lnTo>
                  <a:lnTo>
                    <a:pt x="86" y="29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6" y="31"/>
                  </a:lnTo>
                  <a:lnTo>
                    <a:pt x="73" y="31"/>
                  </a:lnTo>
                  <a:lnTo>
                    <a:pt x="69" y="31"/>
                  </a:lnTo>
                  <a:lnTo>
                    <a:pt x="65" y="32"/>
                  </a:lnTo>
                  <a:lnTo>
                    <a:pt x="61" y="34"/>
                  </a:lnTo>
                  <a:lnTo>
                    <a:pt x="59" y="34"/>
                  </a:lnTo>
                  <a:lnTo>
                    <a:pt x="56" y="34"/>
                  </a:lnTo>
                  <a:lnTo>
                    <a:pt x="54" y="34"/>
                  </a:lnTo>
                  <a:lnTo>
                    <a:pt x="48" y="34"/>
                  </a:lnTo>
                  <a:lnTo>
                    <a:pt x="46" y="36"/>
                  </a:lnTo>
                  <a:lnTo>
                    <a:pt x="42" y="36"/>
                  </a:lnTo>
                  <a:lnTo>
                    <a:pt x="40" y="36"/>
                  </a:lnTo>
                  <a:lnTo>
                    <a:pt x="37" y="38"/>
                  </a:lnTo>
                  <a:lnTo>
                    <a:pt x="35" y="38"/>
                  </a:lnTo>
                  <a:lnTo>
                    <a:pt x="31" y="38"/>
                  </a:lnTo>
                  <a:lnTo>
                    <a:pt x="29" y="38"/>
                  </a:lnTo>
                  <a:lnTo>
                    <a:pt x="25" y="38"/>
                  </a:lnTo>
                  <a:lnTo>
                    <a:pt x="21" y="40"/>
                  </a:lnTo>
                  <a:lnTo>
                    <a:pt x="18" y="42"/>
                  </a:lnTo>
                  <a:lnTo>
                    <a:pt x="12" y="42"/>
                  </a:lnTo>
                  <a:lnTo>
                    <a:pt x="10" y="42"/>
                  </a:lnTo>
                  <a:lnTo>
                    <a:pt x="6" y="44"/>
                  </a:lnTo>
                  <a:lnTo>
                    <a:pt x="4" y="44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29" y="29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Freeform 35"/>
            <p:cNvSpPr>
              <a:spLocks/>
            </p:cNvSpPr>
            <p:nvPr/>
          </p:nvSpPr>
          <p:spPr bwMode="auto">
            <a:xfrm>
              <a:off x="7897813" y="3681413"/>
              <a:ext cx="136525" cy="219075"/>
            </a:xfrm>
            <a:custGeom>
              <a:avLst/>
              <a:gdLst/>
              <a:ahLst/>
              <a:cxnLst>
                <a:cxn ang="0">
                  <a:pos x="171" y="6"/>
                </a:cxn>
                <a:cxn ang="0">
                  <a:pos x="169" y="16"/>
                </a:cxn>
                <a:cxn ang="0">
                  <a:pos x="169" y="25"/>
                </a:cxn>
                <a:cxn ang="0">
                  <a:pos x="165" y="31"/>
                </a:cxn>
                <a:cxn ang="0">
                  <a:pos x="165" y="42"/>
                </a:cxn>
                <a:cxn ang="0">
                  <a:pos x="163" y="50"/>
                </a:cxn>
                <a:cxn ang="0">
                  <a:pos x="161" y="61"/>
                </a:cxn>
                <a:cxn ang="0">
                  <a:pos x="160" y="73"/>
                </a:cxn>
                <a:cxn ang="0">
                  <a:pos x="156" y="82"/>
                </a:cxn>
                <a:cxn ang="0">
                  <a:pos x="152" y="95"/>
                </a:cxn>
                <a:cxn ang="0">
                  <a:pos x="150" y="107"/>
                </a:cxn>
                <a:cxn ang="0">
                  <a:pos x="146" y="116"/>
                </a:cxn>
                <a:cxn ang="0">
                  <a:pos x="144" y="130"/>
                </a:cxn>
                <a:cxn ang="0">
                  <a:pos x="139" y="141"/>
                </a:cxn>
                <a:cxn ang="0">
                  <a:pos x="133" y="150"/>
                </a:cxn>
                <a:cxn ang="0">
                  <a:pos x="127" y="160"/>
                </a:cxn>
                <a:cxn ang="0">
                  <a:pos x="123" y="171"/>
                </a:cxn>
                <a:cxn ang="0">
                  <a:pos x="116" y="181"/>
                </a:cxn>
                <a:cxn ang="0">
                  <a:pos x="104" y="194"/>
                </a:cxn>
                <a:cxn ang="0">
                  <a:pos x="91" y="211"/>
                </a:cxn>
                <a:cxn ang="0">
                  <a:pos x="76" y="225"/>
                </a:cxn>
                <a:cxn ang="0">
                  <a:pos x="61" y="236"/>
                </a:cxn>
                <a:cxn ang="0">
                  <a:pos x="47" y="247"/>
                </a:cxn>
                <a:cxn ang="0">
                  <a:pos x="34" y="255"/>
                </a:cxn>
                <a:cxn ang="0">
                  <a:pos x="23" y="264"/>
                </a:cxn>
                <a:cxn ang="0">
                  <a:pos x="13" y="270"/>
                </a:cxn>
                <a:cxn ang="0">
                  <a:pos x="2" y="274"/>
                </a:cxn>
                <a:cxn ang="0">
                  <a:pos x="2" y="274"/>
                </a:cxn>
                <a:cxn ang="0">
                  <a:pos x="7" y="266"/>
                </a:cxn>
                <a:cxn ang="0">
                  <a:pos x="19" y="255"/>
                </a:cxn>
                <a:cxn ang="0">
                  <a:pos x="32" y="244"/>
                </a:cxn>
                <a:cxn ang="0">
                  <a:pos x="46" y="228"/>
                </a:cxn>
                <a:cxn ang="0">
                  <a:pos x="57" y="217"/>
                </a:cxn>
                <a:cxn ang="0">
                  <a:pos x="65" y="206"/>
                </a:cxn>
                <a:cxn ang="0">
                  <a:pos x="80" y="190"/>
                </a:cxn>
                <a:cxn ang="0">
                  <a:pos x="93" y="177"/>
                </a:cxn>
                <a:cxn ang="0">
                  <a:pos x="103" y="164"/>
                </a:cxn>
                <a:cxn ang="0">
                  <a:pos x="108" y="154"/>
                </a:cxn>
                <a:cxn ang="0">
                  <a:pos x="112" y="147"/>
                </a:cxn>
                <a:cxn ang="0">
                  <a:pos x="116" y="135"/>
                </a:cxn>
                <a:cxn ang="0">
                  <a:pos x="123" y="120"/>
                </a:cxn>
                <a:cxn ang="0">
                  <a:pos x="125" y="111"/>
                </a:cxn>
                <a:cxn ang="0">
                  <a:pos x="129" y="101"/>
                </a:cxn>
                <a:cxn ang="0">
                  <a:pos x="133" y="92"/>
                </a:cxn>
                <a:cxn ang="0">
                  <a:pos x="139" y="82"/>
                </a:cxn>
                <a:cxn ang="0">
                  <a:pos x="142" y="73"/>
                </a:cxn>
                <a:cxn ang="0">
                  <a:pos x="146" y="61"/>
                </a:cxn>
                <a:cxn ang="0">
                  <a:pos x="150" y="52"/>
                </a:cxn>
                <a:cxn ang="0">
                  <a:pos x="152" y="42"/>
                </a:cxn>
                <a:cxn ang="0">
                  <a:pos x="156" y="33"/>
                </a:cxn>
                <a:cxn ang="0">
                  <a:pos x="160" y="25"/>
                </a:cxn>
                <a:cxn ang="0">
                  <a:pos x="163" y="16"/>
                </a:cxn>
                <a:cxn ang="0">
                  <a:pos x="169" y="6"/>
                </a:cxn>
                <a:cxn ang="0">
                  <a:pos x="173" y="0"/>
                </a:cxn>
              </a:cxnLst>
              <a:rect l="0" t="0" r="r" b="b"/>
              <a:pathLst>
                <a:path w="173" h="276">
                  <a:moveTo>
                    <a:pt x="173" y="0"/>
                  </a:moveTo>
                  <a:lnTo>
                    <a:pt x="171" y="2"/>
                  </a:lnTo>
                  <a:lnTo>
                    <a:pt x="171" y="6"/>
                  </a:lnTo>
                  <a:lnTo>
                    <a:pt x="169" y="8"/>
                  </a:lnTo>
                  <a:lnTo>
                    <a:pt x="169" y="12"/>
                  </a:lnTo>
                  <a:lnTo>
                    <a:pt x="169" y="16"/>
                  </a:lnTo>
                  <a:lnTo>
                    <a:pt x="169" y="19"/>
                  </a:lnTo>
                  <a:lnTo>
                    <a:pt x="169" y="21"/>
                  </a:lnTo>
                  <a:lnTo>
                    <a:pt x="169" y="25"/>
                  </a:lnTo>
                  <a:lnTo>
                    <a:pt x="167" y="27"/>
                  </a:lnTo>
                  <a:lnTo>
                    <a:pt x="167" y="29"/>
                  </a:lnTo>
                  <a:lnTo>
                    <a:pt x="165" y="31"/>
                  </a:lnTo>
                  <a:lnTo>
                    <a:pt x="165" y="36"/>
                  </a:lnTo>
                  <a:lnTo>
                    <a:pt x="165" y="38"/>
                  </a:lnTo>
                  <a:lnTo>
                    <a:pt x="165" y="42"/>
                  </a:lnTo>
                  <a:lnTo>
                    <a:pt x="163" y="44"/>
                  </a:lnTo>
                  <a:lnTo>
                    <a:pt x="163" y="48"/>
                  </a:lnTo>
                  <a:lnTo>
                    <a:pt x="163" y="50"/>
                  </a:lnTo>
                  <a:lnTo>
                    <a:pt x="163" y="55"/>
                  </a:lnTo>
                  <a:lnTo>
                    <a:pt x="161" y="57"/>
                  </a:lnTo>
                  <a:lnTo>
                    <a:pt x="161" y="61"/>
                  </a:lnTo>
                  <a:lnTo>
                    <a:pt x="161" y="65"/>
                  </a:lnTo>
                  <a:lnTo>
                    <a:pt x="161" y="69"/>
                  </a:lnTo>
                  <a:lnTo>
                    <a:pt x="160" y="73"/>
                  </a:lnTo>
                  <a:lnTo>
                    <a:pt x="160" y="76"/>
                  </a:lnTo>
                  <a:lnTo>
                    <a:pt x="158" y="78"/>
                  </a:lnTo>
                  <a:lnTo>
                    <a:pt x="156" y="82"/>
                  </a:lnTo>
                  <a:lnTo>
                    <a:pt x="156" y="88"/>
                  </a:lnTo>
                  <a:lnTo>
                    <a:pt x="156" y="90"/>
                  </a:lnTo>
                  <a:lnTo>
                    <a:pt x="152" y="95"/>
                  </a:lnTo>
                  <a:lnTo>
                    <a:pt x="152" y="97"/>
                  </a:lnTo>
                  <a:lnTo>
                    <a:pt x="150" y="101"/>
                  </a:lnTo>
                  <a:lnTo>
                    <a:pt x="150" y="107"/>
                  </a:lnTo>
                  <a:lnTo>
                    <a:pt x="150" y="109"/>
                  </a:lnTo>
                  <a:lnTo>
                    <a:pt x="148" y="112"/>
                  </a:lnTo>
                  <a:lnTo>
                    <a:pt x="146" y="116"/>
                  </a:lnTo>
                  <a:lnTo>
                    <a:pt x="146" y="122"/>
                  </a:lnTo>
                  <a:lnTo>
                    <a:pt x="144" y="124"/>
                  </a:lnTo>
                  <a:lnTo>
                    <a:pt x="144" y="130"/>
                  </a:lnTo>
                  <a:lnTo>
                    <a:pt x="141" y="131"/>
                  </a:lnTo>
                  <a:lnTo>
                    <a:pt x="141" y="135"/>
                  </a:lnTo>
                  <a:lnTo>
                    <a:pt x="139" y="141"/>
                  </a:lnTo>
                  <a:lnTo>
                    <a:pt x="137" y="143"/>
                  </a:lnTo>
                  <a:lnTo>
                    <a:pt x="135" y="147"/>
                  </a:lnTo>
                  <a:lnTo>
                    <a:pt x="133" y="150"/>
                  </a:lnTo>
                  <a:lnTo>
                    <a:pt x="133" y="154"/>
                  </a:lnTo>
                  <a:lnTo>
                    <a:pt x="129" y="158"/>
                  </a:lnTo>
                  <a:lnTo>
                    <a:pt x="127" y="160"/>
                  </a:lnTo>
                  <a:lnTo>
                    <a:pt x="127" y="164"/>
                  </a:lnTo>
                  <a:lnTo>
                    <a:pt x="125" y="168"/>
                  </a:lnTo>
                  <a:lnTo>
                    <a:pt x="123" y="171"/>
                  </a:lnTo>
                  <a:lnTo>
                    <a:pt x="122" y="175"/>
                  </a:lnTo>
                  <a:lnTo>
                    <a:pt x="118" y="179"/>
                  </a:lnTo>
                  <a:lnTo>
                    <a:pt x="116" y="181"/>
                  </a:lnTo>
                  <a:lnTo>
                    <a:pt x="114" y="185"/>
                  </a:lnTo>
                  <a:lnTo>
                    <a:pt x="110" y="188"/>
                  </a:lnTo>
                  <a:lnTo>
                    <a:pt x="104" y="194"/>
                  </a:lnTo>
                  <a:lnTo>
                    <a:pt x="99" y="200"/>
                  </a:lnTo>
                  <a:lnTo>
                    <a:pt x="95" y="206"/>
                  </a:lnTo>
                  <a:lnTo>
                    <a:pt x="91" y="211"/>
                  </a:lnTo>
                  <a:lnTo>
                    <a:pt x="85" y="215"/>
                  </a:lnTo>
                  <a:lnTo>
                    <a:pt x="80" y="219"/>
                  </a:lnTo>
                  <a:lnTo>
                    <a:pt x="76" y="225"/>
                  </a:lnTo>
                  <a:lnTo>
                    <a:pt x="70" y="228"/>
                  </a:lnTo>
                  <a:lnTo>
                    <a:pt x="65" y="232"/>
                  </a:lnTo>
                  <a:lnTo>
                    <a:pt x="61" y="236"/>
                  </a:lnTo>
                  <a:lnTo>
                    <a:pt x="57" y="240"/>
                  </a:lnTo>
                  <a:lnTo>
                    <a:pt x="53" y="245"/>
                  </a:lnTo>
                  <a:lnTo>
                    <a:pt x="47" y="247"/>
                  </a:lnTo>
                  <a:lnTo>
                    <a:pt x="42" y="251"/>
                  </a:lnTo>
                  <a:lnTo>
                    <a:pt x="40" y="253"/>
                  </a:lnTo>
                  <a:lnTo>
                    <a:pt x="34" y="255"/>
                  </a:lnTo>
                  <a:lnTo>
                    <a:pt x="30" y="259"/>
                  </a:lnTo>
                  <a:lnTo>
                    <a:pt x="27" y="261"/>
                  </a:lnTo>
                  <a:lnTo>
                    <a:pt x="23" y="264"/>
                  </a:lnTo>
                  <a:lnTo>
                    <a:pt x="19" y="264"/>
                  </a:lnTo>
                  <a:lnTo>
                    <a:pt x="17" y="266"/>
                  </a:lnTo>
                  <a:lnTo>
                    <a:pt x="13" y="270"/>
                  </a:lnTo>
                  <a:lnTo>
                    <a:pt x="9" y="270"/>
                  </a:lnTo>
                  <a:lnTo>
                    <a:pt x="6" y="274"/>
                  </a:lnTo>
                  <a:lnTo>
                    <a:pt x="2" y="274"/>
                  </a:lnTo>
                  <a:lnTo>
                    <a:pt x="2" y="276"/>
                  </a:lnTo>
                  <a:lnTo>
                    <a:pt x="0" y="276"/>
                  </a:lnTo>
                  <a:lnTo>
                    <a:pt x="2" y="274"/>
                  </a:lnTo>
                  <a:lnTo>
                    <a:pt x="4" y="272"/>
                  </a:lnTo>
                  <a:lnTo>
                    <a:pt x="6" y="270"/>
                  </a:lnTo>
                  <a:lnTo>
                    <a:pt x="7" y="266"/>
                  </a:lnTo>
                  <a:lnTo>
                    <a:pt x="11" y="264"/>
                  </a:lnTo>
                  <a:lnTo>
                    <a:pt x="17" y="261"/>
                  </a:lnTo>
                  <a:lnTo>
                    <a:pt x="19" y="255"/>
                  </a:lnTo>
                  <a:lnTo>
                    <a:pt x="23" y="251"/>
                  </a:lnTo>
                  <a:lnTo>
                    <a:pt x="27" y="247"/>
                  </a:lnTo>
                  <a:lnTo>
                    <a:pt x="32" y="244"/>
                  </a:lnTo>
                  <a:lnTo>
                    <a:pt x="36" y="238"/>
                  </a:lnTo>
                  <a:lnTo>
                    <a:pt x="42" y="232"/>
                  </a:lnTo>
                  <a:lnTo>
                    <a:pt x="46" y="228"/>
                  </a:lnTo>
                  <a:lnTo>
                    <a:pt x="53" y="223"/>
                  </a:lnTo>
                  <a:lnTo>
                    <a:pt x="55" y="219"/>
                  </a:lnTo>
                  <a:lnTo>
                    <a:pt x="57" y="217"/>
                  </a:lnTo>
                  <a:lnTo>
                    <a:pt x="59" y="215"/>
                  </a:lnTo>
                  <a:lnTo>
                    <a:pt x="61" y="211"/>
                  </a:lnTo>
                  <a:lnTo>
                    <a:pt x="65" y="206"/>
                  </a:lnTo>
                  <a:lnTo>
                    <a:pt x="70" y="202"/>
                  </a:lnTo>
                  <a:lnTo>
                    <a:pt x="76" y="196"/>
                  </a:lnTo>
                  <a:lnTo>
                    <a:pt x="80" y="190"/>
                  </a:lnTo>
                  <a:lnTo>
                    <a:pt x="84" y="187"/>
                  </a:lnTo>
                  <a:lnTo>
                    <a:pt x="89" y="181"/>
                  </a:lnTo>
                  <a:lnTo>
                    <a:pt x="93" y="177"/>
                  </a:lnTo>
                  <a:lnTo>
                    <a:pt x="97" y="171"/>
                  </a:lnTo>
                  <a:lnTo>
                    <a:pt x="99" y="168"/>
                  </a:lnTo>
                  <a:lnTo>
                    <a:pt x="103" y="164"/>
                  </a:lnTo>
                  <a:lnTo>
                    <a:pt x="104" y="160"/>
                  </a:lnTo>
                  <a:lnTo>
                    <a:pt x="108" y="158"/>
                  </a:lnTo>
                  <a:lnTo>
                    <a:pt x="108" y="154"/>
                  </a:lnTo>
                  <a:lnTo>
                    <a:pt x="110" y="152"/>
                  </a:lnTo>
                  <a:lnTo>
                    <a:pt x="110" y="150"/>
                  </a:lnTo>
                  <a:lnTo>
                    <a:pt x="112" y="147"/>
                  </a:lnTo>
                  <a:lnTo>
                    <a:pt x="112" y="145"/>
                  </a:lnTo>
                  <a:lnTo>
                    <a:pt x="114" y="141"/>
                  </a:lnTo>
                  <a:lnTo>
                    <a:pt x="116" y="135"/>
                  </a:lnTo>
                  <a:lnTo>
                    <a:pt x="118" y="130"/>
                  </a:lnTo>
                  <a:lnTo>
                    <a:pt x="122" y="124"/>
                  </a:lnTo>
                  <a:lnTo>
                    <a:pt x="123" y="120"/>
                  </a:lnTo>
                  <a:lnTo>
                    <a:pt x="123" y="116"/>
                  </a:lnTo>
                  <a:lnTo>
                    <a:pt x="125" y="112"/>
                  </a:lnTo>
                  <a:lnTo>
                    <a:pt x="125" y="111"/>
                  </a:lnTo>
                  <a:lnTo>
                    <a:pt x="127" y="109"/>
                  </a:lnTo>
                  <a:lnTo>
                    <a:pt x="127" y="105"/>
                  </a:lnTo>
                  <a:lnTo>
                    <a:pt x="129" y="101"/>
                  </a:lnTo>
                  <a:lnTo>
                    <a:pt x="129" y="97"/>
                  </a:lnTo>
                  <a:lnTo>
                    <a:pt x="133" y="95"/>
                  </a:lnTo>
                  <a:lnTo>
                    <a:pt x="133" y="92"/>
                  </a:lnTo>
                  <a:lnTo>
                    <a:pt x="135" y="88"/>
                  </a:lnTo>
                  <a:lnTo>
                    <a:pt x="135" y="84"/>
                  </a:lnTo>
                  <a:lnTo>
                    <a:pt x="139" y="82"/>
                  </a:lnTo>
                  <a:lnTo>
                    <a:pt x="139" y="78"/>
                  </a:lnTo>
                  <a:lnTo>
                    <a:pt x="141" y="74"/>
                  </a:lnTo>
                  <a:lnTo>
                    <a:pt x="142" y="73"/>
                  </a:lnTo>
                  <a:lnTo>
                    <a:pt x="144" y="69"/>
                  </a:lnTo>
                  <a:lnTo>
                    <a:pt x="144" y="65"/>
                  </a:lnTo>
                  <a:lnTo>
                    <a:pt x="146" y="61"/>
                  </a:lnTo>
                  <a:lnTo>
                    <a:pt x="146" y="59"/>
                  </a:lnTo>
                  <a:lnTo>
                    <a:pt x="148" y="55"/>
                  </a:lnTo>
                  <a:lnTo>
                    <a:pt x="150" y="52"/>
                  </a:lnTo>
                  <a:lnTo>
                    <a:pt x="150" y="48"/>
                  </a:lnTo>
                  <a:lnTo>
                    <a:pt x="152" y="46"/>
                  </a:lnTo>
                  <a:lnTo>
                    <a:pt x="152" y="42"/>
                  </a:lnTo>
                  <a:lnTo>
                    <a:pt x="156" y="40"/>
                  </a:lnTo>
                  <a:lnTo>
                    <a:pt x="156" y="36"/>
                  </a:lnTo>
                  <a:lnTo>
                    <a:pt x="156" y="33"/>
                  </a:lnTo>
                  <a:lnTo>
                    <a:pt x="158" y="31"/>
                  </a:lnTo>
                  <a:lnTo>
                    <a:pt x="160" y="27"/>
                  </a:lnTo>
                  <a:lnTo>
                    <a:pt x="160" y="25"/>
                  </a:lnTo>
                  <a:lnTo>
                    <a:pt x="161" y="23"/>
                  </a:lnTo>
                  <a:lnTo>
                    <a:pt x="161" y="21"/>
                  </a:lnTo>
                  <a:lnTo>
                    <a:pt x="163" y="16"/>
                  </a:lnTo>
                  <a:lnTo>
                    <a:pt x="165" y="12"/>
                  </a:lnTo>
                  <a:lnTo>
                    <a:pt x="167" y="8"/>
                  </a:lnTo>
                  <a:lnTo>
                    <a:pt x="169" y="6"/>
                  </a:lnTo>
                  <a:lnTo>
                    <a:pt x="171" y="2"/>
                  </a:lnTo>
                  <a:lnTo>
                    <a:pt x="173" y="0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79000" contrast="74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</p:spTree>
  </p:cSld>
  <p:clrMapOvr>
    <a:masterClrMapping/>
  </p:clrMapOvr>
  <p:transition advTm="5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73000" contrast="74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</p:spTree>
  </p:cSld>
  <p:clrMapOvr>
    <a:masterClrMapping/>
  </p:clrMapOvr>
  <p:transition advTm="5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65000" contrast="76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</p:spTree>
  </p:cSld>
  <p:clrMapOvr>
    <a:masterClrMapping/>
  </p:clrMapOvr>
  <p:transition advTm="5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58000" contrast="76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</p:spTree>
  </p:cSld>
  <p:clrMapOvr>
    <a:masterClrMapping/>
  </p:clrMapOvr>
  <p:transition advTm="5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51000" contrast="76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</p:spTree>
  </p:cSld>
  <p:clrMapOvr>
    <a:masterClrMapping/>
  </p:clrMapOvr>
  <p:transition advTm="5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-17000" contrast="22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</p:spTree>
  </p:cSld>
  <p:clrMapOvr>
    <a:masterClrMapping/>
  </p:clrMapOvr>
  <p:transition advTm="5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téphane VIRLOUVET\AppData\Local\Microsoft\Windows\Temporary Internet Files\Content.IE5\Y0T4AJU5\MP900313786[1].jpg"/>
          <p:cNvPicPr>
            <a:picLocks noChangeAspect="1" noChangeArrowheads="1"/>
          </p:cNvPicPr>
          <p:nvPr/>
        </p:nvPicPr>
        <p:blipFill>
          <a:blip r:embed="rId3" cstate="print">
            <a:lum bright="-59000" contrast="-32000"/>
          </a:blip>
          <a:srcRect/>
          <a:stretch>
            <a:fillRect/>
          </a:stretch>
        </p:blipFill>
        <p:spPr bwMode="auto">
          <a:xfrm>
            <a:off x="53131" y="476672"/>
            <a:ext cx="9037738" cy="5904656"/>
          </a:xfrm>
          <a:prstGeom prst="rect">
            <a:avLst/>
          </a:prstGeom>
          <a:noFill/>
        </p:spPr>
      </p:pic>
    </p:spTree>
  </p:cSld>
  <p:clrMapOvr>
    <a:masterClrMapping/>
  </p:clrMapOvr>
  <p:transition advTm="5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77</Words>
  <Application>Microsoft Office PowerPoint</Application>
  <PresentationFormat>Affichage à l'écran (4:3)</PresentationFormat>
  <Paragraphs>52</Paragraphs>
  <Slides>20</Slides>
  <Notes>20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Stéphane VIRLOUVET</dc:creator>
  <cp:lastModifiedBy>Stéphane VIRLOUVET</cp:lastModifiedBy>
  <cp:revision>4</cp:revision>
  <dcterms:created xsi:type="dcterms:W3CDTF">2012-10-30T08:02:32Z</dcterms:created>
  <dcterms:modified xsi:type="dcterms:W3CDTF">2012-10-30T09:35:06Z</dcterms:modified>
</cp:coreProperties>
</file>