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45C8-43A5-4D3F-BD93-94A86C7EA527}" type="datetimeFigureOut">
              <a:rPr lang="fr-FR" smtClean="0"/>
              <a:pPr/>
              <a:t>10/10/2012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1DB55-17FB-44CB-8A32-03AD5D695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1DB55-17FB-44CB-8A32-03AD5D695AC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ACC2-640A-4756-BB39-890D18BA8C4D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070A-438F-4C05-BD4B-2EE9CFEDD485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101-3C7A-47D8-8648-AC847EC272B0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7654-AE45-4844-90B7-5A2134025E4D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A610-A928-4514-88DB-2CA02046CFD2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9E4C-4010-4A6C-8B5F-0720CA6BFF9A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1CE8-AC55-404F-A117-B2CC318309BF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4297-C36E-4A8C-8E4C-CF7FAA19573F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4B78-F171-4051-A9DB-ED75F94CF4D9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FE0-BDF6-403E-A4CD-5C0742D5A8BD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C6F-5935-4BF0-8E4B-4A5A10525EC3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A01E-11C9-40C7-8069-633223F8C34F}" type="datetime1">
              <a:rPr lang="fr-FR" smtClean="0"/>
              <a:pPr/>
              <a:t>10/10/2012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V.M. 2012-2013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214290"/>
            <a:ext cx="6400800" cy="2143140"/>
          </a:xfrm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chemeClr val="tx1"/>
                </a:solidFill>
                <a:latin typeface="Eyesis" pitchFamily="2" charset="0"/>
              </a:rPr>
              <a:t>LE SUCRE</a:t>
            </a:r>
          </a:p>
          <a:p>
            <a:r>
              <a:rPr lang="fr-F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Expliqué par les p’tits loups</a:t>
            </a:r>
            <a:endParaRPr lang="fr-F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img.over-blog.com/300x282/5/27/63/52/Canal-Gourmandises-3/La-Semaine-du-Gou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5263529"/>
            <a:ext cx="1357322" cy="1280150"/>
          </a:xfrm>
          <a:prstGeom prst="rect">
            <a:avLst/>
          </a:prstGeom>
          <a:noFill/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643042" y="2571744"/>
            <a:ext cx="64008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Cette semaine,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c’est la semaine du goût….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785918" y="4000504"/>
            <a:ext cx="64008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Aujourd’hui, nous allons parler du sucre !</a:t>
            </a:r>
            <a:endParaRPr kumimoji="0" lang="fr-FR" sz="16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MAGAUD\Bureau\le sucre\sucre260x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214950"/>
            <a:ext cx="711178" cy="711178"/>
          </a:xfrm>
          <a:prstGeom prst="rect">
            <a:avLst/>
          </a:prstGeom>
          <a:noFill/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72198" y="6357958"/>
            <a:ext cx="2895600" cy="365125"/>
          </a:xfrm>
        </p:spPr>
        <p:txBody>
          <a:bodyPr/>
          <a:lstStyle/>
          <a:p>
            <a:r>
              <a:rPr lang="fr-BE" dirty="0" smtClean="0"/>
              <a:t>V.M.                     2012-2013</a:t>
            </a:r>
            <a:endParaRPr lang="fr-BE" dirty="0"/>
          </a:p>
        </p:txBody>
      </p:sp>
    </p:spTree>
  </p:cSld>
  <p:clrMapOvr>
    <a:masterClrMapping/>
  </p:clrMapOvr>
  <p:transition spd="slow" advClick="0" advTm="4000">
    <p:fade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19459" name="Picture 3" descr="C:\Documents and Settings\MAGAUD\Bureau\le sucre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2500330" cy="2500330"/>
          </a:xfrm>
          <a:prstGeom prst="rect">
            <a:avLst/>
          </a:prstGeom>
          <a:noFill/>
        </p:spPr>
      </p:pic>
      <p:pic>
        <p:nvPicPr>
          <p:cNvPr id="21506" name="Picture 2" descr="C:\Documents and Settings\MAGAUD\Bureau\le sucre\sucre_poud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428868"/>
            <a:ext cx="2248361" cy="1689105"/>
          </a:xfrm>
          <a:prstGeom prst="rect">
            <a:avLst/>
          </a:prstGeom>
          <a:noFill/>
        </p:spPr>
      </p:pic>
      <p:pic>
        <p:nvPicPr>
          <p:cNvPr id="21507" name="Picture 3" descr="C:\Documents and Settings\MAGAUD\Bureau\le sucre\yaourt lait souch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2814" y="1071545"/>
            <a:ext cx="1240073" cy="1852629"/>
          </a:xfrm>
          <a:prstGeom prst="rect">
            <a:avLst/>
          </a:prstGeom>
          <a:noFill/>
        </p:spPr>
      </p:pic>
      <p:pic>
        <p:nvPicPr>
          <p:cNvPr id="21508" name="Picture 4" descr="C:\Documents and Settings\MAGAUD\Bureau\le sucre\sables-2200415_13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500438"/>
            <a:ext cx="1576387" cy="1576387"/>
          </a:xfrm>
          <a:prstGeom prst="rect">
            <a:avLst/>
          </a:prstGeom>
          <a:noFill/>
        </p:spPr>
      </p:pic>
      <p:cxnSp>
        <p:nvCxnSpPr>
          <p:cNvPr id="14" name="Connecteur en arc 13"/>
          <p:cNvCxnSpPr/>
          <p:nvPr/>
        </p:nvCxnSpPr>
        <p:spPr>
          <a:xfrm flipV="1">
            <a:off x="5286380" y="2143116"/>
            <a:ext cx="1071570" cy="9286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en arc 14"/>
          <p:cNvCxnSpPr/>
          <p:nvPr/>
        </p:nvCxnSpPr>
        <p:spPr>
          <a:xfrm>
            <a:off x="5357818" y="3357562"/>
            <a:ext cx="1071570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22530" name="Picture 2" descr="C:\Documents and Settings\MAGAUD\Bureau\le sucre\sucre-de-canne-liquide-canadou-70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2428892" cy="2428892"/>
          </a:xfrm>
          <a:prstGeom prst="rect">
            <a:avLst/>
          </a:prstGeom>
          <a:noFill/>
        </p:spPr>
      </p:pic>
      <p:pic>
        <p:nvPicPr>
          <p:cNvPr id="22531" name="Picture 3" descr="C:\Documents and Settings\MAGAUD\Bureau\le sucre\im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161448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23555" name="Picture 3" descr="C:\Documents and Settings\MAGAUD\Bureau\le sucre\Photos-fru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14356"/>
            <a:ext cx="5357850" cy="334865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24578" name="Picture 2" descr="C:\Documents and Settings\MAGAUD\Bureau\le sucre\6fd658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14356"/>
            <a:ext cx="2722006" cy="2041505"/>
          </a:xfrm>
          <a:prstGeom prst="rect">
            <a:avLst/>
          </a:prstGeom>
          <a:noFill/>
        </p:spPr>
      </p:pic>
      <p:pic>
        <p:nvPicPr>
          <p:cNvPr id="24579" name="Picture 3" descr="C:\Documents and Settings\MAGAUD\Bureau\le sucre\royal-s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14554"/>
            <a:ext cx="3162300" cy="2676525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25602" name="Picture 2" descr="C:\Documents and Settings\MAGAUD\Bureau\le sucre\le%20sucre%20%20%5B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3170845" cy="3286148"/>
          </a:xfrm>
          <a:prstGeom prst="rect">
            <a:avLst/>
          </a:prstGeom>
          <a:noFill/>
        </p:spPr>
      </p:pic>
      <p:pic>
        <p:nvPicPr>
          <p:cNvPr id="25603" name="Picture 3" descr="C:\Documents and Settings\MAGAUD\Bureau\le sucre\gros-t1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534" y="1785925"/>
            <a:ext cx="2213066" cy="3125799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1604" y="642918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Pour fabriquer du sucre, il faut soit…..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1026" name="Picture 2" descr="C:\Documents and Settings\MAGAUD\Bureau\le sucre\champs-de-canne-a-sucre-visoterra-25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4981582" cy="37302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15362" name="Picture 2" descr="C:\Documents and Settings\MAGAUD\Bureau\le sucre\FichierSuikerbiet_bloeistengel_Beta_vulg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290"/>
            <a:ext cx="3214710" cy="4512648"/>
          </a:xfrm>
          <a:prstGeom prst="rect">
            <a:avLst/>
          </a:prstGeom>
          <a:noFill/>
        </p:spPr>
      </p:pic>
      <p:pic>
        <p:nvPicPr>
          <p:cNvPr id="15363" name="Picture 3" descr="C:\Documents and Settings\MAGAUD\Bureau\le sucre\FichierSugarB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14686"/>
            <a:ext cx="1168416" cy="1767229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3929066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16390" name="Picture 6" descr="C:\Documents and Settings\MAGAUD\Bureau\le sucre\FichierSudan_Envoy_-_Kenana_Machinery_(croppe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52"/>
            <a:ext cx="1838340" cy="2377853"/>
          </a:xfrm>
          <a:prstGeom prst="rect">
            <a:avLst/>
          </a:prstGeom>
          <a:noFill/>
        </p:spPr>
      </p:pic>
      <p:pic>
        <p:nvPicPr>
          <p:cNvPr id="16391" name="Picture 7" descr="C:\Documents and Settings\MAGAUD\Bureau\le sucre\FichierStarr_050407-6278_Saccharum_officina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214685"/>
            <a:ext cx="1500198" cy="2005005"/>
          </a:xfrm>
          <a:prstGeom prst="rect">
            <a:avLst/>
          </a:prstGeom>
          <a:noFill/>
        </p:spPr>
      </p:pic>
      <p:pic>
        <p:nvPicPr>
          <p:cNvPr id="16392" name="Picture 8" descr="C:\Documents and Settings\MAGAUD\Bureau\le sucre\FichierCut_sugarc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857760"/>
            <a:ext cx="2037635" cy="1509702"/>
          </a:xfrm>
          <a:prstGeom prst="rect">
            <a:avLst/>
          </a:prstGeom>
          <a:noFill/>
        </p:spPr>
      </p:pic>
      <p:pic>
        <p:nvPicPr>
          <p:cNvPr id="1026" name="Picture 2" descr="C:\Documents and Settings\MAGAUD\Bureau\le sucre\305526164_a785c25843_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17411" name="Picture 3" descr="C:\Documents and Settings\MAGAUD\Bureau\le sucre\R%C3%A9colte-better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5238786" cy="3929090"/>
          </a:xfrm>
          <a:prstGeom prst="rect">
            <a:avLst/>
          </a:prstGeom>
          <a:noFill/>
        </p:spPr>
      </p:pic>
      <p:pic>
        <p:nvPicPr>
          <p:cNvPr id="17412" name="Picture 4" descr="C:\Documents and Settings\MAGAUD\Bureau\le sucre\FichierBetteraves_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1" y="357166"/>
            <a:ext cx="2662809" cy="2000264"/>
          </a:xfrm>
          <a:prstGeom prst="rect">
            <a:avLst/>
          </a:prstGeom>
          <a:noFill/>
        </p:spPr>
      </p:pic>
      <p:pic>
        <p:nvPicPr>
          <p:cNvPr id="17413" name="Picture 5" descr="C:\Documents and Settings\MAGAUD\Bureau\le sucre\245272_une-betterave-a-sucre-recemment-recolte-pres-de-lillers-le-17-novembre-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2246282" cy="153341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4810" y="3929066"/>
            <a:ext cx="5143536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9" name="Picture 2" descr="C:\Documents and Settings\MAGAUD\Bureau\le sucre\2117933000_058366bd5f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128000" cy="3289300"/>
          </a:xfrm>
          <a:prstGeom prst="rect">
            <a:avLst/>
          </a:prstGeom>
          <a:noFill/>
        </p:spPr>
      </p:pic>
      <p:pic>
        <p:nvPicPr>
          <p:cNvPr id="18436" name="Picture 4" descr="C:\Documents and Settings\MAGAUD\Bureau\le sucre\sucrerie-bourdon-fusionne-avec-cristal-union-L-Lt1L3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857500" cy="2381250"/>
          </a:xfrm>
          <a:prstGeom prst="rect">
            <a:avLst/>
          </a:prstGeom>
          <a:noFill/>
        </p:spPr>
      </p:pic>
      <p:pic>
        <p:nvPicPr>
          <p:cNvPr id="18437" name="Picture 5" descr="C:\Documents and Settings\MAGAUD\Bureau\le sucre\sucre260x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286388"/>
            <a:ext cx="1003290" cy="1003290"/>
          </a:xfrm>
          <a:prstGeom prst="rect">
            <a:avLst/>
          </a:prstGeom>
          <a:noFill/>
        </p:spPr>
      </p:pic>
      <p:sp>
        <p:nvSpPr>
          <p:cNvPr id="13" name="Flèche droite 12"/>
          <p:cNvSpPr/>
          <p:nvPr/>
        </p:nvSpPr>
        <p:spPr>
          <a:xfrm>
            <a:off x="3428992" y="600076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18435" name="Picture 3" descr="C:\Documents and Settings\MAGAUD\Bureau\le sucre\220px-Sucre_blanc_cassonade_complet_rapad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04"/>
            <a:ext cx="4470062" cy="414496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19459" name="Picture 3" descr="C:\Documents and Settings\MAGAUD\Bureau\le sucre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286124"/>
            <a:ext cx="2143125" cy="2143125"/>
          </a:xfrm>
          <a:prstGeom prst="rect">
            <a:avLst/>
          </a:prstGeom>
          <a:noFill/>
        </p:spPr>
      </p:pic>
      <p:pic>
        <p:nvPicPr>
          <p:cNvPr id="19460" name="Picture 4" descr="C:\Documents and Settings\MAGAUD\Bureau\le sucre\sucre260x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3" y="357166"/>
            <a:ext cx="2500329" cy="2500330"/>
          </a:xfrm>
          <a:prstGeom prst="rect">
            <a:avLst/>
          </a:prstGeom>
          <a:noFill/>
        </p:spPr>
      </p:pic>
      <p:pic>
        <p:nvPicPr>
          <p:cNvPr id="19461" name="Picture 5" descr="C:\Documents and Settings\MAGAUD\Bureau\le sucre\morceaux-de-sucres-roux-zDE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66"/>
            <a:ext cx="2062147" cy="252140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857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V.M. 2012-2013</a:t>
            </a:r>
            <a:endParaRPr lang="fr-BE"/>
          </a:p>
        </p:txBody>
      </p:sp>
      <p:pic>
        <p:nvPicPr>
          <p:cNvPr id="20482" name="Picture 2" descr="C:\Documents and Settings\MAGAUD\Bureau\le sucre\sucre g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2520968" cy="2520968"/>
          </a:xfrm>
          <a:prstGeom prst="rect">
            <a:avLst/>
          </a:prstGeom>
          <a:noFill/>
        </p:spPr>
      </p:pic>
      <p:pic>
        <p:nvPicPr>
          <p:cNvPr id="20483" name="Picture 3" descr="C:\Documents and Settings\MAGAUD\Bureau\le sucre\05sucregla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857364"/>
            <a:ext cx="1851229" cy="1635132"/>
          </a:xfrm>
          <a:prstGeom prst="rect">
            <a:avLst/>
          </a:prstGeom>
          <a:noFill/>
        </p:spPr>
      </p:pic>
      <p:pic>
        <p:nvPicPr>
          <p:cNvPr id="20484" name="Picture 4" descr="C:\Documents and Settings\MAGAUD\Bureau\le sucre\mini-gaufre-tendre-sucre-gl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86058"/>
            <a:ext cx="1552570" cy="1552570"/>
          </a:xfrm>
          <a:prstGeom prst="rect">
            <a:avLst/>
          </a:prstGeom>
          <a:noFill/>
        </p:spPr>
      </p:pic>
      <p:cxnSp>
        <p:nvCxnSpPr>
          <p:cNvPr id="11" name="Connecteur en arc 10"/>
          <p:cNvCxnSpPr/>
          <p:nvPr/>
        </p:nvCxnSpPr>
        <p:spPr>
          <a:xfrm>
            <a:off x="4429124" y="3357562"/>
            <a:ext cx="928694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76</Words>
  <Application>Microsoft Office PowerPoint</Application>
  <PresentationFormat>Affichage à l'écran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MAGAUD</cp:lastModifiedBy>
  <cp:revision>10</cp:revision>
  <dcterms:modified xsi:type="dcterms:W3CDTF">2012-10-10T14:02:58Z</dcterms:modified>
</cp:coreProperties>
</file>