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 bright="-35000" contrast="5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3C73-BF3F-44B2-B1D4-469F80F6E138}" type="datetimeFigureOut">
              <a:rPr lang="fr-FR" smtClean="0"/>
              <a:pPr/>
              <a:t>09/10/2012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4ACC-44E7-4A74-9453-C8E18889B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 contrast="5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Bowgo\Downloads\Affiche_WTF_Fin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143140" cy="30270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fr-FR" sz="6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Présentation</a:t>
            </a:r>
            <a:r>
              <a:rPr lang="fr-FR" sz="6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fr-FR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Organisation et délégation</a:t>
            </a:r>
          </a:p>
          <a:p>
            <a:r>
              <a:rPr lang="fr-FR" sz="4400" dirty="0" smtClean="0">
                <a:solidFill>
                  <a:schemeClr val="bg1"/>
                </a:solidFill>
              </a:rPr>
              <a:t>des </a:t>
            </a:r>
            <a:r>
              <a:rPr lang="fr-FR" sz="4400" dirty="0" err="1" smtClean="0">
                <a:solidFill>
                  <a:schemeClr val="bg1"/>
                </a:solidFill>
              </a:rPr>
              <a:t>respos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responsabilités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688" y="1214422"/>
            <a:ext cx="885831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i="1" dirty="0" smtClean="0">
                <a:solidFill>
                  <a:schemeClr val="bg1"/>
                </a:solidFill>
              </a:rPr>
              <a:t>Liste des </a:t>
            </a:r>
            <a:r>
              <a:rPr lang="fr-FR" sz="2400" i="1" dirty="0" err="1">
                <a:solidFill>
                  <a:schemeClr val="bg1"/>
                </a:solidFill>
              </a:rPr>
              <a:t>r</a:t>
            </a:r>
            <a:r>
              <a:rPr lang="fr-FR" sz="2400" i="1" dirty="0" err="1" smtClean="0">
                <a:solidFill>
                  <a:schemeClr val="bg1"/>
                </a:solidFill>
              </a:rPr>
              <a:t>espos</a:t>
            </a:r>
            <a:r>
              <a:rPr lang="fr-FR" sz="2400" i="1" dirty="0" smtClean="0">
                <a:solidFill>
                  <a:schemeClr val="bg1"/>
                </a:solidFill>
              </a:rPr>
              <a:t> Watt disponible sur le forum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Inscription pré-définitive dès maintenant!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Responsables: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Bar / (Bouffe?) / </a:t>
            </a:r>
            <a:r>
              <a:rPr lang="fr-FR" dirty="0" smtClean="0">
                <a:solidFill>
                  <a:srgbClr val="FFFF00"/>
                </a:solidFill>
              </a:rPr>
              <a:t>Communication</a:t>
            </a:r>
            <a:r>
              <a:rPr lang="fr-FR" dirty="0" smtClean="0">
                <a:solidFill>
                  <a:schemeClr val="bg1"/>
                </a:solidFill>
              </a:rPr>
              <a:t> / </a:t>
            </a:r>
            <a:r>
              <a:rPr lang="fr-FR" dirty="0" smtClean="0">
                <a:solidFill>
                  <a:srgbClr val="FFFF00"/>
                </a:solidFill>
              </a:rPr>
              <a:t>Démarchage</a:t>
            </a:r>
            <a:r>
              <a:rPr lang="fr-FR" dirty="0" smtClean="0">
                <a:solidFill>
                  <a:schemeClr val="bg1"/>
                </a:solidFill>
              </a:rPr>
              <a:t> / Sécurité / Logistique / Loge / </a:t>
            </a:r>
            <a:r>
              <a:rPr lang="fr-FR" dirty="0" smtClean="0">
                <a:solidFill>
                  <a:srgbClr val="FFFF00"/>
                </a:solidFill>
              </a:rPr>
              <a:t>Groupes</a:t>
            </a:r>
            <a:r>
              <a:rPr lang="fr-FR" dirty="0" smtClean="0">
                <a:solidFill>
                  <a:schemeClr val="bg1"/>
                </a:solidFill>
              </a:rPr>
              <a:t> / </a:t>
            </a:r>
            <a:r>
              <a:rPr lang="fr-FR" dirty="0" smtClean="0">
                <a:solidFill>
                  <a:srgbClr val="FFFF00"/>
                </a:solidFill>
              </a:rPr>
              <a:t>Plaquettes</a:t>
            </a:r>
          </a:p>
          <a:p>
            <a:pPr>
              <a:buFont typeface="Arial" charset="0"/>
              <a:buChar char="•"/>
            </a:pPr>
            <a:r>
              <a:rPr lang="fr-FR" sz="2000" dirty="0" smtClean="0">
                <a:solidFill>
                  <a:srgbClr val="FFFF00"/>
                </a:solidFill>
              </a:rPr>
              <a:t>Doivent commencer à travailler dès maintenant</a:t>
            </a:r>
          </a:p>
          <a:p>
            <a:pPr>
              <a:buNone/>
            </a:pPr>
            <a:endParaRPr lang="fr-FR" sz="2000" dirty="0">
              <a:solidFill>
                <a:srgbClr val="FFFF00"/>
              </a:solidFill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Toute l’actualité sur </a:t>
            </a:r>
            <a:r>
              <a:rPr lang="fr-FR" sz="2000" b="1" dirty="0" smtClean="0">
                <a:solidFill>
                  <a:schemeClr val="bg1"/>
                </a:solidFill>
              </a:rPr>
              <a:t>promotion-enit-49.lebonforum.com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objectifs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Chaque année les 2</a:t>
            </a:r>
            <a:r>
              <a:rPr lang="fr-FR" baseline="30000" dirty="0" smtClean="0">
                <a:solidFill>
                  <a:schemeClr val="bg1"/>
                </a:solidFill>
              </a:rPr>
              <a:t>èmes</a:t>
            </a:r>
            <a:r>
              <a:rPr lang="fr-FR" dirty="0" smtClean="0">
                <a:solidFill>
                  <a:schemeClr val="bg1"/>
                </a:solidFill>
              </a:rPr>
              <a:t> année de l’ENIT organisent un évènement culturel autour d’un concert de musique!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Cette année nous avons décidé de reprendre le concept des Watt The </a:t>
            </a:r>
            <a:r>
              <a:rPr lang="fr-FR" dirty="0" err="1" smtClean="0">
                <a:solidFill>
                  <a:schemeClr val="bg1"/>
                </a:solidFill>
              </a:rPr>
              <a:t>Fest</a:t>
            </a:r>
            <a:r>
              <a:rPr lang="fr-FR" dirty="0" smtClean="0">
                <a:solidFill>
                  <a:schemeClr val="bg1"/>
                </a:solidFill>
              </a:rPr>
              <a:t>, une soirée à l’ambiance </a:t>
            </a:r>
            <a:r>
              <a:rPr lang="fr-FR" dirty="0" err="1" smtClean="0">
                <a:solidFill>
                  <a:schemeClr val="bg1"/>
                </a:solidFill>
              </a:rPr>
              <a:t>electro</a:t>
            </a:r>
            <a:r>
              <a:rPr lang="fr-FR" dirty="0" smtClean="0">
                <a:solidFill>
                  <a:schemeClr val="bg1"/>
                </a:solidFill>
              </a:rPr>
              <a:t> / house crée afin de rassembler un public jeune mais également faire la promotion de notre école!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chiffres de l’année précédente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u="sng" dirty="0" smtClean="0">
                <a:solidFill>
                  <a:schemeClr val="bg1"/>
                </a:solidFill>
              </a:rPr>
              <a:t>Dépenses:</a:t>
            </a:r>
          </a:p>
          <a:p>
            <a:r>
              <a:rPr lang="fr-FR" u="sng" dirty="0" smtClean="0">
                <a:solidFill>
                  <a:schemeClr val="bg1"/>
                </a:solidFill>
              </a:rPr>
              <a:t>Groupes: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(Tout compris)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i="1" dirty="0" smtClean="0">
                <a:solidFill>
                  <a:schemeClr val="bg1"/>
                </a:solidFill>
              </a:rPr>
              <a:t>(Global </a:t>
            </a:r>
            <a:r>
              <a:rPr lang="fr-FR" i="1" dirty="0" err="1" smtClean="0">
                <a:solidFill>
                  <a:schemeClr val="bg1"/>
                </a:solidFill>
              </a:rPr>
              <a:t>Deejays</a:t>
            </a:r>
            <a:r>
              <a:rPr lang="fr-FR" i="1" dirty="0" smtClean="0">
                <a:solidFill>
                  <a:schemeClr val="bg1"/>
                </a:solidFill>
              </a:rPr>
              <a:t>+ </a:t>
            </a:r>
            <a:r>
              <a:rPr lang="fr-FR" i="1" dirty="0" err="1" smtClean="0">
                <a:solidFill>
                  <a:schemeClr val="bg1"/>
                </a:solidFill>
              </a:rPr>
              <a:t>Pulpalicious</a:t>
            </a:r>
            <a:r>
              <a:rPr lang="fr-FR" i="1" dirty="0">
                <a:solidFill>
                  <a:schemeClr val="bg1"/>
                </a:solidFill>
              </a:rPr>
              <a:t>)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8851.86e au </a:t>
            </a:r>
            <a:r>
              <a:rPr lang="fr-FR" dirty="0" smtClean="0">
                <a:solidFill>
                  <a:srgbClr val="FF0000"/>
                </a:solidFill>
              </a:rPr>
              <a:t>total</a:t>
            </a:r>
          </a:p>
          <a:p>
            <a:r>
              <a:rPr lang="fr-FR" u="sng" dirty="0">
                <a:solidFill>
                  <a:schemeClr val="bg1"/>
                </a:solidFill>
              </a:rPr>
              <a:t>Installation et </a:t>
            </a:r>
            <a:r>
              <a:rPr lang="fr-FR" u="sng" dirty="0" smtClean="0">
                <a:solidFill>
                  <a:schemeClr val="bg1"/>
                </a:solidFill>
              </a:rPr>
              <a:t>communication: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5322.20e </a:t>
            </a:r>
            <a:r>
              <a:rPr lang="fr-FR" dirty="0" smtClean="0">
                <a:solidFill>
                  <a:schemeClr val="bg1"/>
                </a:solidFill>
              </a:rPr>
              <a:t>Parc </a:t>
            </a:r>
            <a:r>
              <a:rPr lang="fr-FR" dirty="0">
                <a:solidFill>
                  <a:schemeClr val="bg1"/>
                </a:solidFill>
              </a:rPr>
              <a:t>des expositions de Tarbes </a:t>
            </a:r>
            <a:r>
              <a:rPr lang="fr-FR" dirty="0" smtClean="0">
                <a:solidFill>
                  <a:schemeClr val="bg1"/>
                </a:solidFill>
              </a:rPr>
              <a:t>(Local + Sécu </a:t>
            </a:r>
            <a:r>
              <a:rPr lang="fr-FR" dirty="0">
                <a:solidFill>
                  <a:schemeClr val="bg1"/>
                </a:solidFill>
              </a:rPr>
              <a:t>...)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2886.54e sono + lights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1149.10e de </a:t>
            </a:r>
            <a:r>
              <a:rPr lang="fr-FR" dirty="0" err="1">
                <a:solidFill>
                  <a:schemeClr val="bg1"/>
                </a:solidFill>
              </a:rPr>
              <a:t>com</a:t>
            </a:r>
            <a:r>
              <a:rPr lang="fr-FR" dirty="0">
                <a:solidFill>
                  <a:schemeClr val="bg1"/>
                </a:solidFill>
              </a:rPr>
              <a:t> (impression </a:t>
            </a:r>
            <a:r>
              <a:rPr lang="fr-FR" dirty="0" err="1">
                <a:solidFill>
                  <a:schemeClr val="bg1"/>
                </a:solidFill>
              </a:rPr>
              <a:t>flyers</a:t>
            </a:r>
            <a:r>
              <a:rPr lang="fr-FR" dirty="0">
                <a:solidFill>
                  <a:schemeClr val="bg1"/>
                </a:solidFill>
              </a:rPr>
              <a:t> etc...)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9357.84 au total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Les chiffres de l’année précédente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>
                <a:solidFill>
                  <a:schemeClr val="bg1"/>
                </a:solidFill>
              </a:rPr>
              <a:t>Recettes:</a:t>
            </a:r>
          </a:p>
          <a:p>
            <a:r>
              <a:rPr lang="fr-FR" u="sng" dirty="0" smtClean="0">
                <a:solidFill>
                  <a:schemeClr val="bg1"/>
                </a:solidFill>
              </a:rPr>
              <a:t>Billets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418 </a:t>
            </a:r>
            <a:r>
              <a:rPr lang="fr-FR" dirty="0">
                <a:solidFill>
                  <a:schemeClr val="bg1"/>
                </a:solidFill>
              </a:rPr>
              <a:t>entrées à </a:t>
            </a:r>
            <a:r>
              <a:rPr lang="fr-FR" dirty="0" smtClean="0">
                <a:solidFill>
                  <a:schemeClr val="bg1"/>
                </a:solidFill>
              </a:rPr>
              <a:t>8e / 374 </a:t>
            </a:r>
            <a:r>
              <a:rPr lang="fr-FR" dirty="0">
                <a:solidFill>
                  <a:schemeClr val="bg1"/>
                </a:solidFill>
              </a:rPr>
              <a:t>entrées à 10e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89 entrées gratuites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7084e au total (881 entrées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u="sng" dirty="0" smtClean="0">
                <a:solidFill>
                  <a:schemeClr val="bg1"/>
                </a:solidFill>
              </a:rPr>
              <a:t>Bar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3427e</a:t>
            </a:r>
          </a:p>
          <a:p>
            <a:pPr>
              <a:buFont typeface="Arial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La salle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3214710" cy="4525963"/>
          </a:xfrm>
        </p:spPr>
        <p:txBody>
          <a:bodyPr/>
          <a:lstStyle/>
          <a:p>
            <a:pPr>
              <a:buNone/>
            </a:pPr>
            <a:r>
              <a:rPr lang="fr-FR" u="sng" dirty="0" smtClean="0">
                <a:solidFill>
                  <a:schemeClr val="bg1"/>
                </a:solidFill>
              </a:rPr>
              <a:t>La </a:t>
            </a:r>
            <a:r>
              <a:rPr lang="fr-FR" u="sng" dirty="0" err="1" smtClean="0">
                <a:solidFill>
                  <a:schemeClr val="bg1"/>
                </a:solidFill>
              </a:rPr>
              <a:t>Gespe</a:t>
            </a:r>
            <a:endParaRPr lang="fr-FR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1200 places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Un prix qui serait bien inférieur à celui du Parc des exposition !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71480"/>
            <a:ext cx="2752725" cy="2771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Bowgo\Pictures\111835sallel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292895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Bowgo\Pictures\111744sallev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00438"/>
            <a:ext cx="2101872" cy="2101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têtes d’affiche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hissongslaps.com/wp-content/uploads/2012/05/joachim-garra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571900" cy="2375314"/>
          </a:xfrm>
          <a:prstGeom prst="rect">
            <a:avLst/>
          </a:prstGeom>
          <a:noFill/>
        </p:spPr>
      </p:pic>
      <p:sp>
        <p:nvSpPr>
          <p:cNvPr id="3081" name="AutoShape 9" descr="data:image/jpeg;base64,/9j/4AAQSkZJRgABAQAAAQABAAD/2wCEAAkGBhQSERQUEhQWFRQUFhUUFBUXFBQVFBQXFBQVFBcVFBQXHCYeGBkjGRQUHy8gJCcpLC0sFR4xNTAqNSYrLCkBCQoKDgwOGg8PGiwlHyQsKSwsKSksLCkpLCksKSkpLCwsLCwsLCksKSwsKSkpLCwsKSwsLCkpLCksKSwsLCwsKf/AABEIALgBEwMBIgACEQEDEQH/xAAcAAAABwEBAAAAAAAAAAAAAAAAAQIDBQYHBAj/xABIEAACAQIDBAcFBAYHCAMBAAABAgADEQQSIQUGMUEHEyJRYXGBMpGhscEjQlJiFHKissLRJDNUgoOS8DRDRFNzk+HxF2PSFf/EABkBAAIDAQAAAAAAAAAAAAAAAAIDAAEEBf/EACYRAAICAgICAgIDAQEAAAAAAAABAhEDIRIxBEETIjJRYXGRgVL/2gAMAwEAAhEDEQA/AMNhwWirQqIJhiKAigIVA2IAh2jmWDLCSBsSFh5DFhYfrCUSmxGQw8pioJfFFWJsYLRdooJ4ycSrGoJ0LhieFvfCfDkcRJxZXJDN4IrLBllUy7Ew7wZYUhA7w7xdKgW4QVKBHjL2UIvBeFBJZA7wXhQpVlirwrwrwSWQUGhZoUKUShxmiILxykgMonR17D2ScTVFMNluCb2vw8IjFbIqU+Km3EGx1HIyY3HsuMW9rWI99peeqHVpp9xflLTRP6Kr0SAjalI9yVf3CPrNk3sqHqRe9s4A9AZQNjkUq5qqgzIlQ6DXhO3C74ti6YWotitc2twy2Fhfmb3gSW7Di9ElivbP+uUETjSOsbzhQAjAxFAxIh2hEDzQXhaQXlkFExQBiA9ovrzDVe2U79BheUC0zCL+MItI6K2OBIeWMgwwZVlULyHjF5TG1ig5EiaKYvrSIrrjAuJIhNUB4j3Rif6YFfwOCv36+cGYd0ZFotU7pLJQrJ3GO4bBs7BQLk8hz8owFl96MaC5mdhc3yjwGhNvO/wgzmoxsZixuc1E5Nj7i16zCyZAdLngBzlupdEqZO1U7XIqLWl+wqjLe2mnznZV9m0xSzzfR04+Ljj2rMC3t3HOFYXa6t7LW59zDlKhVp5SRN1382eamHNhcocwHOw42mJY61/hNOKfONvsxeRiWOeujkgghQzOCHCvBKLBBeCFIQOC8KCQhZNw1vix+o30l+b+rT9RfkJQtwP9q/w3+kvtU9hP1V+QkISe4dENi2uAR1T8fEqJNb1bOp0+oFNFXNVJOUAX1XukN0fn+lOe6kf3lkzvBi1q/o7IbjrWHdwYd8CX5BLoiMY4zt5wTix9T7RvOHCLsw0GFChwAwQ1a0KHLTogtQWNu+Wbb3R7icKAzU2K5QxYA2Fx3ysLLphOlXFrhXwtUiqjJkVnHbQfrc/Wa8fB/n79mbN8qp4/8KkmFZgSFJC6sQCQoPNiOHrGissmwt/8ThMLiMNRydXic2fMgLjMuRirX5rpre3K0rvWCZ9DdiRFIl4Si5i0a0Ej6OupsisiJUek6pUv1bsjKj245GIs3pOY0jJrae9+JxNGhRrVM1PDqFpLZRYABRcgXYhQBc8o/u9j8PT6z9Jw5r3QinZygV/xG3GU5JITKbRAPRI4i1xeNGSONdntcWsLSPZY2fDl9HaCjJtbABFQlEUYBbDDy3bh7TCFwxsAQ2nu+kppMnN0qatVIY2uNdeR0PxtJLapjcTakmjYN299FrVVoBXUtwZgLdm7a66XtHNpfpzV7K4CDQAWVTrbVrE8NeE51pYfCpRqHgGW5VeGhFyF4+ctOxtqioWyo2Qaqxy2Yd62N+fO0xNpO0jq02vs9keuzqhT7a17EaX5+cqmx9wMOUYVUD1WLXJuQEzZRk5A2sSeM0DaNXNpKjtfe6ngqFUsftLsKS2N2YqLa8LA2J8pUHK6RbUfyl6MQx2HCVHUcFdlHkrED5TmIj7Ne5PHme+8bInS4nEb2NwosrAF0vBZa2IgiwmkIpBCoTDgKQWllFl6P/8AaW/6b/SXvEewv6q/ISh7hH+kP/0n+UvWKPZXyHykKJfcFCata3HqrDzLCd+1sPlqUFK5e2Wte/3VH8M5ujf+trfqp+8f5SR3pqf0ugPyk/vfygS/INdFTx7faN5wTk2libVWHj9BBGJAtoyImO4ZFZlDNlBIBa1woJ1JHO0bMKKGkjjcJTp4jJSqrVphlAqEZVPC9x3SxdIm1KVfFoqiilOnTC5qCjKdL8uNuHhKZDg8bdjFOouNdggvBBGChaiPLQvGFvyjwxDrzIkIdGEw4L2N+B04XPdAuCJJ1F+M7d3MclKutStqhDKdLkZhYNbwjG2FprWYUKhqU+TEZSb8dJJwlFpP2rGOMfi5fz17B+gFbE2seGsuO6+41XGIxogdgXJJsNb2HnoZSKGIPfLVu1tyrTDKmINEOCGsTqACbf68YjJaOXnhKckonPtSiFQr95eJ75WXGsm9pYaqBnZGCnmRYGQjwsS0XgdoAWA8IkQxHD6ER3DYgowYcQf/AGIiGyd2sKgrNK2ftQ1sNZQXAszAEBso0sL9xl32Wx6tcpVCw0W7MfU5hc+Q9Ziu7e22w9Qc1bQjz0mnbH3tw9LVUAa2tx2pmyQfo6eHNFr7dlwqo1OmAzZyAe0dD4D04Sh747KOJwD1ALslQ1F7yoGVvhc+kml23UxrWUFafM2tcdwEnsRgh1JQDS2W3haIX0Y+lkVHnAoRxh2ljx2CyuyEeyzLYjuNpzLgADmAsfhr4GdZLRw3p0yEtElZp+7vQpVxmFXECulPPmNNCjNcBit2YHs6g8AZz7y9CmMwqB6VsSuW79WCHQjj2CbsPEa+Ag3G6slNbM3YxJaddXAsFzFSBcre2mYC5HnqJzGme6C40EpWIvATDywrQSyybi6Vqn/Sf5S7406DyHylE3OqhalUk2HVMPUy4Y2q7jsgoLe0w7XDkvL190uirLDuJtWlSer1jgMwXKv3mtmJsPKVDfPpHevXvh1NPICgJszniCe4cfHzlk6PN2KDtVeqpqsrLlLkkXIOuXgToOMr3SrgFTGh6YC51UEAWu1vDhcaekn15aJvjsqq0Kz9oi5bW7HtG/M3gkricVmbMAVuAbHQjsjS0EbsCkUmAiJEOZ+zSHaJvDvAIJA1hxMdo0ieEhOwla0U7k8dTEmmYkC8hGGIsQsh93GO4alnIUWHnw01l2BLXYBwj9KuUYEcQQR6axVWitiFJLLzHDznGz3g9itTJraW8VWvpUe47uAg2NjKSMRUTMDIqmgs1zqOHjAKel/fJwSVB+NXjSvGuvVaNP2DQ2dVpYlnoIpSjdcza3N7FdeOkzSow1iRUPfNM6Oeib9KAxGMDJRNjTpg5Wqj8THiqfE+A43GKjsdnzyzytpL+ipbm7n4nH1QlBLJez1mU9XTA4ktzOvsjUy1b0dE9HZ2HatXxTO7HLSRKapmci+pYt2RqT4ec3bZuFp0VWnSRURdFVQFUceAHjMg6ado9ZjadH7tGlmt+ap2ifcEhwfKQqf1iZG9G0uGwhm6tnHIZu+34hIbC7PNQhQNXYBR3ljYD3maXs7YCimqNo6AKD5aWMvO1BDfExvI3/BL7MoIoBQ9m3lJmg2bScGC2OQuh8xO/CEIPG85jOylSMs33wXV42oB97K/+ZRf4gyFrGxEvfSrgcr4Wpb+spPc9+V7j4OJRa4ut/SdjC/ojgZ/zdG/9Gz32ZhrfgIPgRUcGWiZ30QbQvhXpX1pVLgflqC4/aDzQVeZZ6kxkeivbzdH+ExqEVKYVzcionZcMbDNpox0HEHhMG3+6Oquz6hIDvhzbJWsMuv3Xt7LX7+PKenA0ZxuCStTanUUOjgqykXDA8jChkcQZQTPGxHiYn1mqb+dCVaiWq4EGtS1JpcayeAH+8Hl2vA8ZllbDsrFWBVgbEEEEEciDwMfal0Kprs79khSWzK72U2yXup7zblJmutIfdxS+eecG6mjVf1D9Zb8c/GQlHDsGph+rqZ6mNW/AU+tynTg2UHXzlfpbbtRZWzNWZyO0CSqZfxE3vckWtympbjVCKNTjrU5fqiRG01H6dWNhcJxtrwTnA5bYfHSKNhzdRnqBW5qyVCRbQXIHdaCO7Tb7V/OCMFlTqCNxTQrReV3JtGhBRzlG4cGLqy2KAjlOtl4Rq8EFotOh1qtxGw0BglFNiutOvjxhBomGWvIUO0q5F/EWiAYmGJZVClMkME4AII1PKN7K2VUxFQU6YuTxPAKOZY8hNJ2FujSw5BP2lTm7cB+ovLz4wJzUR+CEm7R2dFXRurWxeKXMFf7Kiw0JFjnqD1Fl8LnumvdfIHczHqesosdT20HeLWYDxFlMnq9l4wFLkrBnDjKhaVtfn/MTBukjFF9rYg9xVPA5aaLNkrY5RqGBtyuL+neJg29WKzbQxJHA1qn73jNOBbMud6RYujfZgrbQoC2iN1h8qYLD9oL75pe2tmBKzdxOYeR1/nKj0J0QcTWc/dpADzdh9FPvmr7X2b1q6e0OHj4RXkrkzX4eTg7fsrGGWw4xtMPmqBRxYgD1jr4bL6SQ3cw+eoXtomgP5iPoL++YkrdHUnPjFyKx01YO2HwzAew7J6Mmn7kyVO6bX0udvAHQ9irTa/qV/imI9ZadbD+JwMn5F06Mtu9RjQjGy1x1Z10zXzJ8QV/vTaqeKGbKdDxHiO8TyzXxBGoNiNRyI8ZpGxOk3r6CCqQK9M2Y6DOOTr3E8xwveBmh7ReOa6ZswtBKtsTe1KwXtDNwI4X7mA8ZZKFTNrymcedAmc9KW6NLHL2FRa6a9dl1Nhbq2I4r4625c5a9v7eFK1JD9owufyKefmeXvkLRxd9DFTycdI04sHNXLownZmyauHq1adZCrBfQi5F1PMSexz6m80ra2xUrKQwuDwPMeRlB3j2O9I3Iuv4hw9e6PxZ1PT7EZfHcNrontyK6JhznYLmqNa57gvCReKUNi8Sw1FhY9+q8PdEbtJop7lb0u5H0kztJrrfT2Tc8zY6XPhrDemKW0ZZtE/av5wRvHv9o/mYU0GchcPhA3EgTnZbQxoeMQTDySjxSUaY9J32AnWKYjSHSpljYDU8I/hKSZrPfXSw4g8rzNypMtujne0dp0AULZgCCOzzI7xCxmHKOyniptGbwZPlsi2tD+KyG3VggW1ub6xgJFIe/hHVca/CRQdBxS6G1pE8OEeOEsRfQGFTqcb94M78diKbEWub214ZfC0p2jTjxQlByb2RbJb6QwJIU6Iuuc9kaRraQXOTT9nwkQOTx+MeV/8APZftwcJko3tZnazHnYXk9tTHCnqTITYFU08Op52B+A/nInfHaGZJm4cp7H81DHokMbvhlOamxDr2lZTYqRzBnLtPpXxlamAXRTwJVSG8+Nr+koqmC80xikYp5OW2StPb2ID5+tck8SWJ+cVUxRqOXb2mJYnxJuZFB52o00Y+zJlqtG5dBtM9TiHyg5nprcm3sqxtw/NNSWoR90+mszDoWdlwbWBAeoxBtobBR9O6aUtVuczZH9mPx/ihnH7LWrr7Ld9uPmI/h6ApqFQDTx595is056+EB1EVS7GuTaogekOmzbPrggWChuP4WVvpMEq2F5ue+YYYLEDMbdW+h15Tz9XqFm0mzB0Zs3Y3izpIuoZIYzQSOqRsmJQ/hds1qRBSo6kWtre1uGhmn7A6czSwjLWQviEAFK2iPf7znlbmBx5eGRNE3iGr7HptGsbC35XEXNVvtGJZieJJ+nLwtLZg9og8559SqVNwbEc5Ztjb5vTsHNx3zJkwXuJvw+VSqRudHE6RWJoLUWzAa6eB85St3d6lqmwMt1HFC0ytOLpm21JWiu1tkfo7HL7B0HPLqWPpczj2piLKf1PmWlqxVQMNfWZf0g1CatGihK5zrY20vYa92p901YclumY/Iw8VyiVuvh3LEhWIJPKCdlXdjFXOR2K8iXv8YJq+aJh+Cf6K2cOr0yyk5l9oHuPMThM6MJjDTJIAOYFSD4xey9mVMRVSlSXM7mwHzJPIAak+EW5OTbkXFNN2cqmLHG/EzRN4tnYbZVFKNJUq4yoA1StURanVr+RHBVbnQaXsCe6VqhvhiUzfaHVSBltTCn8XYAvbu4S1rZdqyM/Qa9Y5hTqOTp2abt8hJDBbj417Wwlf1pso/atDG9eOP/FV/wDvMPrH32hjWF2xTgeOJ1/yqxPwjYad0DyUSRHRdtCoQBh8i/mqUl+Ga87k6GMaxBJoJ51GP7qmVGptOsDrVqN51XsfjOnZGFrYp+qpCpVqkFrZ9MoGps3iRzjJTlNu2i3lv0XCp0GYnLfrqN+77TX1y/SMr0G4v/nUPfUN/wBmXPcPe6gmzaa1alqlFXVw2a4IdiBmOnC0kto9IGHoLfrBVb/l0lZj4jPfKPW0zSlJsu0zN6vQnjgNKlAj9dx80nNU6Hccv/JP+Nb5gTu3l6XcRWNsMTQQXGmVnYEDUsRYenvlHbFVajFixZm4s7AnXxf5y0pA8kzQMMMqWt/qw/lITaexK+LJXDUjUKWL2K6A3A4kcx8JOYJc1JT4D5Spba2lVo1vsajpoM2R2W+ptex1iods2ZnUEM1Nw8evHCVvRb/KctTdfFr7WGrj/BqfynXQ3sxf9qrDibmoxGg0Ftdb/OdWF32x5YKuJqEnQDsnX1E0cJVZhckQDYGopytTcMNSCrAgd5Fr2j6Sdo75VhVasbvVekaLZja6kAXsttfCV1akbFUJls2/oc1w5yMytma65uw/DUa6MNPMTUKdRx7ViPj6zCOizeynh6jUK4+zqMpVx7VN7W9QdPd4zesKwZQVbMp4TNlTUjRjacR5WBiXpHkYoJFxQwp3SPiwmz65YWJXKPNiF+s87ipxmm9LO/K12/RaOqU2Jdvxut1sPyrr5nyEy3jebcMajsy5XbCxh0nC5j1S853MKTBihtoujhyxlo3c3e/SKNkKipUfKGe9lA00sCeMsWE6JKqAlnpt4qzD4Mol4YwlKpOv7JKcknSZmTJraIM0zF9EFci6NSJvwLkC3nl4yLr9EWP5LSPlWX62g5Ywj1JMZBtraITdqtkJfhYqfQm1pq2ytp5lBEpuzejPHICHpLYleFWkdAdfvTt3Zrlbo3tKSpHipIPxBmHPFNWjoeLNpuLLzWckTK9/xfGKDypj4s006mezeVXa4yHE4g5bCmgF8puQXNrMGFvZ5c4nx9Ssd5l/HRnkOW/Yuw6uJoJWy4cZ76dSg9lit7DTW1/WHOj8i/RxOD/ZmYmqdD+yxSWriqi6suWl35RcufC5AHoZl1CkWZVXixCjzJsJvNLZ5o0EpqNEQJp4Cxmc1tmM7U2u+Iq1K1TV6jX46KOQA7gLAeU4qdK51Nh3yUr7u1hVdKdKo4UsAQhOg5kgW4TkSgQbMrC1xax5afONSFthinTH3yfSPUqtI6MWHjoflF0cGDwo1G8g5+QnbT2PUbhhKzf4dU/SM/wWReJp0zbqyx77/CDDVGpnMhseF5PDdXFOLJgqw/wyPfeSOC6LcawOcBDroQ7H0KKR8ZVxXZKk+hl2NLY9KpSIVqmIdKpFszhc7KG5kAgaSq1cS7aMdDqQLAHxIHE6zXhuDX//AJgw5C59WtbUMWJuPG3rKlj+i3GU1VlXrSb3VVYFQOZzgX8oEZR9ltPuik5Vis4k1iN0cUvtYWuP8Jj8hI7EbLdfap1F80cfMRn9A3+y9bG/qUv+FflKLturmxD+dvcJoGDokIihbWUcdOAGolB2zhXWs/ZbW7cDw5nymXG/szo519EczP1jahVAU+yLA5QTy5mEMQVPZ7Plpw4TlYRYqdm1hy11vpy/13CaFJraMTVj61zqx1J01JuL63Hu+MSJz3nQDCTvsGSomN2qYbE0sy5lDBmUcWUG5Hra3rPTWy3DoKlE3B4rz93fMC6MMQlPE5qqZqTjqma18lyGDfsi83mhsvq2DU2sD49lv/PjFZnsZiWiZSveHUq6Rtc9tRm/Zb+RhO4/MPAgxA4wDpW2f1eOdxotYB/DNwf46/3pRwbGbL0w7Hz0OsF70zf2SNDo2vuPpMWdptxyuJkyRqQVWcrTrrcJxmSRUQ1NtefKxII8Z2LtGoiqVxD3I1CvVBXXgToD36XnItAtexUW7za878NiaaYapTaijVWN1q5mzIOzoLNbk3Ec4F/wMs0vd/fkUsDS61mepY9p3Q5jmJtfNm0Urxty11E4H6YGBNqWYeJFM+gu3zlaUNh6agIKrMoqAFfYFsvtXzHhwW3LXlIRc1aoS1kHtVCFACILAkD3ADmSO+U4xIpSNNp9JruuanSDX+7qXHf2Rx9JXNn48mvUZlKlqjNlIsRmOa1j5yqvthuCqipfsqaaEgcu0RmJ8byV2JUzEEc7X0sAbagARc0uOh+Fvkafhq909JW9tY3IXORnXKLhGs33raaG3iO+SWErdi0qe8+06JqdWzWZWRtUawFrgh1a48RlPETNiX2Nnkv6FWxm0HVyFNgNLXPIWPxvBHG2CSbivhjfW/Xqt/RrEeogmuznUju6NtldftCkCLql6h7uyOz+0VnoFNnHu+ImH9DmJybQ4+1SYftKZvq1z3xLGHKmwkuW6pLnibC5v3zpp7KA4Kotw00Hwiw8WHgkoNcCR3RYwniIkPFBpCxwYXxEWuG/NGwYoGQgsYX80V+jD8URmhhpCCv0Ud8YxuDXIxNjZSfcLx8NG8RqpHeDIQy2goZrnna3x+gjmJwdNUu9PN4Bbsb8QANeF5EbXx2Iw1Y0zkHaBpkro2XQAnxGngfSHszbh6xXZjxzWOgBX2x7vrF8GnZ0FkjKNHPX6HHxNSo2FrUlTRlpvnBUMORUHS4IkfiuhDaCAkdS4/LV19zATX92cOVZ2AGQgdWQTqpJYC3heTzVI5TfswTjG9Hmmr0abQVA/UZkK5rq9NtLXv7V+EronoTevav6NhsUhYDNSrNQvzLKcyDxBJYeB8J58o0yzBRxJAHmSAB8Y+DsRJGjdENVC9anUBscjKbXAZAc3wb5zaNm4gUwKbG6H+rJBtY/dJ7xy8JlPRzs4YSsadQ5hUsxYcUqLcAoPvCxII42PDSas2CIW62ZDrobj08DF5NsZDolqRAGht5X/wDUUao/EfdIzD125XJHI6X8p1U8Rm4ceanQiLDIzefBCrQdCGIZSDw5i08xY7DGlUZG9pGKn0M9VYm9iLH/ACkzAulTYrUsT1mXKtXnw7S+Xhb3R+GVOhWVWrKXXec9opoVo1iUBGHOdeDwbVXCUlZ3PBVUsePGw5Sz9H25NPaCVsxytSanlOtiGD3BAI/CNfCX/CbrpgrdXXNBV1qKjVGeqb/eCjM3IDkBy43DnWguN7O3B7uKaa9YmqgZTYXQ88uYH/zKztHdfD0cy1aAaiSGLpUKOzDm1PrO1xNrcLnSXbZO1KOIVhRdmKjtDI6sPO44ykbV2blYl6l2vxYE39eIikndMtvVojHp4SmT1dBHU/dqU1IXjazHt39ZD06SLWbIoRTY5RewJ7gSdJLtgmtcdod6nMPhODCYXO7HXQ2NxbQA6+VlJv5QprQWBvnsslEdgXlE2i6Vars1IPd2VWUlXa2gC94Fhcm9peqyZaVzyUyn1ti3v1blSVym4vpzAPEX+sDAltmnypVSIYbOoHUddbwCEe+4vBO59k4i+hAHIKzAeggj6Ri5P9kTuztxsHiErKobLcFSbAgi1rzQW6c2A7OFX1qk/ALMvRBEvEGg0ir06Yn7tCiPPrG+ojFTpmx5FwtBfKmx+bGZ1H6OItoZSohdv/mDaB/3iDypJ9YH6U9oEH+kW8qdIfwylOnMRwcIxULlZbk6R9ot/wAU/wDlpj+GMVukXaIP+11f2P8A8yM2bQvaMbSo2Ma4qhKk7JU9JG0f7ZV96/ygXpL2j/bKvvX+UqtQ6xOaLtGhIuuF6S9o6/0up6hD/DO5ekraH9pY+aUj/DKNgW7UmKdLSMik0Z8jkn2Sm1d7cTiVy1nDjiPs6YIPeGUAiRZxLH/XMc/OOdTEmlLcECsk4+y4bH6WMTh6SUurpOqDKC2cMQO8hrfCS1Ppuf7+FU/q1SPmpmc9TG3pSfHH9FfJP9lp366QaWPoBOpenURwVYsrL3MNADwlP2DWRMRTeqbIrZibE8ASNB42nNXHHzjBgVQ5O9noDcGqtctUTtU2tYlQVupIOjWN/wCU0SjSVdVOXyNlPodJivQzj8MqMlasgql+wlRrALYezm7Nyb8NZeN8aGR8KtEGnVxFdV6ymzK3VqrPUsFNmOUDiDxiWrdDk9F0ZV4nKfGxHxGkDBTxyH+8AR68ZVcbsfE0ld6WPrdhS+SqlKroLm2ewI4EX1kKm3cezonWoGcKw+zRiQ4uuuYBWI5GVQVmiGh3E/8AclE6TN2Ovwr2tnUZ1u1zdeWveLj1nXRw+06gvTxiroQc9CndXU2IIA4WtrIvesbUwuFNapjUezojIuHpgWqELmzEcr8LesuK3plSetmCExJlt303CxGCYtUIqISSairlFyb6ryEqRM0XZnqjYugnCDqcQxIu9RVUXGYimhJIHd9oNZpjbDo5s2RbnjoVvfmwHZY+YlN3O3dGDo4PsgVGpu1Y2GZncI1ieJyjs+ku6Vz3zNJ7tD0lWyL2nsBn1Wq6AahR/VjyCWtIDGsy3XENTrKvJlzH/uEAr7zLoa47vdp8pl20jVq13NQmmuZqmUkEv2iAfBeQ77QXJ0Ox44yeyN22EpgvSTqxfXKzEWJ1te5Gktu1qdJaBqIEKBQUYey9N7qUvzBBHkfKQOIwwI4X5C/zt8ZwNuir9lajqh4oGuhPM5DpBjk/9Dsnj+4jGM2gamHY00Yi69pso+zzHKTrxIU6C+s4qFPMNATLtsbdnih+1ReKsF4nhcW1sBYd0kqu51H7t6Z5AagejcPQiPhJJaMmVSb+xm5U9x+MOaCd1q3JlI5e19QfnBD5ifjPOMKCCJHgggglEFBp0B4IIaYLJvZTcIztYawQTV6Mnsg6nGEIUEys2Lofwxs4lhw66QQR2Mz5e0P5IeSCCNFBFIzUSCCQoj+quWHeYxi0tpBBBfQUXsVhhpx0+UlsFvFVoNSajVdWoszU7nOq5lykqjXUXFxw5wQQ4rRb0XHC9N2LylK6UaisCpbIVYA6Xyg5W48Muto7hukXDmvTqOhCgUw1lsCaS5QRYXW45AWgggvFEJZJFsodLuBpJYmq/Fzkpki7MTlGYrwkBvx0rYbGYU0aK1gWqUm7aKuiMGOoY90EED4orYbyN6JHavTdgqisj4Su6m4IbqQCD/fMx7a+KotiC+FpvSp3DKlRlcqb3sCBYrwsD8YIJOCj0VzbJ7YXSNWo4hq9fNiSyhO1UIKi+Y5BYqBe2lhwmkbI6X8DVsHZ6Df/AGL2f86XHvtDggTimw4tlswm1KVZc1KolRe9HVh8DMj6RdokY9rGzJ1aqL2GXLn18CSYcETWx8X7EbP39W7DELbUBWA7K3A4++S77dRsooHOW0W3Mn6QQQfjjY/5ZUy97D2SiUhnuKjau4J1P8h6yRTDuDo4dPEXYe7j7hBBII7OwKv4j7wPhBBBKsl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3" name="AutoShape 11" descr="data:image/jpeg;base64,/9j/4AAQSkZJRgABAQAAAQABAAD/2wCEAAkGBhQSERQUEhQWFRQUFhUUFBUXFBQVFBQXFBQVFBcVFBQXHCYeGBkjGRQUHy8gJCcpLC0sFR4xNTAqNSYrLCkBCQoKDgwOGg8PGiwlHyQsKSwsKSksLCkpLCksKSkpLCwsLCwsLCksKSwsKSkpLCwsKSwsLCkpLCksKSwsLCwsKf/AABEIALgBEwMBIgACEQEDEQH/xAAcAAAABwEBAAAAAAAAAAAAAAAAAQIDBQYHBAj/xABIEAACAQIDBAcFBAYHCAMBAAABAgADEQQSIQUGMUEHEyJRYXGBMpGhscEjQlJiFHKissLRJDNUgoOS8DRDRFNzk+HxF2PSFf/EABkBAAIDAQAAAAAAAAAAAAAAAAIDAAEEBf/EACYRAAICAgICAgIDAQEAAAAAAAABAhEDIRIxBEETIjJRYXGRgVL/2gAMAwEAAhEDEQA/AMNhwWirQqIJhiKAigIVA2IAh2jmWDLCSBsSFh5DFhYfrCUSmxGQw8pioJfFFWJsYLRdooJ4ycSrGoJ0LhieFvfCfDkcRJxZXJDN4IrLBllUy7Ew7wZYUhA7w7xdKgW4QVKBHjL2UIvBeFBJZA7wXhQpVlirwrwrwSWQUGhZoUKUShxmiILxykgMonR17D2ScTVFMNluCb2vw8IjFbIqU+Km3EGx1HIyY3HsuMW9rWI99peeqHVpp9xflLTRP6Kr0SAjalI9yVf3CPrNk3sqHqRe9s4A9AZQNjkUq5qqgzIlQ6DXhO3C74ti6YWotitc2twy2Fhfmb3gSW7Di9ElivbP+uUETjSOsbzhQAjAxFAxIh2hEDzQXhaQXlkFExQBiA9ovrzDVe2U79BheUC0zCL+MItI6K2OBIeWMgwwZVlULyHjF5TG1ig5EiaKYvrSIrrjAuJIhNUB4j3Rif6YFfwOCv36+cGYd0ZFotU7pLJQrJ3GO4bBs7BQLk8hz8owFl96MaC5mdhc3yjwGhNvO/wgzmoxsZixuc1E5Nj7i16zCyZAdLngBzlupdEqZO1U7XIqLWl+wqjLe2mnznZV9m0xSzzfR04+Ljj2rMC3t3HOFYXa6t7LW59zDlKhVp5SRN1382eamHNhcocwHOw42mJY61/hNOKfONvsxeRiWOeujkgghQzOCHCvBKLBBeCFIQOC8KCQhZNw1vix+o30l+b+rT9RfkJQtwP9q/w3+kvtU9hP1V+QkISe4dENi2uAR1T8fEqJNb1bOp0+oFNFXNVJOUAX1XukN0fn+lOe6kf3lkzvBi1q/o7IbjrWHdwYd8CX5BLoiMY4zt5wTix9T7RvOHCLsw0GFChwAwQ1a0KHLTogtQWNu+Wbb3R7icKAzU2K5QxYA2Fx3ysLLphOlXFrhXwtUiqjJkVnHbQfrc/Wa8fB/n79mbN8qp4/8KkmFZgSFJC6sQCQoPNiOHrGissmwt/8ThMLiMNRydXic2fMgLjMuRirX5rpre3K0rvWCZ9DdiRFIl4Si5i0a0Ej6OupsisiJUek6pUv1bsjKj245GIs3pOY0jJrae9+JxNGhRrVM1PDqFpLZRYABRcgXYhQBc8o/u9j8PT6z9Jw5r3QinZygV/xG3GU5JITKbRAPRI4i1xeNGSONdntcWsLSPZY2fDl9HaCjJtbABFQlEUYBbDDy3bh7TCFwxsAQ2nu+kppMnN0qatVIY2uNdeR0PxtJLapjcTakmjYN299FrVVoBXUtwZgLdm7a66XtHNpfpzV7K4CDQAWVTrbVrE8NeE51pYfCpRqHgGW5VeGhFyF4+ctOxtqioWyo2Qaqxy2Yd62N+fO0xNpO0jq02vs9keuzqhT7a17EaX5+cqmx9wMOUYVUD1WLXJuQEzZRk5A2sSeM0DaNXNpKjtfe6ngqFUsftLsKS2N2YqLa8LA2J8pUHK6RbUfyl6MQx2HCVHUcFdlHkrED5TmIj7Ne5PHme+8bInS4nEb2NwosrAF0vBZa2IgiwmkIpBCoTDgKQWllFl6P/8AaW/6b/SXvEewv6q/ISh7hH+kP/0n+UvWKPZXyHykKJfcFCata3HqrDzLCd+1sPlqUFK5e2Wte/3VH8M5ujf+trfqp+8f5SR3pqf0ugPyk/vfygS/INdFTx7faN5wTk2libVWHj9BBGJAtoyImO4ZFZlDNlBIBa1woJ1JHO0bMKKGkjjcJTp4jJSqrVphlAqEZVPC9x3SxdIm1KVfFoqiilOnTC5qCjKdL8uNuHhKZDg8bdjFOouNdggvBBGChaiPLQvGFvyjwxDrzIkIdGEw4L2N+B04XPdAuCJJ1F+M7d3MclKutStqhDKdLkZhYNbwjG2FprWYUKhqU+TEZSb8dJJwlFpP2rGOMfi5fz17B+gFbE2seGsuO6+41XGIxogdgXJJsNb2HnoZSKGIPfLVu1tyrTDKmINEOCGsTqACbf68YjJaOXnhKckonPtSiFQr95eJ75WXGsm9pYaqBnZGCnmRYGQjwsS0XgdoAWA8IkQxHD6ER3DYgowYcQf/AGIiGyd2sKgrNK2ftQ1sNZQXAszAEBso0sL9xl32Wx6tcpVCw0W7MfU5hc+Q9Ziu7e22w9Qc1bQjz0mnbH3tw9LVUAa2tx2pmyQfo6eHNFr7dlwqo1OmAzZyAe0dD4D04Sh747KOJwD1ALslQ1F7yoGVvhc+kml23UxrWUFafM2tcdwEnsRgh1JQDS2W3haIX0Y+lkVHnAoRxh2ljx2CyuyEeyzLYjuNpzLgADmAsfhr4GdZLRw3p0yEtElZp+7vQpVxmFXECulPPmNNCjNcBit2YHs6g8AZz7y9CmMwqB6VsSuW79WCHQjj2CbsPEa+Ag3G6slNbM3YxJaddXAsFzFSBcre2mYC5HnqJzGme6C40EpWIvATDywrQSyybi6Vqn/Sf5S7406DyHylE3OqhalUk2HVMPUy4Y2q7jsgoLe0w7XDkvL190uirLDuJtWlSer1jgMwXKv3mtmJsPKVDfPpHevXvh1NPICgJszniCe4cfHzlk6PN2KDtVeqpqsrLlLkkXIOuXgToOMr3SrgFTGh6YC51UEAWu1vDhcaekn15aJvjsqq0Kz9oi5bW7HtG/M3gkricVmbMAVuAbHQjsjS0EbsCkUmAiJEOZ+zSHaJvDvAIJA1hxMdo0ieEhOwla0U7k8dTEmmYkC8hGGIsQsh93GO4alnIUWHnw01l2BLXYBwj9KuUYEcQQR6axVWitiFJLLzHDznGz3g9itTJraW8VWvpUe47uAg2NjKSMRUTMDIqmgs1zqOHjAKel/fJwSVB+NXjSvGuvVaNP2DQ2dVpYlnoIpSjdcza3N7FdeOkzSow1iRUPfNM6Oeib9KAxGMDJRNjTpg5Wqj8THiqfE+A43GKjsdnzyzytpL+ipbm7n4nH1QlBLJez1mU9XTA4ktzOvsjUy1b0dE9HZ2HatXxTO7HLSRKapmci+pYt2RqT4ec3bZuFp0VWnSRURdFVQFUceAHjMg6ado9ZjadH7tGlmt+ap2ifcEhwfKQqf1iZG9G0uGwhm6tnHIZu+34hIbC7PNQhQNXYBR3ljYD3maXs7YCimqNo6AKD5aWMvO1BDfExvI3/BL7MoIoBQ9m3lJmg2bScGC2OQuh8xO/CEIPG85jOylSMs33wXV42oB97K/+ZRf4gyFrGxEvfSrgcr4Wpb+spPc9+V7j4OJRa4ut/SdjC/ojgZ/zdG/9Gz32ZhrfgIPgRUcGWiZ30QbQvhXpX1pVLgflqC4/aDzQVeZZ6kxkeivbzdH+ExqEVKYVzcionZcMbDNpox0HEHhMG3+6Oquz6hIDvhzbJWsMuv3Xt7LX7+PKenA0ZxuCStTanUUOjgqykXDA8jChkcQZQTPGxHiYn1mqb+dCVaiWq4EGtS1JpcayeAH+8Hl2vA8ZllbDsrFWBVgbEEEEEciDwMfal0Kprs79khSWzK72U2yXup7zblJmutIfdxS+eecG6mjVf1D9Zb8c/GQlHDsGph+rqZ6mNW/AU+tynTg2UHXzlfpbbtRZWzNWZyO0CSqZfxE3vckWtympbjVCKNTjrU5fqiRG01H6dWNhcJxtrwTnA5bYfHSKNhzdRnqBW5qyVCRbQXIHdaCO7Tb7V/OCMFlTqCNxTQrReV3JtGhBRzlG4cGLqy2KAjlOtl4Rq8EFotOh1qtxGw0BglFNiutOvjxhBomGWvIUO0q5F/EWiAYmGJZVClMkME4AII1PKN7K2VUxFQU6YuTxPAKOZY8hNJ2FujSw5BP2lTm7cB+ovLz4wJzUR+CEm7R2dFXRurWxeKXMFf7Kiw0JFjnqD1Fl8LnumvdfIHczHqesosdT20HeLWYDxFlMnq9l4wFLkrBnDjKhaVtfn/MTBukjFF9rYg9xVPA5aaLNkrY5RqGBtyuL+neJg29WKzbQxJHA1qn73jNOBbMud6RYujfZgrbQoC2iN1h8qYLD9oL75pe2tmBKzdxOYeR1/nKj0J0QcTWc/dpADzdh9FPvmr7X2b1q6e0OHj4RXkrkzX4eTg7fsrGGWw4xtMPmqBRxYgD1jr4bL6SQ3cw+eoXtomgP5iPoL++YkrdHUnPjFyKx01YO2HwzAew7J6Mmn7kyVO6bX0udvAHQ9irTa/qV/imI9ZadbD+JwMn5F06Mtu9RjQjGy1x1Z10zXzJ8QV/vTaqeKGbKdDxHiO8TyzXxBGoNiNRyI8ZpGxOk3r6CCqQK9M2Y6DOOTr3E8xwveBmh7ReOa6ZswtBKtsTe1KwXtDNwI4X7mA8ZZKFTNrymcedAmc9KW6NLHL2FRa6a9dl1Nhbq2I4r4625c5a9v7eFK1JD9owufyKefmeXvkLRxd9DFTycdI04sHNXLownZmyauHq1adZCrBfQi5F1PMSexz6m80ra2xUrKQwuDwPMeRlB3j2O9I3Iuv4hw9e6PxZ1PT7EZfHcNrontyK6JhznYLmqNa57gvCReKUNi8Sw1FhY9+q8PdEbtJop7lb0u5H0kztJrrfT2Tc8zY6XPhrDemKW0ZZtE/av5wRvHv9o/mYU0GchcPhA3EgTnZbQxoeMQTDySjxSUaY9J32AnWKYjSHSpljYDU8I/hKSZrPfXSw4g8rzNypMtujne0dp0AULZgCCOzzI7xCxmHKOyniptGbwZPlsi2tD+KyG3VggW1ub6xgJFIe/hHVca/CRQdBxS6G1pE8OEeOEsRfQGFTqcb94M78diKbEWub214ZfC0p2jTjxQlByb2RbJb6QwJIU6Iuuc9kaRraQXOTT9nwkQOTx+MeV/8APZftwcJko3tZnazHnYXk9tTHCnqTITYFU08Op52B+A/nInfHaGZJm4cp7H81DHokMbvhlOamxDr2lZTYqRzBnLtPpXxlamAXRTwJVSG8+Nr+koqmC80xikYp5OW2StPb2ID5+tck8SWJ+cVUxRqOXb2mJYnxJuZFB52o00Y+zJlqtG5dBtM9TiHyg5nprcm3sqxtw/NNSWoR90+mszDoWdlwbWBAeoxBtobBR9O6aUtVuczZH9mPx/ihnH7LWrr7Ld9uPmI/h6ApqFQDTx595is056+EB1EVS7GuTaogekOmzbPrggWChuP4WVvpMEq2F5ue+YYYLEDMbdW+h15Tz9XqFm0mzB0Zs3Y3izpIuoZIYzQSOqRsmJQ/hds1qRBSo6kWtre1uGhmn7A6czSwjLWQviEAFK2iPf7znlbmBx5eGRNE3iGr7HptGsbC35XEXNVvtGJZieJJ+nLwtLZg9og8559SqVNwbEc5Ztjb5vTsHNx3zJkwXuJvw+VSqRudHE6RWJoLUWzAa6eB85St3d6lqmwMt1HFC0ytOLpm21JWiu1tkfo7HL7B0HPLqWPpczj2piLKf1PmWlqxVQMNfWZf0g1CatGihK5zrY20vYa92p901YclumY/Iw8VyiVuvh3LEhWIJPKCdlXdjFXOR2K8iXv8YJq+aJh+Cf6K2cOr0yyk5l9oHuPMThM6MJjDTJIAOYFSD4xey9mVMRVSlSXM7mwHzJPIAak+EW5OTbkXFNN2cqmLHG/EzRN4tnYbZVFKNJUq4yoA1StURanVr+RHBVbnQaXsCe6VqhvhiUzfaHVSBltTCn8XYAvbu4S1rZdqyM/Qa9Y5hTqOTp2abt8hJDBbj417Wwlf1pso/atDG9eOP/FV/wDvMPrH32hjWF2xTgeOJ1/yqxPwjYad0DyUSRHRdtCoQBh8i/mqUl+Ga87k6GMaxBJoJ51GP7qmVGptOsDrVqN51XsfjOnZGFrYp+qpCpVqkFrZ9MoGps3iRzjJTlNu2i3lv0XCp0GYnLfrqN+77TX1y/SMr0G4v/nUPfUN/wBmXPcPe6gmzaa1alqlFXVw2a4IdiBmOnC0kto9IGHoLfrBVb/l0lZj4jPfKPW0zSlJsu0zN6vQnjgNKlAj9dx80nNU6Hccv/JP+Nb5gTu3l6XcRWNsMTQQXGmVnYEDUsRYenvlHbFVajFixZm4s7AnXxf5y0pA8kzQMMMqWt/qw/lITaexK+LJXDUjUKWL2K6A3A4kcx8JOYJc1JT4D5Spba2lVo1vsajpoM2R2W+ptex1iods2ZnUEM1Nw8evHCVvRb/KctTdfFr7WGrj/BqfynXQ3sxf9qrDibmoxGg0Ftdb/OdWF32x5YKuJqEnQDsnX1E0cJVZhckQDYGopytTcMNSCrAgd5Fr2j6Sdo75VhVasbvVekaLZja6kAXsttfCV1akbFUJls2/oc1w5yMytma65uw/DUa6MNPMTUKdRx7ViPj6zCOizeynh6jUK4+zqMpVx7VN7W9QdPd4zesKwZQVbMp4TNlTUjRjacR5WBiXpHkYoJFxQwp3SPiwmz65YWJXKPNiF+s87ipxmm9LO/K12/RaOqU2Jdvxut1sPyrr5nyEy3jebcMajsy5XbCxh0nC5j1S853MKTBihtoujhyxlo3c3e/SKNkKipUfKGe9lA00sCeMsWE6JKqAlnpt4qzD4Mol4YwlKpOv7JKcknSZmTJraIM0zF9EFci6NSJvwLkC3nl4yLr9EWP5LSPlWX62g5Ywj1JMZBtraITdqtkJfhYqfQm1pq2ytp5lBEpuzejPHICHpLYleFWkdAdfvTt3Zrlbo3tKSpHipIPxBmHPFNWjoeLNpuLLzWckTK9/xfGKDypj4s006mezeVXa4yHE4g5bCmgF8puQXNrMGFvZ5c4nx9Ssd5l/HRnkOW/Yuw6uJoJWy4cZ76dSg9lit7DTW1/WHOj8i/RxOD/ZmYmqdD+yxSWriqi6suWl35RcufC5AHoZl1CkWZVXixCjzJsJvNLZ5o0EpqNEQJp4Cxmc1tmM7U2u+Iq1K1TV6jX46KOQA7gLAeU4qdK51Nh3yUr7u1hVdKdKo4UsAQhOg5kgW4TkSgQbMrC1xax5afONSFthinTH3yfSPUqtI6MWHjoflF0cGDwo1G8g5+QnbT2PUbhhKzf4dU/SM/wWReJp0zbqyx77/CDDVGpnMhseF5PDdXFOLJgqw/wyPfeSOC6LcawOcBDroQ7H0KKR8ZVxXZKk+hl2NLY9KpSIVqmIdKpFszhc7KG5kAgaSq1cS7aMdDqQLAHxIHE6zXhuDX//AJgw5C59WtbUMWJuPG3rKlj+i3GU1VlXrSb3VVYFQOZzgX8oEZR9ltPuik5Vis4k1iN0cUvtYWuP8Jj8hI7EbLdfap1F80cfMRn9A3+y9bG/qUv+FflKLturmxD+dvcJoGDokIihbWUcdOAGolB2zhXWs/ZbW7cDw5nymXG/szo519EczP1jahVAU+yLA5QTy5mEMQVPZ7Plpw4TlYRYqdm1hy11vpy/13CaFJraMTVj61zqx1J01JuL63Hu+MSJz3nQDCTvsGSomN2qYbE0sy5lDBmUcWUG5Hra3rPTWy3DoKlE3B4rz93fMC6MMQlPE5qqZqTjqma18lyGDfsi83mhsvq2DU2sD49lv/PjFZnsZiWiZSveHUq6Rtc9tRm/Zb+RhO4/MPAgxA4wDpW2f1eOdxotYB/DNwf46/3pRwbGbL0w7Hz0OsF70zf2SNDo2vuPpMWdptxyuJkyRqQVWcrTrrcJxmSRUQ1NtefKxII8Z2LtGoiqVxD3I1CvVBXXgToD36XnItAtexUW7za878NiaaYapTaijVWN1q5mzIOzoLNbk3Ec4F/wMs0vd/fkUsDS61mepY9p3Q5jmJtfNm0Urxty11E4H6YGBNqWYeJFM+gu3zlaUNh6agIKrMoqAFfYFsvtXzHhwW3LXlIRc1aoS1kHtVCFACILAkD3ADmSO+U4xIpSNNp9JruuanSDX+7qXHf2Rx9JXNn48mvUZlKlqjNlIsRmOa1j5yqvthuCqipfsqaaEgcu0RmJ8byV2JUzEEc7X0sAbagARc0uOh+Fvkafhq909JW9tY3IXORnXKLhGs33raaG3iO+SWErdi0qe8+06JqdWzWZWRtUawFrgh1a48RlPETNiX2Nnkv6FWxm0HVyFNgNLXPIWPxvBHG2CSbivhjfW/Xqt/RrEeogmuznUju6NtldftCkCLql6h7uyOz+0VnoFNnHu+ImH9DmJybQ4+1SYftKZvq1z3xLGHKmwkuW6pLnibC5v3zpp7KA4Kotw00Hwiw8WHgkoNcCR3RYwniIkPFBpCxwYXxEWuG/NGwYoGQgsYX80V+jD8URmhhpCCv0Ud8YxuDXIxNjZSfcLx8NG8RqpHeDIQy2goZrnna3x+gjmJwdNUu9PN4Bbsb8QANeF5EbXx2Iw1Y0zkHaBpkro2XQAnxGngfSHszbh6xXZjxzWOgBX2x7vrF8GnZ0FkjKNHPX6HHxNSo2FrUlTRlpvnBUMORUHS4IkfiuhDaCAkdS4/LV19zATX92cOVZ2AGQgdWQTqpJYC3heTzVI5TfswTjG9Hmmr0abQVA/UZkK5rq9NtLXv7V+EronoTevav6NhsUhYDNSrNQvzLKcyDxBJYeB8J58o0yzBRxJAHmSAB8Y+DsRJGjdENVC9anUBscjKbXAZAc3wb5zaNm4gUwKbG6H+rJBtY/dJ7xy8JlPRzs4YSsadQ5hUsxYcUqLcAoPvCxII42PDSas2CIW62ZDrobj08DF5NsZDolqRAGht5X/wDUUao/EfdIzD125XJHI6X8p1U8Rm4ceanQiLDIzefBCrQdCGIZSDw5i08xY7DGlUZG9pGKn0M9VYm9iLH/ACkzAulTYrUsT1mXKtXnw7S+Xhb3R+GVOhWVWrKXXec9opoVo1iUBGHOdeDwbVXCUlZ3PBVUsePGw5Sz9H25NPaCVsxytSanlOtiGD3BAI/CNfCX/CbrpgrdXXNBV1qKjVGeqb/eCjM3IDkBy43DnWguN7O3B7uKaa9YmqgZTYXQ88uYH/zKztHdfD0cy1aAaiSGLpUKOzDm1PrO1xNrcLnSXbZO1KOIVhRdmKjtDI6sPO44ykbV2blYl6l2vxYE39eIikndMtvVojHp4SmT1dBHU/dqU1IXjazHt39ZD06SLWbIoRTY5RewJ7gSdJLtgmtcdod6nMPhODCYXO7HXQ2NxbQA6+VlJv5QprQWBvnsslEdgXlE2i6Vars1IPd2VWUlXa2gC94Fhcm9peqyZaVzyUyn1ti3v1blSVym4vpzAPEX+sDAltmnypVSIYbOoHUddbwCEe+4vBO59k4i+hAHIKzAeggj6Ri5P9kTuztxsHiErKobLcFSbAgi1rzQW6c2A7OFX1qk/ALMvRBEvEGg0ir06Yn7tCiPPrG+ojFTpmx5FwtBfKmx+bGZ1H6OItoZSohdv/mDaB/3iDypJ9YH6U9oEH+kW8qdIfwylOnMRwcIxULlZbk6R9ot/wAU/wDlpj+GMVukXaIP+11f2P8A8yM2bQvaMbSo2Ma4qhKk7JU9JG0f7ZV96/ygXpL2j/bKvvX+UqtQ6xOaLtGhIuuF6S9o6/0up6hD/DO5ekraH9pY+aUj/DKNgW7UmKdLSMik0Z8jkn2Sm1d7cTiVy1nDjiPs6YIPeGUAiRZxLH/XMc/OOdTEmlLcECsk4+y4bH6WMTh6SUurpOqDKC2cMQO8hrfCS1Ppuf7+FU/q1SPmpmc9TG3pSfHH9FfJP9lp366QaWPoBOpenURwVYsrL3MNADwlP2DWRMRTeqbIrZibE8ASNB42nNXHHzjBgVQ5O9noDcGqtctUTtU2tYlQVupIOjWN/wCU0SjSVdVOXyNlPodJivQzj8MqMlasgql+wlRrALYezm7Nyb8NZeN8aGR8KtEGnVxFdV6ymzK3VqrPUsFNmOUDiDxiWrdDk9F0ZV4nKfGxHxGkDBTxyH+8AR68ZVcbsfE0ld6WPrdhS+SqlKroLm2ewI4EX1kKm3cezonWoGcKw+zRiQ4uuuYBWI5GVQVmiGh3E/8AclE6TN2Ovwr2tnUZ1u1zdeWveLj1nXRw+06gvTxiroQc9CndXU2IIA4WtrIvesbUwuFNapjUezojIuHpgWqELmzEcr8LesuK3plSetmCExJlt303CxGCYtUIqISSairlFyb6ryEqRM0XZnqjYugnCDqcQxIu9RVUXGYimhJIHd9oNZpjbDo5s2RbnjoVvfmwHZY+YlN3O3dGDo4PsgVGpu1Y2GZncI1ieJyjs+ku6Vz3zNJ7tD0lWyL2nsBn1Wq6AahR/VjyCWtIDGsy3XENTrKvJlzH/uEAr7zLoa47vdp8pl20jVq13NQmmuZqmUkEv2iAfBeQ77QXJ0Ox44yeyN22EpgvSTqxfXKzEWJ1te5Gktu1qdJaBqIEKBQUYey9N7qUvzBBHkfKQOIwwI4X5C/zt8ZwNuir9lajqh4oGuhPM5DpBjk/9Dsnj+4jGM2gamHY00Yi69pso+zzHKTrxIU6C+s4qFPMNATLtsbdnih+1ReKsF4nhcW1sBYd0kqu51H7t6Z5AagejcPQiPhJJaMmVSb+xm5U9x+MOaCd1q3JlI5e19QfnBD5ifjPOMKCCJHgggglEFBp0B4IIaYLJvZTcIztYawQTV6Mnsg6nGEIUEys2Lofwxs4lhw66QQR2Mz5e0P5IeSCCNFBFIzUSCCQoj+quWHeYxi0tpBBBfQUXsVhhpx0+UlsFvFVoNSajVdWoszU7nOq5lykqjXUXFxw5wQQ4rRb0XHC9N2LylK6UaisCpbIVYA6Xyg5W48Muto7hukXDmvTqOhCgUw1lsCaS5QRYXW45AWgggvFEJZJFsodLuBpJYmq/Fzkpki7MTlGYrwkBvx0rYbGYU0aK1gWqUm7aKuiMGOoY90EED4orYbyN6JHavTdgqisj4Su6m4IbqQCD/fMx7a+KotiC+FpvSp3DKlRlcqb3sCBYrwsD8YIJOCj0VzbJ7YXSNWo4hq9fNiSyhO1UIKi+Y5BYqBe2lhwmkbI6X8DVsHZ6Df/AGL2f86XHvtDggTimw4tlswm1KVZc1KolRe9HVh8DMj6RdokY9rGzJ1aqL2GXLn18CSYcETWx8X7EbP39W7DELbUBWA7K3A4++S77dRsooHOW0W3Mn6QQQfjjY/5ZUy97D2SiUhnuKjau4J1P8h6yRTDuDo4dPEXYe7j7hBBII7OwKv4j7wPhBBBKsl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5" name="Picture 13" descr="http://www.tastemakersonline.com/images/uploads/artists/Tyd3cMX8m3ujZx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928670"/>
            <a:ext cx="1571636" cy="2135376"/>
          </a:xfrm>
          <a:prstGeom prst="rect">
            <a:avLst/>
          </a:prstGeom>
          <a:noFill/>
        </p:spPr>
      </p:pic>
      <p:pic>
        <p:nvPicPr>
          <p:cNvPr id="3087" name="Picture 15" descr="http://www.label-park.com/blog/wp-content/uploads/2012/09/birdy_nam_n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3286148" cy="2172966"/>
          </a:xfrm>
          <a:prstGeom prst="rect">
            <a:avLst/>
          </a:prstGeom>
          <a:noFill/>
        </p:spPr>
      </p:pic>
      <p:pic>
        <p:nvPicPr>
          <p:cNvPr id="3079" name="Picture 7" descr="http://t3.gstatic.com/images?q=tbn:ANd9GcR0TBqedrVJ-PP5DGr348biLRMHSoUkXmuOwa85Cem4kvrrhRIZh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1768090" cy="1587673"/>
          </a:xfrm>
          <a:prstGeom prst="rect">
            <a:avLst/>
          </a:prstGeom>
          <a:noFill/>
        </p:spPr>
      </p:pic>
      <p:pic>
        <p:nvPicPr>
          <p:cNvPr id="3089" name="Picture 17" descr="http://polemag.vichy-universite.com/wp-content/uploads/2012/03/entete-vichy-actu-c2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428736"/>
            <a:ext cx="2857487" cy="171449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43670" y="2928934"/>
            <a:ext cx="4500330" cy="29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différentes idées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Faire la soirée le </a:t>
            </a:r>
            <a:r>
              <a:rPr lang="fr-FR" b="1" dirty="0" smtClean="0">
                <a:solidFill>
                  <a:schemeClr val="bg1"/>
                </a:solidFill>
              </a:rPr>
              <a:t>samedi soir </a:t>
            </a:r>
            <a:r>
              <a:rPr lang="fr-FR" dirty="0" smtClean="0">
                <a:solidFill>
                  <a:schemeClr val="bg1"/>
                </a:solidFill>
              </a:rPr>
              <a:t>pour organiser des animations l’après midi en ville! </a:t>
            </a:r>
            <a:r>
              <a:rPr lang="fr-FR" sz="1600" i="1" dirty="0" smtClean="0">
                <a:solidFill>
                  <a:schemeClr val="bg1"/>
                </a:solidFill>
              </a:rPr>
              <a:t>Encore jamais fait auparavant</a:t>
            </a:r>
          </a:p>
          <a:p>
            <a:pPr>
              <a:spcBef>
                <a:spcPts val="0"/>
              </a:spcBef>
              <a:buNone/>
            </a:pPr>
            <a:r>
              <a:rPr lang="fr-FR" sz="2800" i="1" dirty="0" smtClean="0">
                <a:solidFill>
                  <a:schemeClr val="bg1"/>
                </a:solidFill>
              </a:rPr>
              <a:t>(partenariat avec un bar / animation en musique /</a:t>
            </a:r>
          </a:p>
          <a:p>
            <a:pPr>
              <a:spcBef>
                <a:spcPts val="0"/>
              </a:spcBef>
              <a:buNone/>
            </a:pPr>
            <a:r>
              <a:rPr lang="fr-FR" sz="2800" i="1" dirty="0" smtClean="0">
                <a:solidFill>
                  <a:schemeClr val="bg1"/>
                </a:solidFill>
              </a:rPr>
              <a:t>promouvoir notre évènement aux yeux du grand public ).</a:t>
            </a:r>
          </a:p>
          <a:p>
            <a:pPr>
              <a:buNone/>
            </a:pPr>
            <a:endParaRPr lang="fr-FR" sz="2800" i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License IV pour l’alcool fort</a:t>
            </a:r>
          </a:p>
          <a:p>
            <a:pPr>
              <a:buNone/>
            </a:pPr>
            <a:r>
              <a:rPr lang="fr-FR" sz="2800" i="1" dirty="0" smtClean="0">
                <a:solidFill>
                  <a:schemeClr val="bg1"/>
                </a:solidFill>
              </a:rPr>
              <a:t>(permettrait d’avantage de recettes et une grande diversité de boissons).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différentes idées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Ecocup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Réaliser des verres à notre effigie pour les Watt et la course de Solex !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506" name="Picture 2" descr="Eco 30 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86190"/>
            <a:ext cx="2000250" cy="2000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Eco 30 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876"/>
            <a:ext cx="2000250" cy="2000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0" name="Picture 6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929066"/>
            <a:ext cx="2000250" cy="2000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différentes idées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Idée de pub en contribution des plaquettes:</a:t>
            </a:r>
          </a:p>
          <a:p>
            <a:pPr>
              <a:buNone/>
            </a:pPr>
            <a:r>
              <a:rPr lang="fr-FR" sz="2800" i="1" dirty="0" smtClean="0">
                <a:solidFill>
                  <a:schemeClr val="bg1"/>
                </a:solidFill>
              </a:rPr>
              <a:t>Réaliser un décors à l’entrée de la salle avec les sponsors de l’évènement.</a:t>
            </a:r>
            <a:endParaRPr lang="fr-FR" sz="2800" i="1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71810"/>
            <a:ext cx="4357718" cy="29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263</Words>
  <Application>Microsoft Office PowerPoint</Application>
  <PresentationFormat>Affichage à l'écran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</vt:lpstr>
      <vt:lpstr>Les objectifs</vt:lpstr>
      <vt:lpstr>Les chiffres de l’année précédente</vt:lpstr>
      <vt:lpstr>Les chiffres de l’année précédente </vt:lpstr>
      <vt:lpstr>La salle</vt:lpstr>
      <vt:lpstr>Les têtes d’affiche</vt:lpstr>
      <vt:lpstr>Les différentes idées</vt:lpstr>
      <vt:lpstr>Les différentes idées</vt:lpstr>
      <vt:lpstr>Les différentes idées</vt:lpstr>
      <vt:lpstr>Les responsabilités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Bowgo</dc:creator>
  <cp:lastModifiedBy>Bowgo</cp:lastModifiedBy>
  <cp:revision>22</cp:revision>
  <dcterms:created xsi:type="dcterms:W3CDTF">2012-10-09T11:12:51Z</dcterms:created>
  <dcterms:modified xsi:type="dcterms:W3CDTF">2012-10-09T20:19:52Z</dcterms:modified>
</cp:coreProperties>
</file>