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34D8B58-8200-4E47-A267-C36FD9BBDDAE}" type="datetimeFigureOut">
              <a:rPr lang="fr-FR" smtClean="0"/>
              <a:t>03/10/2012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F73B737-1469-4FB0-BF0D-1F9D0B010910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trend_line_drawing_vector_flowers_1518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910096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2276872"/>
            <a:ext cx="7631856" cy="1752600"/>
          </a:xfrm>
        </p:spPr>
        <p:txBody>
          <a:bodyPr>
            <a:normAutofit/>
          </a:bodyPr>
          <a:lstStyle/>
          <a:p>
            <a:r>
              <a:rPr lang="fr-FR" sz="4300" b="1" dirty="0" smtClean="0">
                <a:solidFill>
                  <a:schemeClr val="bg1"/>
                </a:solidFill>
              </a:rPr>
              <a:t>Happy, fleuriste sur la place de la Croix-Rousse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4" name="Image 3" descr="HAP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29500" y="0"/>
            <a:ext cx="1714500" cy="17145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0" y="8469560"/>
            <a:ext cx="7064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5 place de la </a:t>
            </a:r>
            <a:r>
              <a:rPr lang="fr-FR" sz="2800" b="1" i="1" dirty="0">
                <a:solidFill>
                  <a:schemeClr val="accent1"/>
                </a:solidFill>
              </a:rPr>
              <a:t>Croix </a:t>
            </a:r>
            <a:r>
              <a:rPr lang="fr-FR" sz="2800" b="1" i="1" dirty="0" smtClean="0">
                <a:solidFill>
                  <a:schemeClr val="accent1"/>
                </a:solidFill>
              </a:rPr>
              <a:t>Rousse, 69004 LYON</a:t>
            </a:r>
            <a:endParaRPr lang="fr-FR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  <a:effectLst/>
              </a:rPr>
              <a:t>F</a:t>
            </a:r>
            <a:r>
              <a:rPr lang="fr-FR" b="1" dirty="0" smtClean="0">
                <a:solidFill>
                  <a:schemeClr val="tx1"/>
                </a:solidFill>
                <a:effectLst/>
              </a:rPr>
              <a:t>leuriste avec une déco       moderne, zen et tendance.</a:t>
            </a:r>
            <a:endParaRPr lang="fr-FR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Espace réservé du contenu 3" descr="Address_6265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7056784" cy="5066409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755576" y="404664"/>
            <a:ext cx="378280" cy="590660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accent1"/>
                </a:solidFill>
              </a:rPr>
              <a:t>N</a:t>
            </a:r>
            <a:r>
              <a:rPr lang="fr-FR" sz="2000" b="1" dirty="0" smtClean="0"/>
              <a:t>ous pouvons voir à l’entrée du magasin une banderole aux couleurs de l’enseigne.</a:t>
            </a:r>
          </a:p>
          <a:p>
            <a:endParaRPr lang="fr-FR" sz="2000" b="1" dirty="0" smtClean="0"/>
          </a:p>
          <a:p>
            <a:r>
              <a:rPr lang="fr-FR" sz="2000" b="1" dirty="0" smtClean="0">
                <a:solidFill>
                  <a:schemeClr val="accent1"/>
                </a:solidFill>
              </a:rPr>
              <a:t>A</a:t>
            </a:r>
            <a:r>
              <a:rPr lang="fr-FR" sz="2000" b="1" dirty="0" smtClean="0"/>
              <a:t>ttirant le client avec des offres attractives, Happy utilise donc du Noir, du Blanc, et du Rose.</a:t>
            </a:r>
            <a:endParaRPr lang="fr-FR" sz="2000" b="1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Une banderole attractive aux couleurs du magasin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r-FR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vec une lumière indirecte et tamisée.  L’ambiance du magasin est calme et zen.</a:t>
            </a:r>
          </a:p>
          <a:p>
            <a:endParaRPr lang="fr-F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miroirs sont présents sur les plafonds  pour donner une sensation d’espace dans le magasin.</a:t>
            </a:r>
            <a:endParaRPr lang="fr-F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Décoration tendance moderne, </a:t>
            </a:r>
            <a:r>
              <a:rPr lang="fr-FR" dirty="0" smtClean="0"/>
              <a:t>et </a:t>
            </a:r>
            <a:r>
              <a:rPr lang="fr-FR" dirty="0" err="1" smtClean="0"/>
              <a:t>causy</a:t>
            </a:r>
            <a:r>
              <a:rPr lang="fr-FR" dirty="0" smtClean="0"/>
              <a:t> ?</a:t>
            </a:r>
            <a:endParaRPr lang="fr-FR" dirty="0"/>
          </a:p>
        </p:txBody>
      </p:sp>
      <p:pic>
        <p:nvPicPr>
          <p:cNvPr id="5" name="Image 4" descr="boutique-happy-fleu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1412776"/>
            <a:ext cx="5472608" cy="4032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</TotalTime>
  <Words>109</Words>
  <Application>Microsoft Office PowerPoint</Application>
  <PresentationFormat>Affichage à l'écran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Verve</vt:lpstr>
      <vt:lpstr>     </vt:lpstr>
      <vt:lpstr>Fleuriste avec une déco       moderne, zen et tendance.</vt:lpstr>
      <vt:lpstr>Diapositive 3</vt:lpstr>
      <vt:lpstr>Diapositive 4</vt:lpstr>
    </vt:vector>
  </TitlesOfParts>
  <Company>LPP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modele</dc:creator>
  <cp:lastModifiedBy>modele</cp:lastModifiedBy>
  <cp:revision>5</cp:revision>
  <dcterms:created xsi:type="dcterms:W3CDTF">2012-10-03T08:12:20Z</dcterms:created>
  <dcterms:modified xsi:type="dcterms:W3CDTF">2012-10-03T08:57:02Z</dcterms:modified>
</cp:coreProperties>
</file>