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3"/>
  </p:notesMasterIdLst>
  <p:sldIdLst>
    <p:sldId id="256" r:id="rId2"/>
    <p:sldId id="257" r:id="rId3"/>
    <p:sldId id="258" r:id="rId4"/>
    <p:sldId id="259" r:id="rId5"/>
    <p:sldId id="261" r:id="rId6"/>
    <p:sldId id="260" r:id="rId7"/>
    <p:sldId id="262" r:id="rId8"/>
    <p:sldId id="263" r:id="rId9"/>
    <p:sldId id="265" r:id="rId10"/>
    <p:sldId id="264" r:id="rId11"/>
    <p:sldId id="266" r:id="rId12"/>
  </p:sldIdLst>
  <p:sldSz cx="9144000" cy="6858000" type="screen4x3"/>
  <p:notesSz cx="6858000" cy="9144000"/>
  <p:custShowLst>
    <p:custShow name="Diaporama personnalisé 1" id="0">
      <p:sldLst>
        <p:sld r:id="rId2"/>
      </p:sldLst>
    </p:custShow>
    <p:custShow name="présentation bleu creation" id="1">
      <p:sldLst>
        <p:sld r:id="rId2"/>
        <p:sld r:id="rId3"/>
        <p:sld r:id="rId4"/>
        <p:sld r:id="rId5"/>
        <p:sld r:id="rId6"/>
        <p:sld r:id="rId7"/>
        <p:sld r:id="rId8"/>
        <p:sld r:id="rId9"/>
        <p:sld r:id="rId11"/>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11"/>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16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0264B-51FD-444E-9EFD-B3448133C949}" type="datetimeFigureOut">
              <a:rPr lang="fr-FR" smtClean="0"/>
              <a:t>25/09/2012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37D53-4F8D-4927-946C-CEC07700378C}" type="slidenum">
              <a:rPr lang="fr-FR" smtClean="0"/>
              <a:t>‹N°›</a:t>
            </a:fld>
            <a:endParaRPr lang="fr-FR"/>
          </a:p>
        </p:txBody>
      </p:sp>
    </p:spTree>
    <p:extLst>
      <p:ext uri="{BB962C8B-B14F-4D97-AF65-F5344CB8AC3E}">
        <p14:creationId xmlns:p14="http://schemas.microsoft.com/office/powerpoint/2010/main" val="2615871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C37D53-4F8D-4927-946C-CEC07700378C}" type="slidenum">
              <a:rPr lang="fr-FR" smtClean="0"/>
              <a:t>1</a:t>
            </a:fld>
            <a:endParaRPr lang="fr-FR"/>
          </a:p>
        </p:txBody>
      </p:sp>
    </p:spTree>
    <p:extLst>
      <p:ext uri="{BB962C8B-B14F-4D97-AF65-F5344CB8AC3E}">
        <p14:creationId xmlns:p14="http://schemas.microsoft.com/office/powerpoint/2010/main" val="3590571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D4C68AC5-1D27-469E-AABE-1F1044C4BCC8}" type="datetime1">
              <a:rPr lang="fr-FR" smtClean="0"/>
              <a:t>25/09/2012</a:t>
            </a:fld>
            <a:endParaRPr lang="fr-FR"/>
          </a:p>
        </p:txBody>
      </p:sp>
      <p:sp>
        <p:nvSpPr>
          <p:cNvPr id="5" name="Footer Placeholder 4"/>
          <p:cNvSpPr>
            <a:spLocks noGrp="1"/>
          </p:cNvSpPr>
          <p:nvPr>
            <p:ph type="ftr" sz="quarter" idx="11"/>
          </p:nvPr>
        </p:nvSpPr>
        <p:spPr/>
        <p:txBody>
          <a:bodyPr/>
          <a:lstStyle>
            <a:lvl1pPr>
              <a:defRPr>
                <a:solidFill>
                  <a:schemeClr val="tx2"/>
                </a:solidFill>
              </a:defRPr>
            </a:lvl1pPr>
          </a:lstStyle>
          <a:p>
            <a:r>
              <a:rPr lang="fr-FR" smtClean="0"/>
              <a:t>Autteur - Bleu Creation</a:t>
            </a:r>
            <a:endParaRPr lang="fr-F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374A2FE-8B46-4A01-9FD6-6C3C09AF0499}" type="slidenum">
              <a:rPr lang="fr-FR" smtClean="0"/>
              <a:t>‹N°›</a:t>
            </a:fld>
            <a:endParaRPr lang="fr-F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D14281B5-BB0C-4EC7-AC4A-D48ACC2437FA}" type="datetime1">
              <a:rPr lang="fr-FR" smtClean="0"/>
              <a:t>25/09/2012</a:t>
            </a:fld>
            <a:endParaRPr lang="fr-FR"/>
          </a:p>
        </p:txBody>
      </p:sp>
      <p:sp>
        <p:nvSpPr>
          <p:cNvPr id="5" name="Footer Placeholder 4"/>
          <p:cNvSpPr>
            <a:spLocks noGrp="1"/>
          </p:cNvSpPr>
          <p:nvPr>
            <p:ph type="ftr" sz="quarter" idx="11"/>
          </p:nvPr>
        </p:nvSpPr>
        <p:spPr/>
        <p:txBody>
          <a:bodyPr/>
          <a:lstStyle/>
          <a:p>
            <a:r>
              <a:rPr lang="fr-FR" smtClean="0"/>
              <a:t>Autteur - Bleu Creation</a:t>
            </a:r>
            <a:endParaRPr lang="fr-FR"/>
          </a:p>
        </p:txBody>
      </p:sp>
      <p:sp>
        <p:nvSpPr>
          <p:cNvPr id="6" name="Slide Number Placeholder 5"/>
          <p:cNvSpPr>
            <a:spLocks noGrp="1"/>
          </p:cNvSpPr>
          <p:nvPr>
            <p:ph type="sldNum" sz="quarter" idx="12"/>
          </p:nvPr>
        </p:nvSpPr>
        <p:spPr/>
        <p:txBody>
          <a:bodyPr/>
          <a:lstStyle/>
          <a:p>
            <a:fld id="{9374A2FE-8B46-4A01-9FD6-6C3C09AF0499}" type="slidenum">
              <a:rPr lang="fr-FR" smtClean="0"/>
              <a:t>‹N°›</a:t>
            </a:fld>
            <a:endParaRPr lang="fr-F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4F59DA0-323F-47C3-8B6F-D9C1B579057D}" type="datetime1">
              <a:rPr lang="fr-FR" smtClean="0"/>
              <a:t>25/09/2012</a:t>
            </a:fld>
            <a:endParaRPr lang="fr-FR"/>
          </a:p>
        </p:txBody>
      </p:sp>
      <p:sp>
        <p:nvSpPr>
          <p:cNvPr id="5" name="Footer Placeholder 4"/>
          <p:cNvSpPr>
            <a:spLocks noGrp="1"/>
          </p:cNvSpPr>
          <p:nvPr>
            <p:ph type="ftr" sz="quarter" idx="11"/>
          </p:nvPr>
        </p:nvSpPr>
        <p:spPr/>
        <p:txBody>
          <a:bodyPr/>
          <a:lstStyle/>
          <a:p>
            <a:r>
              <a:rPr lang="fr-FR" smtClean="0"/>
              <a:t>Autteur - Bleu Creation</a:t>
            </a:r>
            <a:endParaRPr lang="fr-FR"/>
          </a:p>
        </p:txBody>
      </p:sp>
      <p:sp>
        <p:nvSpPr>
          <p:cNvPr id="6" name="Slide Number Placeholder 5"/>
          <p:cNvSpPr>
            <a:spLocks noGrp="1"/>
          </p:cNvSpPr>
          <p:nvPr>
            <p:ph type="sldNum" sz="quarter" idx="12"/>
          </p:nvPr>
        </p:nvSpPr>
        <p:spPr/>
        <p:txBody>
          <a:bodyPr/>
          <a:lstStyle/>
          <a:p>
            <a:fld id="{9374A2FE-8B46-4A01-9FD6-6C3C09AF0499}" type="slidenum">
              <a:rPr lang="fr-FR" smtClean="0"/>
              <a:t>‹N°›</a:t>
            </a:fld>
            <a:endParaRPr lang="fr-F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18F2A9E-5A2F-4325-B83D-04480294E4A2}" type="datetime1">
              <a:rPr lang="fr-FR" smtClean="0"/>
              <a:t>25/09/2012</a:t>
            </a:fld>
            <a:endParaRPr lang="fr-FR"/>
          </a:p>
        </p:txBody>
      </p:sp>
      <p:sp>
        <p:nvSpPr>
          <p:cNvPr id="5" name="Footer Placeholder 4"/>
          <p:cNvSpPr>
            <a:spLocks noGrp="1"/>
          </p:cNvSpPr>
          <p:nvPr>
            <p:ph type="ftr" sz="quarter" idx="11"/>
          </p:nvPr>
        </p:nvSpPr>
        <p:spPr/>
        <p:txBody>
          <a:bodyPr/>
          <a:lstStyle/>
          <a:p>
            <a:r>
              <a:rPr lang="fr-FR" smtClean="0"/>
              <a:t>Autteur - Bleu Creation</a:t>
            </a:r>
            <a:endParaRPr lang="fr-FR"/>
          </a:p>
        </p:txBody>
      </p:sp>
      <p:sp>
        <p:nvSpPr>
          <p:cNvPr id="6" name="Slide Number Placeholder 5"/>
          <p:cNvSpPr>
            <a:spLocks noGrp="1"/>
          </p:cNvSpPr>
          <p:nvPr>
            <p:ph type="sldNum" sz="quarter" idx="12"/>
          </p:nvPr>
        </p:nvSpPr>
        <p:spPr/>
        <p:txBody>
          <a:bodyPr/>
          <a:lstStyle/>
          <a:p>
            <a:fld id="{9374A2FE-8B46-4A01-9FD6-6C3C09AF0499}" type="slidenum">
              <a:rPr lang="fr-FR" smtClean="0"/>
              <a:t>‹N°›</a:t>
            </a:fld>
            <a:endParaRPr lang="fr-FR"/>
          </a:p>
        </p:txBody>
      </p:sp>
      <p:sp>
        <p:nvSpPr>
          <p:cNvPr id="11" name="Title 10"/>
          <p:cNvSpPr>
            <a:spLocks noGrp="1"/>
          </p:cNvSpPr>
          <p:nvPr>
            <p:ph type="title"/>
          </p:nvPr>
        </p:nvSpPr>
        <p:spPr/>
        <p:txBody>
          <a:bodyPr/>
          <a:lstStyle/>
          <a:p>
            <a:r>
              <a:rPr lang="fr-FR" smtClean="0"/>
              <a:t>Modifiez le style du titre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35E3F3C-24F0-44D9-B2D7-62FA686A8841}" type="datetime1">
              <a:rPr lang="fr-FR" smtClean="0"/>
              <a:t>25/09/2012</a:t>
            </a:fld>
            <a:endParaRPr lang="fr-FR"/>
          </a:p>
        </p:txBody>
      </p:sp>
      <p:sp>
        <p:nvSpPr>
          <p:cNvPr id="5" name="Footer Placeholder 4"/>
          <p:cNvSpPr>
            <a:spLocks noGrp="1"/>
          </p:cNvSpPr>
          <p:nvPr>
            <p:ph type="ftr" sz="quarter" idx="11"/>
          </p:nvPr>
        </p:nvSpPr>
        <p:spPr/>
        <p:txBody>
          <a:bodyPr/>
          <a:lstStyle/>
          <a:p>
            <a:r>
              <a:rPr lang="fr-FR" smtClean="0"/>
              <a:t>Autteur - Bleu Creation</a:t>
            </a:r>
            <a:endParaRPr lang="fr-FR"/>
          </a:p>
        </p:txBody>
      </p:sp>
      <p:sp>
        <p:nvSpPr>
          <p:cNvPr id="6" name="Slide Number Placeholder 5"/>
          <p:cNvSpPr>
            <a:spLocks noGrp="1"/>
          </p:cNvSpPr>
          <p:nvPr>
            <p:ph type="sldNum" sz="quarter" idx="12"/>
          </p:nvPr>
        </p:nvSpPr>
        <p:spPr/>
        <p:txBody>
          <a:bodyPr/>
          <a:lstStyle/>
          <a:p>
            <a:fld id="{9374A2FE-8B46-4A01-9FD6-6C3C09AF0499}"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FA6B837-6AED-4101-A388-D77CDD0B5D30}" type="datetime1">
              <a:rPr lang="fr-FR" smtClean="0"/>
              <a:t>25/09/2012</a:t>
            </a:fld>
            <a:endParaRPr lang="fr-FR"/>
          </a:p>
        </p:txBody>
      </p:sp>
      <p:sp>
        <p:nvSpPr>
          <p:cNvPr id="6" name="Footer Placeholder 5"/>
          <p:cNvSpPr>
            <a:spLocks noGrp="1"/>
          </p:cNvSpPr>
          <p:nvPr>
            <p:ph type="ftr" sz="quarter" idx="11"/>
          </p:nvPr>
        </p:nvSpPr>
        <p:spPr/>
        <p:txBody>
          <a:bodyPr/>
          <a:lstStyle/>
          <a:p>
            <a:r>
              <a:rPr lang="fr-FR" smtClean="0"/>
              <a:t>Autteur - Bleu Creation</a:t>
            </a:r>
            <a:endParaRPr lang="fr-FR"/>
          </a:p>
        </p:txBody>
      </p:sp>
      <p:sp>
        <p:nvSpPr>
          <p:cNvPr id="7" name="Slide Number Placeholder 6"/>
          <p:cNvSpPr>
            <a:spLocks noGrp="1"/>
          </p:cNvSpPr>
          <p:nvPr>
            <p:ph type="sldNum" sz="quarter" idx="12"/>
          </p:nvPr>
        </p:nvSpPr>
        <p:spPr/>
        <p:txBody>
          <a:bodyPr/>
          <a:lstStyle/>
          <a:p>
            <a:fld id="{9374A2FE-8B46-4A01-9FD6-6C3C09AF0499}" type="slidenum">
              <a:rPr lang="fr-FR" smtClean="0"/>
              <a:t>‹N°›</a:t>
            </a:fld>
            <a:endParaRPr lang="fr-FR"/>
          </a:p>
        </p:txBody>
      </p:sp>
      <p:sp>
        <p:nvSpPr>
          <p:cNvPr id="12" name="Title 11"/>
          <p:cNvSpPr>
            <a:spLocks noGrp="1"/>
          </p:cNvSpPr>
          <p:nvPr>
            <p:ph type="title"/>
          </p:nvPr>
        </p:nvSpPr>
        <p:spPr/>
        <p:txBody>
          <a:bodyPr/>
          <a:lstStyle>
            <a:lvl1pPr>
              <a:defRPr>
                <a:solidFill>
                  <a:schemeClr val="tx2"/>
                </a:solidFill>
              </a:defRPr>
            </a:lvl1pPr>
          </a:lstStyle>
          <a:p>
            <a:r>
              <a:rPr lang="fr-FR" smtClean="0"/>
              <a:t>Modifiez le style du titre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F5DA415-ADE5-4EE0-A965-E6AD9AB19607}" type="datetime1">
              <a:rPr lang="fr-FR" smtClean="0"/>
              <a:t>25/09/2012</a:t>
            </a:fld>
            <a:endParaRPr lang="fr-FR"/>
          </a:p>
        </p:txBody>
      </p:sp>
      <p:sp>
        <p:nvSpPr>
          <p:cNvPr id="8" name="Footer Placeholder 7"/>
          <p:cNvSpPr>
            <a:spLocks noGrp="1"/>
          </p:cNvSpPr>
          <p:nvPr>
            <p:ph type="ftr" sz="quarter" idx="11"/>
          </p:nvPr>
        </p:nvSpPr>
        <p:spPr/>
        <p:txBody>
          <a:bodyPr/>
          <a:lstStyle/>
          <a:p>
            <a:r>
              <a:rPr lang="fr-FR" smtClean="0"/>
              <a:t>Autteur - Bleu Creation</a:t>
            </a:r>
            <a:endParaRPr lang="fr-FR"/>
          </a:p>
        </p:txBody>
      </p:sp>
      <p:sp>
        <p:nvSpPr>
          <p:cNvPr id="9" name="Slide Number Placeholder 8"/>
          <p:cNvSpPr>
            <a:spLocks noGrp="1"/>
          </p:cNvSpPr>
          <p:nvPr>
            <p:ph type="sldNum" sz="quarter" idx="12"/>
          </p:nvPr>
        </p:nvSpPr>
        <p:spPr/>
        <p:txBody>
          <a:bodyPr/>
          <a:lstStyle/>
          <a:p>
            <a:fld id="{9374A2FE-8B46-4A01-9FD6-6C3C09AF0499}" type="slidenum">
              <a:rPr lang="fr-FR" smtClean="0"/>
              <a:t>‹N°›</a:t>
            </a:fld>
            <a:endParaRPr lang="fr-F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72F28D7-1A9D-409A-B6D6-241838EBE6E8}" type="datetime1">
              <a:rPr lang="fr-FR" smtClean="0"/>
              <a:t>25/09/2012</a:t>
            </a:fld>
            <a:endParaRPr lang="fr-FR"/>
          </a:p>
        </p:txBody>
      </p:sp>
      <p:sp>
        <p:nvSpPr>
          <p:cNvPr id="4" name="Footer Placeholder 3"/>
          <p:cNvSpPr>
            <a:spLocks noGrp="1"/>
          </p:cNvSpPr>
          <p:nvPr>
            <p:ph type="ftr" sz="quarter" idx="11"/>
          </p:nvPr>
        </p:nvSpPr>
        <p:spPr/>
        <p:txBody>
          <a:bodyPr/>
          <a:lstStyle/>
          <a:p>
            <a:r>
              <a:rPr lang="fr-FR" smtClean="0"/>
              <a:t>Autteur - Bleu Creation</a:t>
            </a:r>
            <a:endParaRPr lang="fr-FR"/>
          </a:p>
        </p:txBody>
      </p:sp>
      <p:sp>
        <p:nvSpPr>
          <p:cNvPr id="5" name="Slide Number Placeholder 4"/>
          <p:cNvSpPr>
            <a:spLocks noGrp="1"/>
          </p:cNvSpPr>
          <p:nvPr>
            <p:ph type="sldNum" sz="quarter" idx="12"/>
          </p:nvPr>
        </p:nvSpPr>
        <p:spPr/>
        <p:txBody>
          <a:bodyPr/>
          <a:lstStyle/>
          <a:p>
            <a:fld id="{9374A2FE-8B46-4A01-9FD6-6C3C09AF0499}" type="slidenum">
              <a:rPr lang="fr-FR" smtClean="0"/>
              <a:t>‹N°›</a:t>
            </a:fld>
            <a:endParaRPr lang="fr-F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5E5FC-2237-48BB-9720-AE90F7A25856}" type="datetime1">
              <a:rPr lang="fr-FR" smtClean="0"/>
              <a:t>25/09/2012</a:t>
            </a:fld>
            <a:endParaRPr lang="fr-FR"/>
          </a:p>
        </p:txBody>
      </p:sp>
      <p:sp>
        <p:nvSpPr>
          <p:cNvPr id="3" name="Footer Placeholder 2"/>
          <p:cNvSpPr>
            <a:spLocks noGrp="1"/>
          </p:cNvSpPr>
          <p:nvPr>
            <p:ph type="ftr" sz="quarter" idx="11"/>
          </p:nvPr>
        </p:nvSpPr>
        <p:spPr/>
        <p:txBody>
          <a:bodyPr/>
          <a:lstStyle/>
          <a:p>
            <a:r>
              <a:rPr lang="fr-FR" smtClean="0"/>
              <a:t>Autteur - Bleu Creation</a:t>
            </a:r>
            <a:endParaRPr lang="fr-FR"/>
          </a:p>
        </p:txBody>
      </p:sp>
      <p:sp>
        <p:nvSpPr>
          <p:cNvPr id="4" name="Slide Number Placeholder 3"/>
          <p:cNvSpPr>
            <a:spLocks noGrp="1"/>
          </p:cNvSpPr>
          <p:nvPr>
            <p:ph type="sldNum" sz="quarter" idx="12"/>
          </p:nvPr>
        </p:nvSpPr>
        <p:spPr/>
        <p:txBody>
          <a:bodyPr/>
          <a:lstStyle/>
          <a:p>
            <a:fld id="{9374A2FE-8B46-4A01-9FD6-6C3C09AF049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fr-FR" smtClean="0"/>
              <a:t>Modifiez le style du titre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F5705DB-19BC-4657-8C56-92D83A968322}" type="datetime1">
              <a:rPr lang="fr-FR" smtClean="0"/>
              <a:t>25/09/2012</a:t>
            </a:fld>
            <a:endParaRPr lang="fr-FR"/>
          </a:p>
        </p:txBody>
      </p:sp>
      <p:sp>
        <p:nvSpPr>
          <p:cNvPr id="6" name="Footer Placeholder 5"/>
          <p:cNvSpPr>
            <a:spLocks noGrp="1"/>
          </p:cNvSpPr>
          <p:nvPr>
            <p:ph type="ftr" sz="quarter" idx="11"/>
          </p:nvPr>
        </p:nvSpPr>
        <p:spPr/>
        <p:txBody>
          <a:bodyPr/>
          <a:lstStyle/>
          <a:p>
            <a:r>
              <a:rPr lang="fr-FR" smtClean="0"/>
              <a:t>Autteur - Bleu Creation</a:t>
            </a:r>
            <a:endParaRPr lang="fr-FR"/>
          </a:p>
        </p:txBody>
      </p:sp>
      <p:sp>
        <p:nvSpPr>
          <p:cNvPr id="7" name="Slide Number Placeholder 6"/>
          <p:cNvSpPr>
            <a:spLocks noGrp="1"/>
          </p:cNvSpPr>
          <p:nvPr>
            <p:ph type="sldNum" sz="quarter" idx="12"/>
          </p:nvPr>
        </p:nvSpPr>
        <p:spPr/>
        <p:txBody>
          <a:bodyPr/>
          <a:lstStyle/>
          <a:p>
            <a:fld id="{9374A2FE-8B46-4A01-9FD6-6C3C09AF049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fr-FR" smtClean="0"/>
              <a:t>Modifiez le style du titre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D6E3B9A-95BB-4F9A-BC36-79259CF9BF01}" type="datetime1">
              <a:rPr lang="fr-FR" smtClean="0"/>
              <a:t>25/09/2012</a:t>
            </a:fld>
            <a:endParaRPr lang="fr-FR"/>
          </a:p>
        </p:txBody>
      </p:sp>
      <p:sp>
        <p:nvSpPr>
          <p:cNvPr id="6" name="Footer Placeholder 5"/>
          <p:cNvSpPr>
            <a:spLocks noGrp="1"/>
          </p:cNvSpPr>
          <p:nvPr>
            <p:ph type="ftr" sz="quarter" idx="11"/>
          </p:nvPr>
        </p:nvSpPr>
        <p:spPr/>
        <p:txBody>
          <a:bodyPr/>
          <a:lstStyle/>
          <a:p>
            <a:r>
              <a:rPr lang="fr-FR" smtClean="0"/>
              <a:t>Autteur - Bleu Creation</a:t>
            </a:r>
            <a:endParaRPr lang="fr-FR"/>
          </a:p>
        </p:txBody>
      </p:sp>
      <p:sp>
        <p:nvSpPr>
          <p:cNvPr id="7" name="Slide Number Placeholder 6"/>
          <p:cNvSpPr>
            <a:spLocks noGrp="1"/>
          </p:cNvSpPr>
          <p:nvPr>
            <p:ph type="sldNum" sz="quarter" idx="12"/>
          </p:nvPr>
        </p:nvSpPr>
        <p:spPr/>
        <p:txBody>
          <a:bodyPr/>
          <a:lstStyle/>
          <a:p>
            <a:fld id="{9374A2FE-8B46-4A01-9FD6-6C3C09AF0499}"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7BEAEE81-0688-4009-AEA7-9F09425AA088}" type="datetime1">
              <a:rPr lang="fr-FR" smtClean="0"/>
              <a:t>25/09/2012</a:t>
            </a:fld>
            <a:endParaRPr lang="fr-F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fr-FR" smtClean="0"/>
              <a:t>Autteur - Bleu Creation</a:t>
            </a:r>
            <a:endParaRPr lang="fr-F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9374A2FE-8B46-4A01-9FD6-6C3C09AF0499}"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853" y="476672"/>
            <a:ext cx="1853968" cy="1803175"/>
          </a:xfrm>
          <a:prstGeom prst="rect">
            <a:avLst/>
          </a:prstGeom>
        </p:spPr>
      </p:pic>
      <p:sp>
        <p:nvSpPr>
          <p:cNvPr id="4" name="Espace réservé de la date 3"/>
          <p:cNvSpPr>
            <a:spLocks noGrp="1"/>
          </p:cNvSpPr>
          <p:nvPr>
            <p:ph type="dt" sz="half" idx="10"/>
          </p:nvPr>
        </p:nvSpPr>
        <p:spPr/>
        <p:txBody>
          <a:bodyPr/>
          <a:lstStyle/>
          <a:p>
            <a:fld id="{F2094282-36B5-4048-A936-991C65E36908}" type="datetime1">
              <a:rPr lang="fr-FR" smtClean="0"/>
              <a:t>25/09/2012</a:t>
            </a:fld>
            <a:endParaRPr lang="fr-FR"/>
          </a:p>
        </p:txBody>
      </p:sp>
      <p:sp>
        <p:nvSpPr>
          <p:cNvPr id="5" name="Espace réservé du pied de page 4"/>
          <p:cNvSpPr>
            <a:spLocks noGrp="1"/>
          </p:cNvSpPr>
          <p:nvPr>
            <p:ph type="ftr" sz="quarter" idx="11"/>
          </p:nvPr>
        </p:nvSpPr>
        <p:spPr/>
        <p:txBody>
          <a:bodyPr/>
          <a:lstStyle/>
          <a:p>
            <a:r>
              <a:rPr lang="fr-FR" dirty="0" smtClean="0"/>
              <a:t>Auteur – BLEU CREATION</a:t>
            </a:r>
            <a:endParaRPr lang="fr-FR" dirty="0"/>
          </a:p>
        </p:txBody>
      </p:sp>
      <p:sp>
        <p:nvSpPr>
          <p:cNvPr id="6" name="Espace réservé du numéro de diapositive 5"/>
          <p:cNvSpPr>
            <a:spLocks noGrp="1"/>
          </p:cNvSpPr>
          <p:nvPr>
            <p:ph type="sldNum" sz="quarter" idx="12"/>
          </p:nvPr>
        </p:nvSpPr>
        <p:spPr/>
        <p:txBody>
          <a:bodyPr/>
          <a:lstStyle/>
          <a:p>
            <a:fld id="{9374A2FE-8B46-4A01-9FD6-6C3C09AF0499}" type="slidenum">
              <a:rPr lang="fr-FR" smtClean="0"/>
              <a:t>1</a:t>
            </a:fld>
            <a:endParaRPr lang="fr-FR"/>
          </a:p>
        </p:txBody>
      </p:sp>
      <p:sp>
        <p:nvSpPr>
          <p:cNvPr id="3" name="Rectangle 2"/>
          <p:cNvSpPr/>
          <p:nvPr/>
        </p:nvSpPr>
        <p:spPr>
          <a:xfrm>
            <a:off x="1504494" y="4162352"/>
            <a:ext cx="6135013" cy="923330"/>
          </a:xfrm>
          <a:prstGeom prst="rect">
            <a:avLst/>
          </a:prstGeom>
          <a:noFill/>
        </p:spPr>
        <p:txBody>
          <a:bodyPr wrap="none" lIns="91440" tIns="45720" rIns="91440" bIns="45720">
            <a:prstTxWarp prst="textWave2">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sz="5400" b="1" spc="50" dirty="0" smtClean="0">
                <a:ln w="11430"/>
                <a:solidFill>
                  <a:srgbClr val="0070C0"/>
                </a:solidFill>
                <a:effectLst>
                  <a:outerShdw blurRad="76200" dist="50800" dir="5400000" algn="tl" rotWithShape="0">
                    <a:srgbClr val="000000">
                      <a:alpha val="65000"/>
                    </a:srgbClr>
                  </a:outerShdw>
                </a:effectLst>
              </a:rPr>
              <a:t>BLEU CREATION</a:t>
            </a:r>
            <a:endParaRPr lang="fr-FR" sz="5400" b="1" spc="50" dirty="0">
              <a:ln w="11430"/>
              <a:solidFill>
                <a:srgbClr val="0070C0"/>
              </a:solidFill>
              <a:effectLst>
                <a:outerShdw blurRad="76200" dist="50800" dir="5400000" algn="tl" rotWithShape="0">
                  <a:srgbClr val="000000">
                    <a:alpha val="65000"/>
                  </a:srgbClr>
                </a:outerShdw>
              </a:effectLst>
            </a:endParaRPr>
          </a:p>
        </p:txBody>
      </p:sp>
    </p:spTree>
    <p:custDataLst>
      <p:tags r:id="rId1"/>
    </p:custDataLst>
    <p:extLst>
      <p:ext uri="{BB962C8B-B14F-4D97-AF65-F5344CB8AC3E}">
        <p14:creationId xmlns:p14="http://schemas.microsoft.com/office/powerpoint/2010/main" val="1876442407"/>
      </p:ext>
    </p:extLst>
  </p:cSld>
  <p:clrMapOvr>
    <a:masterClrMapping/>
  </p:clrMapOvr>
  <mc:AlternateContent xmlns:mc="http://schemas.openxmlformats.org/markup-compatibility/2006">
    <mc:Choice xmlns:p14="http://schemas.microsoft.com/office/powerpoint/2010/main" Requires="p14">
      <p:transition spd="slow" p14:dur="1500" advTm="2899">
        <p:split orient="vert"/>
      </p:transition>
    </mc:Choice>
    <mc:Fallback>
      <p:transition spd="slow" advTm="289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76056" y="-819472"/>
            <a:ext cx="3422483" cy="1886921"/>
          </a:xfrm>
        </p:spPr>
        <p:txBody>
          <a:bodyPr/>
          <a:lstStyle/>
          <a:p>
            <a:pPr algn="ctr"/>
            <a:r>
              <a:rPr lang="fr-FR" dirty="0" smtClean="0">
                <a:solidFill>
                  <a:srgbClr val="0070C0"/>
                </a:solidFill>
              </a:rPr>
              <a:t>Kakémono</a:t>
            </a:r>
            <a:endParaRPr lang="fr-FR" dirty="0">
              <a:solidFill>
                <a:srgbClr val="0070C0"/>
              </a:solidFill>
            </a:endParaRP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7624" y="548680"/>
            <a:ext cx="2263155" cy="5567363"/>
          </a:xfrm>
        </p:spPr>
      </p:pic>
      <p:sp>
        <p:nvSpPr>
          <p:cNvPr id="4" name="Espace réservé du texte 3"/>
          <p:cNvSpPr>
            <a:spLocks noGrp="1"/>
          </p:cNvSpPr>
          <p:nvPr>
            <p:ph type="body" sz="half" idx="2"/>
          </p:nvPr>
        </p:nvSpPr>
        <p:spPr>
          <a:xfrm>
            <a:off x="5034579" y="1268760"/>
            <a:ext cx="3411725" cy="4852341"/>
          </a:xfrm>
          <a:ln>
            <a:solidFill>
              <a:srgbClr val="0070C0"/>
            </a:solidFill>
          </a:ln>
        </p:spPr>
        <p:txBody>
          <a:bodyPr>
            <a:normAutofit/>
          </a:bodyPr>
          <a:lstStyle/>
          <a:p>
            <a:r>
              <a:rPr lang="fr-FR" dirty="0" smtClean="0"/>
              <a:t>Les supports de signalétique interne ou externe type Kakémono et totems sont fréquemment utilisés lors de salons évènementiels ou d’exhibitions , Les kakémonos peuvent être de type suspendu ou à enrouler, il convient de bien en définir l’usage, avant d’en commander la création</a:t>
            </a:r>
          </a:p>
          <a:p>
            <a:endParaRPr lang="fr-FR" dirty="0"/>
          </a:p>
          <a:p>
            <a:r>
              <a:rPr lang="fr-FR" dirty="0" smtClean="0"/>
              <a:t>Formats – Tarifs de </a:t>
            </a:r>
            <a:r>
              <a:rPr lang="fr-FR" b="1" dirty="0" smtClean="0">
                <a:solidFill>
                  <a:srgbClr val="FF0000"/>
                </a:solidFill>
              </a:rPr>
              <a:t>101 </a:t>
            </a:r>
            <a:r>
              <a:rPr lang="fr-FR" dirty="0" smtClean="0"/>
              <a:t>€ à </a:t>
            </a:r>
            <a:r>
              <a:rPr lang="fr-FR" b="1" dirty="0" smtClean="0">
                <a:solidFill>
                  <a:srgbClr val="FF0000"/>
                </a:solidFill>
              </a:rPr>
              <a:t> 400 </a:t>
            </a:r>
            <a:r>
              <a:rPr lang="fr-FR" dirty="0" smtClean="0"/>
              <a:t>€</a:t>
            </a:r>
          </a:p>
          <a:p>
            <a:r>
              <a:rPr lang="fr-FR" dirty="0" smtClean="0"/>
              <a:t>60 x 160 cm          100 x 207 cm</a:t>
            </a:r>
          </a:p>
          <a:p>
            <a:r>
              <a:rPr lang="fr-FR" dirty="0" smtClean="0"/>
              <a:t>70 x 180 cm          120 x 207 cm</a:t>
            </a:r>
          </a:p>
          <a:p>
            <a:r>
              <a:rPr lang="fr-FR" dirty="0" smtClean="0"/>
              <a:t>80 x 185 cm          150 x 207 cm</a:t>
            </a:r>
          </a:p>
          <a:p>
            <a:r>
              <a:rPr lang="fr-FR" dirty="0" smtClean="0"/>
              <a:t>84 x 207 cm</a:t>
            </a:r>
          </a:p>
          <a:p>
            <a:endParaRPr lang="fr-FR" dirty="0"/>
          </a:p>
          <a:p>
            <a:r>
              <a:rPr lang="fr-FR" dirty="0" smtClean="0"/>
              <a:t>Autres formats à la demande</a:t>
            </a:r>
            <a:endParaRPr lang="fr-FR" dirty="0"/>
          </a:p>
        </p:txBody>
      </p:sp>
      <p:sp>
        <p:nvSpPr>
          <p:cNvPr id="6" name="Espace réservé de la date 5"/>
          <p:cNvSpPr>
            <a:spLocks noGrp="1"/>
          </p:cNvSpPr>
          <p:nvPr>
            <p:ph type="dt" sz="half" idx="10"/>
          </p:nvPr>
        </p:nvSpPr>
        <p:spPr>
          <a:xfrm>
            <a:off x="323528" y="6309320"/>
            <a:ext cx="2133600" cy="365125"/>
          </a:xfrm>
        </p:spPr>
        <p:txBody>
          <a:bodyPr/>
          <a:lstStyle/>
          <a:p>
            <a:fld id="{E2D53F94-8262-49B5-A298-1A7E4663EA3F}" type="datetime1">
              <a:rPr lang="fr-FR" smtClean="0"/>
              <a:t>25/09/2012</a:t>
            </a:fld>
            <a:endParaRPr lang="fr-FR" dirty="0"/>
          </a:p>
        </p:txBody>
      </p:sp>
      <p:sp>
        <p:nvSpPr>
          <p:cNvPr id="7" name="Espace réservé du pied de page 6"/>
          <p:cNvSpPr>
            <a:spLocks noGrp="1"/>
          </p:cNvSpPr>
          <p:nvPr>
            <p:ph type="ftr" sz="quarter" idx="11"/>
          </p:nvPr>
        </p:nvSpPr>
        <p:spPr>
          <a:xfrm>
            <a:off x="3131840" y="6309320"/>
            <a:ext cx="2895600" cy="365125"/>
          </a:xfrm>
        </p:spPr>
        <p:txBody>
          <a:bodyPr/>
          <a:lstStyle/>
          <a:p>
            <a:r>
              <a:rPr lang="fr-FR" dirty="0" smtClean="0"/>
              <a:t>Auteur – BLEU CREATION</a:t>
            </a:r>
            <a:endParaRPr lang="fr-FR" dirty="0"/>
          </a:p>
        </p:txBody>
      </p:sp>
      <p:sp>
        <p:nvSpPr>
          <p:cNvPr id="8" name="Espace réservé du numéro de diapositive 7"/>
          <p:cNvSpPr>
            <a:spLocks noGrp="1"/>
          </p:cNvSpPr>
          <p:nvPr>
            <p:ph type="sldNum" sz="quarter" idx="12"/>
          </p:nvPr>
        </p:nvSpPr>
        <p:spPr/>
        <p:txBody>
          <a:bodyPr/>
          <a:lstStyle/>
          <a:p>
            <a:fld id="{9374A2FE-8B46-4A01-9FD6-6C3C09AF0499}" type="slidenum">
              <a:rPr lang="fr-FR" smtClean="0"/>
              <a:t>10</a:t>
            </a:fld>
            <a:endParaRPr lang="fr-FR"/>
          </a:p>
        </p:txBody>
      </p:sp>
    </p:spTree>
    <p:custDataLst>
      <p:tags r:id="rId1"/>
    </p:custDataLst>
    <p:extLst>
      <p:ext uri="{BB962C8B-B14F-4D97-AF65-F5344CB8AC3E}">
        <p14:creationId xmlns:p14="http://schemas.microsoft.com/office/powerpoint/2010/main" val="1200015339"/>
      </p:ext>
    </p:extLst>
  </p:cSld>
  <p:clrMapOvr>
    <a:masterClrMapping/>
  </p:clrMapOvr>
  <mc:AlternateContent xmlns:mc="http://schemas.openxmlformats.org/markup-compatibility/2006">
    <mc:Choice xmlns:p14="http://schemas.microsoft.com/office/powerpoint/2010/main" Requires="p14">
      <p:transition spd="slow" p14:dur="1600" advTm="22138">
        <p14:gallery dir="l"/>
      </p:transition>
    </mc:Choice>
    <mc:Fallback>
      <p:transition spd="slow" advTm="221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fade">
                                      <p:cBhvr>
                                        <p:cTn id="20" dur="1000"/>
                                        <p:tgtEl>
                                          <p:spTgt spid="4">
                                            <p:bg/>
                                          </p:spTgt>
                                        </p:tgtEl>
                                      </p:cBhvr>
                                    </p:animEffect>
                                    <p:anim calcmode="lin" valueType="num">
                                      <p:cBhvr>
                                        <p:cTn id="21" dur="1000" fill="hold"/>
                                        <p:tgtEl>
                                          <p:spTgt spid="4">
                                            <p:bg/>
                                          </p:spTgt>
                                        </p:tgtEl>
                                        <p:attrNameLst>
                                          <p:attrName>ppt_x</p:attrName>
                                        </p:attrNameLst>
                                      </p:cBhvr>
                                      <p:tavLst>
                                        <p:tav tm="0">
                                          <p:val>
                                            <p:strVal val="#ppt_x"/>
                                          </p:val>
                                        </p:tav>
                                        <p:tav tm="100000">
                                          <p:val>
                                            <p:strVal val="#ppt_x"/>
                                          </p:val>
                                        </p:tav>
                                      </p:tavLst>
                                    </p:anim>
                                    <p:anim calcmode="lin" valueType="num">
                                      <p:cBhvr>
                                        <p:cTn id="22"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fade">
                                      <p:cBhvr>
                                        <p:cTn id="34" dur="1000"/>
                                        <p:tgtEl>
                                          <p:spTgt spid="4">
                                            <p:txEl>
                                              <p:pRg st="2" end="2"/>
                                            </p:txEl>
                                          </p:spTgt>
                                        </p:tgtEl>
                                      </p:cBhvr>
                                    </p:animEffect>
                                    <p:anim calcmode="lin" valueType="num">
                                      <p:cBhvr>
                                        <p:cTn id="3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1000"/>
                                        <p:tgtEl>
                                          <p:spTgt spid="4">
                                            <p:txEl>
                                              <p:pRg st="3" end="3"/>
                                            </p:txEl>
                                          </p:spTgt>
                                        </p:tgtEl>
                                      </p:cBhvr>
                                    </p:animEffect>
                                    <p:anim calcmode="lin" valueType="num">
                                      <p:cBhvr>
                                        <p:cTn id="4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fade">
                                      <p:cBhvr>
                                        <p:cTn id="55" dur="1000"/>
                                        <p:tgtEl>
                                          <p:spTgt spid="4">
                                            <p:txEl>
                                              <p:pRg st="5" end="5"/>
                                            </p:txEl>
                                          </p:spTgt>
                                        </p:tgtEl>
                                      </p:cBhvr>
                                    </p:animEffect>
                                    <p:anim calcmode="lin" valueType="num">
                                      <p:cBhvr>
                                        <p:cTn id="5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6" end="6"/>
                                            </p:txEl>
                                          </p:spTgt>
                                        </p:tgtEl>
                                        <p:attrNameLst>
                                          <p:attrName>style.visibility</p:attrName>
                                        </p:attrNameLst>
                                      </p:cBhvr>
                                      <p:to>
                                        <p:strVal val="visible"/>
                                      </p:to>
                                    </p:set>
                                    <p:animEffect transition="in" filter="fade">
                                      <p:cBhvr>
                                        <p:cTn id="62" dur="1000"/>
                                        <p:tgtEl>
                                          <p:spTgt spid="4">
                                            <p:txEl>
                                              <p:pRg st="6" end="6"/>
                                            </p:txEl>
                                          </p:spTgt>
                                        </p:tgtEl>
                                      </p:cBhvr>
                                    </p:animEffect>
                                    <p:anim calcmode="lin" valueType="num">
                                      <p:cBhvr>
                                        <p:cTn id="6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Effect transition="in" filter="fade">
                                      <p:cBhvr>
                                        <p:cTn id="69" dur="1000"/>
                                        <p:tgtEl>
                                          <p:spTgt spid="4">
                                            <p:txEl>
                                              <p:pRg st="8" end="8"/>
                                            </p:txEl>
                                          </p:spTgt>
                                        </p:tgtEl>
                                      </p:cBhvr>
                                    </p:animEffect>
                                    <p:anim calcmode="lin" valueType="num">
                                      <p:cBhvr>
                                        <p:cTn id="70"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819472"/>
            <a:ext cx="3422483" cy="1886921"/>
          </a:xfrm>
        </p:spPr>
        <p:txBody>
          <a:bodyPr/>
          <a:lstStyle/>
          <a:p>
            <a:pPr algn="ctr"/>
            <a:r>
              <a:rPr lang="fr-FR" dirty="0" smtClean="0">
                <a:solidFill>
                  <a:srgbClr val="0070C0"/>
                </a:solidFill>
              </a:rPr>
              <a:t>Menus</a:t>
            </a:r>
            <a:endParaRPr lang="fr-FR" dirty="0">
              <a:solidFill>
                <a:srgbClr val="0070C0"/>
              </a:solidFill>
            </a:endParaRPr>
          </a:p>
        </p:txBody>
      </p:sp>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908720"/>
            <a:ext cx="4920562" cy="3974336"/>
          </a:xfrm>
        </p:spPr>
      </p:pic>
      <p:sp>
        <p:nvSpPr>
          <p:cNvPr id="4" name="Espace réservé du texte 3"/>
          <p:cNvSpPr>
            <a:spLocks noGrp="1"/>
          </p:cNvSpPr>
          <p:nvPr>
            <p:ph type="body" sz="half" idx="2"/>
          </p:nvPr>
        </p:nvSpPr>
        <p:spPr>
          <a:xfrm>
            <a:off x="5220072" y="1124744"/>
            <a:ext cx="3411725" cy="5040560"/>
          </a:xfrm>
          <a:ln>
            <a:solidFill>
              <a:srgbClr val="0070C0"/>
            </a:solidFill>
          </a:ln>
        </p:spPr>
        <p:txBody>
          <a:bodyPr>
            <a:normAutofit/>
          </a:bodyPr>
          <a:lstStyle/>
          <a:p>
            <a:r>
              <a:rPr lang="fr-FR" dirty="0" smtClean="0"/>
              <a:t>Menu restaurant , carte de </a:t>
            </a:r>
            <a:r>
              <a:rPr lang="fr-FR" dirty="0" err="1" smtClean="0"/>
              <a:t>desserts,carte</a:t>
            </a:r>
            <a:r>
              <a:rPr lang="fr-FR" dirty="0" smtClean="0"/>
              <a:t> de </a:t>
            </a:r>
            <a:r>
              <a:rPr lang="fr-FR" dirty="0" err="1" smtClean="0"/>
              <a:t>bar,notre</a:t>
            </a:r>
            <a:r>
              <a:rPr lang="fr-FR" dirty="0" smtClean="0"/>
              <a:t> agence vous propose la création de menus de restaurant original, à vos couleurs regroupant l’ensemble de vos mets ainsi que vos prix</a:t>
            </a:r>
          </a:p>
          <a:p>
            <a:endParaRPr lang="fr-FR" dirty="0"/>
          </a:p>
          <a:p>
            <a:r>
              <a:rPr lang="fr-FR" dirty="0" smtClean="0"/>
              <a:t>Format – Tarifs</a:t>
            </a:r>
          </a:p>
          <a:p>
            <a:r>
              <a:rPr lang="fr-FR" dirty="0" smtClean="0"/>
              <a:t>A2 ouvert – 40 x 60 cm       </a:t>
            </a:r>
            <a:r>
              <a:rPr lang="fr-FR" b="1" dirty="0" smtClean="0">
                <a:solidFill>
                  <a:srgbClr val="FF0000"/>
                </a:solidFill>
              </a:rPr>
              <a:t>200 </a:t>
            </a:r>
            <a:r>
              <a:rPr lang="fr-FR" dirty="0" smtClean="0"/>
              <a:t>€ </a:t>
            </a:r>
          </a:p>
          <a:p>
            <a:r>
              <a:rPr lang="fr-FR" dirty="0" smtClean="0"/>
              <a:t>A3 ouvert – 43 x 29 cm       </a:t>
            </a:r>
            <a:r>
              <a:rPr lang="fr-FR" b="1" dirty="0" smtClean="0">
                <a:solidFill>
                  <a:srgbClr val="FF0000"/>
                </a:solidFill>
              </a:rPr>
              <a:t>160 </a:t>
            </a:r>
            <a:r>
              <a:rPr lang="fr-FR" dirty="0" smtClean="0"/>
              <a:t>€</a:t>
            </a:r>
          </a:p>
          <a:p>
            <a:r>
              <a:rPr lang="fr-FR" dirty="0" smtClean="0"/>
              <a:t>A4 ouvert – recto                 </a:t>
            </a:r>
            <a:r>
              <a:rPr lang="fr-FR" b="1" dirty="0" smtClean="0">
                <a:solidFill>
                  <a:srgbClr val="FF0000"/>
                </a:solidFill>
              </a:rPr>
              <a:t>110</a:t>
            </a:r>
            <a:r>
              <a:rPr lang="fr-FR" dirty="0" smtClean="0"/>
              <a:t> € </a:t>
            </a:r>
          </a:p>
          <a:p>
            <a:r>
              <a:rPr lang="fr-FR" dirty="0" smtClean="0"/>
              <a:t>A4 ouvert – recto/verso     </a:t>
            </a:r>
            <a:r>
              <a:rPr lang="fr-FR" b="1" dirty="0" smtClean="0">
                <a:solidFill>
                  <a:srgbClr val="FF0000"/>
                </a:solidFill>
              </a:rPr>
              <a:t>180</a:t>
            </a:r>
            <a:r>
              <a:rPr lang="fr-FR" dirty="0" smtClean="0"/>
              <a:t> € </a:t>
            </a:r>
          </a:p>
          <a:p>
            <a:r>
              <a:rPr lang="fr-FR" dirty="0" smtClean="0"/>
              <a:t>Menu           63 x 30 cm        </a:t>
            </a:r>
            <a:r>
              <a:rPr lang="fr-FR" b="1" dirty="0" smtClean="0">
                <a:solidFill>
                  <a:srgbClr val="FF0000"/>
                </a:solidFill>
              </a:rPr>
              <a:t>400</a:t>
            </a:r>
            <a:r>
              <a:rPr lang="fr-FR" dirty="0" smtClean="0"/>
              <a:t> €</a:t>
            </a:r>
          </a:p>
          <a:p>
            <a:r>
              <a:rPr lang="fr-FR" dirty="0" smtClean="0"/>
              <a:t>Menu           34 x 50 cm        </a:t>
            </a:r>
            <a:r>
              <a:rPr lang="fr-FR" b="1" dirty="0" smtClean="0">
                <a:solidFill>
                  <a:srgbClr val="FF0000"/>
                </a:solidFill>
              </a:rPr>
              <a:t>350</a:t>
            </a:r>
            <a:r>
              <a:rPr lang="fr-FR" dirty="0" smtClean="0"/>
              <a:t> €</a:t>
            </a:r>
          </a:p>
          <a:p>
            <a:r>
              <a:rPr lang="fr-FR" dirty="0" smtClean="0"/>
              <a:t>Menu             7 x 18 cm        </a:t>
            </a:r>
            <a:r>
              <a:rPr lang="fr-FR" b="1" dirty="0" smtClean="0">
                <a:solidFill>
                  <a:srgbClr val="FF0000"/>
                </a:solidFill>
              </a:rPr>
              <a:t>300</a:t>
            </a:r>
            <a:r>
              <a:rPr lang="fr-FR" dirty="0" smtClean="0"/>
              <a:t> €         </a:t>
            </a:r>
            <a:endParaRPr lang="fr-FR" dirty="0"/>
          </a:p>
        </p:txBody>
      </p:sp>
      <p:sp>
        <p:nvSpPr>
          <p:cNvPr id="5" name="Espace réservé de la date 4"/>
          <p:cNvSpPr>
            <a:spLocks noGrp="1"/>
          </p:cNvSpPr>
          <p:nvPr>
            <p:ph type="dt" sz="half" idx="10"/>
          </p:nvPr>
        </p:nvSpPr>
        <p:spPr>
          <a:xfrm>
            <a:off x="395536" y="6309320"/>
            <a:ext cx="2133600" cy="365125"/>
          </a:xfrm>
        </p:spPr>
        <p:txBody>
          <a:bodyPr/>
          <a:lstStyle/>
          <a:p>
            <a:fld id="{BF5705DB-19BC-4657-8C56-92D83A968322}" type="datetime1">
              <a:rPr lang="fr-FR" smtClean="0"/>
              <a:t>25/09/2012</a:t>
            </a:fld>
            <a:endParaRPr lang="fr-FR" dirty="0"/>
          </a:p>
        </p:txBody>
      </p:sp>
      <p:sp>
        <p:nvSpPr>
          <p:cNvPr id="6" name="Espace réservé du pied de page 5"/>
          <p:cNvSpPr>
            <a:spLocks noGrp="1"/>
          </p:cNvSpPr>
          <p:nvPr>
            <p:ph type="ftr" sz="quarter" idx="11"/>
          </p:nvPr>
        </p:nvSpPr>
        <p:spPr>
          <a:xfrm>
            <a:off x="3131840" y="6309320"/>
            <a:ext cx="2895600" cy="365125"/>
          </a:xfrm>
        </p:spPr>
        <p:txBody>
          <a:bodyPr/>
          <a:lstStyle/>
          <a:p>
            <a:r>
              <a:rPr lang="fr-FR" dirty="0" smtClean="0"/>
              <a:t>Auteur – BLEU CREATION</a:t>
            </a:r>
            <a:endParaRPr lang="fr-FR" dirty="0"/>
          </a:p>
        </p:txBody>
      </p:sp>
      <p:sp>
        <p:nvSpPr>
          <p:cNvPr id="7" name="Espace réservé du numéro de diapositive 6"/>
          <p:cNvSpPr>
            <a:spLocks noGrp="1"/>
          </p:cNvSpPr>
          <p:nvPr>
            <p:ph type="sldNum" sz="quarter" idx="12"/>
          </p:nvPr>
        </p:nvSpPr>
        <p:spPr/>
        <p:txBody>
          <a:bodyPr/>
          <a:lstStyle/>
          <a:p>
            <a:fld id="{9374A2FE-8B46-4A01-9FD6-6C3C09AF0499}" type="slidenum">
              <a:rPr lang="fr-FR" smtClean="0"/>
              <a:t>11</a:t>
            </a:fld>
            <a:endParaRPr lang="fr-FR" dirty="0"/>
          </a:p>
        </p:txBody>
      </p:sp>
    </p:spTree>
    <p:custDataLst>
      <p:tags r:id="rId1"/>
    </p:custDataLst>
    <p:extLst>
      <p:ext uri="{BB962C8B-B14F-4D97-AF65-F5344CB8AC3E}">
        <p14:creationId xmlns:p14="http://schemas.microsoft.com/office/powerpoint/2010/main" val="1348621682"/>
      </p:ext>
    </p:extLst>
  </p:cSld>
  <p:clrMapOvr>
    <a:masterClrMapping/>
  </p:clrMapOvr>
  <p:transition spd="slow" advTm="27039">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anim calcmode="lin" valueType="num">
                                      <p:cBhvr>
                                        <p:cTn id="26" dur="2000" fill="hold"/>
                                        <p:tgtEl>
                                          <p:spTgt spid="8"/>
                                        </p:tgtEl>
                                        <p:attrNameLst>
                                          <p:attrName>ppt_w</p:attrName>
                                        </p:attrNameLst>
                                      </p:cBhvr>
                                      <p:tavLst>
                                        <p:tav tm="0" fmla="#ppt_w*sin(2.5*pi*$)">
                                          <p:val>
                                            <p:fltVal val="0"/>
                                          </p:val>
                                        </p:tav>
                                        <p:tav tm="100000">
                                          <p:val>
                                            <p:fltVal val="1"/>
                                          </p:val>
                                        </p:tav>
                                      </p:tavLst>
                                    </p:anim>
                                    <p:anim calcmode="lin" valueType="num">
                                      <p:cBhvr>
                                        <p:cTn id="27"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bg/>
                                          </p:spTgt>
                                        </p:tgtEl>
                                        <p:attrNameLst>
                                          <p:attrName>style.visibility</p:attrName>
                                        </p:attrNameLst>
                                      </p:cBhvr>
                                      <p:to>
                                        <p:strVal val="visible"/>
                                      </p:to>
                                    </p:set>
                                    <p:animEffect transition="in" filter="fade">
                                      <p:cBhvr>
                                        <p:cTn id="32" dur="1000"/>
                                        <p:tgtEl>
                                          <p:spTgt spid="4">
                                            <p:bg/>
                                          </p:spTgt>
                                        </p:tgtEl>
                                      </p:cBhvr>
                                    </p:animEffect>
                                    <p:anim calcmode="lin" valueType="num">
                                      <p:cBhvr>
                                        <p:cTn id="33" dur="1000" fill="hold"/>
                                        <p:tgtEl>
                                          <p:spTgt spid="4">
                                            <p:bg/>
                                          </p:spTgt>
                                        </p:tgtEl>
                                        <p:attrNameLst>
                                          <p:attrName>ppt_x</p:attrName>
                                        </p:attrNameLst>
                                      </p:cBhvr>
                                      <p:tavLst>
                                        <p:tav tm="0">
                                          <p:val>
                                            <p:strVal val="#ppt_x"/>
                                          </p:val>
                                        </p:tav>
                                        <p:tav tm="100000">
                                          <p:val>
                                            <p:strVal val="#ppt_x"/>
                                          </p:val>
                                        </p:tav>
                                      </p:tavLst>
                                    </p:anim>
                                    <p:anim calcmode="lin" valueType="num">
                                      <p:cBhvr>
                                        <p:cTn id="34"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anim calcmode="lin" valueType="num">
                                      <p:cBhvr>
                                        <p:cTn id="4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
                                            <p:txEl>
                                              <p:pRg st="2" end="2"/>
                                            </p:txEl>
                                          </p:spTgt>
                                        </p:tgtEl>
                                        <p:attrNameLst>
                                          <p:attrName>style.visibility</p:attrName>
                                        </p:attrNameLst>
                                      </p:cBhvr>
                                      <p:to>
                                        <p:strVal val="visible"/>
                                      </p:to>
                                    </p:set>
                                    <p:animEffect transition="in" filter="fade">
                                      <p:cBhvr>
                                        <p:cTn id="46" dur="1000"/>
                                        <p:tgtEl>
                                          <p:spTgt spid="4">
                                            <p:txEl>
                                              <p:pRg st="2" end="2"/>
                                            </p:txEl>
                                          </p:spTgt>
                                        </p:tgtEl>
                                      </p:cBhvr>
                                    </p:animEffect>
                                    <p:anim calcmode="lin" valueType="num">
                                      <p:cBhvr>
                                        <p:cTn id="4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fade">
                                      <p:cBhvr>
                                        <p:cTn id="53" dur="1000"/>
                                        <p:tgtEl>
                                          <p:spTgt spid="4">
                                            <p:txEl>
                                              <p:pRg st="3" end="3"/>
                                            </p:txEl>
                                          </p:spTgt>
                                        </p:tgtEl>
                                      </p:cBhvr>
                                    </p:animEffect>
                                    <p:anim calcmode="lin" valueType="num">
                                      <p:cBhvr>
                                        <p:cTn id="5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4">
                                            <p:txEl>
                                              <p:pRg st="4" end="4"/>
                                            </p:txEl>
                                          </p:spTgt>
                                        </p:tgtEl>
                                        <p:attrNameLst>
                                          <p:attrName>style.visibility</p:attrName>
                                        </p:attrNameLst>
                                      </p:cBhvr>
                                      <p:to>
                                        <p:strVal val="visible"/>
                                      </p:to>
                                    </p:set>
                                    <p:animEffect transition="in" filter="fade">
                                      <p:cBhvr>
                                        <p:cTn id="60" dur="1000"/>
                                        <p:tgtEl>
                                          <p:spTgt spid="4">
                                            <p:txEl>
                                              <p:pRg st="4" end="4"/>
                                            </p:txEl>
                                          </p:spTgt>
                                        </p:tgtEl>
                                      </p:cBhvr>
                                    </p:animEffect>
                                    <p:anim calcmode="lin" valueType="num">
                                      <p:cBhvr>
                                        <p:cTn id="6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1000"/>
                                        <p:tgtEl>
                                          <p:spTgt spid="4">
                                            <p:txEl>
                                              <p:pRg st="5" end="5"/>
                                            </p:txEl>
                                          </p:spTgt>
                                        </p:tgtEl>
                                      </p:cBhvr>
                                    </p:animEffect>
                                    <p:anim calcmode="lin" valueType="num">
                                      <p:cBhvr>
                                        <p:cTn id="6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
                                            <p:txEl>
                                              <p:pRg st="6" end="6"/>
                                            </p:txEl>
                                          </p:spTgt>
                                        </p:tgtEl>
                                        <p:attrNameLst>
                                          <p:attrName>style.visibility</p:attrName>
                                        </p:attrNameLst>
                                      </p:cBhvr>
                                      <p:to>
                                        <p:strVal val="visible"/>
                                      </p:to>
                                    </p:set>
                                    <p:animEffect transition="in" filter="fade">
                                      <p:cBhvr>
                                        <p:cTn id="74" dur="1000"/>
                                        <p:tgtEl>
                                          <p:spTgt spid="4">
                                            <p:txEl>
                                              <p:pRg st="6" end="6"/>
                                            </p:txEl>
                                          </p:spTgt>
                                        </p:tgtEl>
                                      </p:cBhvr>
                                    </p:animEffect>
                                    <p:anim calcmode="lin" valueType="num">
                                      <p:cBhvr>
                                        <p:cTn id="7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4">
                                            <p:txEl>
                                              <p:pRg st="7" end="7"/>
                                            </p:txEl>
                                          </p:spTgt>
                                        </p:tgtEl>
                                        <p:attrNameLst>
                                          <p:attrName>style.visibility</p:attrName>
                                        </p:attrNameLst>
                                      </p:cBhvr>
                                      <p:to>
                                        <p:strVal val="visible"/>
                                      </p:to>
                                    </p:set>
                                    <p:animEffect transition="in" filter="fade">
                                      <p:cBhvr>
                                        <p:cTn id="81" dur="1000"/>
                                        <p:tgtEl>
                                          <p:spTgt spid="4">
                                            <p:txEl>
                                              <p:pRg st="7" end="7"/>
                                            </p:txEl>
                                          </p:spTgt>
                                        </p:tgtEl>
                                      </p:cBhvr>
                                    </p:animEffect>
                                    <p:anim calcmode="lin" valueType="num">
                                      <p:cBhvr>
                                        <p:cTn id="8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8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4">
                                            <p:txEl>
                                              <p:pRg st="8" end="8"/>
                                            </p:txEl>
                                          </p:spTgt>
                                        </p:tgtEl>
                                        <p:attrNameLst>
                                          <p:attrName>style.visibility</p:attrName>
                                        </p:attrNameLst>
                                      </p:cBhvr>
                                      <p:to>
                                        <p:strVal val="visible"/>
                                      </p:to>
                                    </p:set>
                                    <p:animEffect transition="in" filter="fade">
                                      <p:cBhvr>
                                        <p:cTn id="88" dur="1000"/>
                                        <p:tgtEl>
                                          <p:spTgt spid="4">
                                            <p:txEl>
                                              <p:pRg st="8" end="8"/>
                                            </p:txEl>
                                          </p:spTgt>
                                        </p:tgtEl>
                                      </p:cBhvr>
                                    </p:animEffect>
                                    <p:anim calcmode="lin" valueType="num">
                                      <p:cBhvr>
                                        <p:cTn id="8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4">
                                            <p:txEl>
                                              <p:pRg st="9" end="9"/>
                                            </p:txEl>
                                          </p:spTgt>
                                        </p:tgtEl>
                                        <p:attrNameLst>
                                          <p:attrName>style.visibility</p:attrName>
                                        </p:attrNameLst>
                                      </p:cBhvr>
                                      <p:to>
                                        <p:strVal val="visible"/>
                                      </p:to>
                                    </p:set>
                                    <p:animEffect transition="in" filter="fade">
                                      <p:cBhvr>
                                        <p:cTn id="95" dur="1000"/>
                                        <p:tgtEl>
                                          <p:spTgt spid="4">
                                            <p:txEl>
                                              <p:pRg st="9" end="9"/>
                                            </p:txEl>
                                          </p:spTgt>
                                        </p:tgtEl>
                                      </p:cBhvr>
                                    </p:animEffect>
                                    <p:anim calcmode="lin" valueType="num">
                                      <p:cBhvr>
                                        <p:cTn id="9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1035496"/>
            <a:ext cx="3422483" cy="1886921"/>
          </a:xfrm>
        </p:spPr>
        <p:txBody>
          <a:bodyPr/>
          <a:lstStyle/>
          <a:p>
            <a:r>
              <a:rPr lang="fr-FR" dirty="0" smtClean="0">
                <a:solidFill>
                  <a:schemeClr val="tx1">
                    <a:lumMod val="95000"/>
                    <a:lumOff val="5000"/>
                  </a:schemeClr>
                </a:solidFill>
              </a:rPr>
              <a:t>Présentation Agence</a:t>
            </a:r>
            <a:endParaRPr lang="fr-FR" dirty="0">
              <a:solidFill>
                <a:schemeClr val="tx1">
                  <a:lumMod val="95000"/>
                  <a:lumOff val="5000"/>
                </a:schemeClr>
              </a:solidFill>
            </a:endParaRPr>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332656"/>
            <a:ext cx="4413002" cy="6192687"/>
          </a:xfrm>
        </p:spPr>
      </p:pic>
      <p:sp>
        <p:nvSpPr>
          <p:cNvPr id="4" name="Espace réservé du texte 3"/>
          <p:cNvSpPr>
            <a:spLocks noGrp="1"/>
          </p:cNvSpPr>
          <p:nvPr>
            <p:ph type="body" sz="half" idx="2"/>
          </p:nvPr>
        </p:nvSpPr>
        <p:spPr>
          <a:xfrm>
            <a:off x="5004048" y="908720"/>
            <a:ext cx="3672408" cy="5616624"/>
          </a:xfrm>
          <a:ln>
            <a:solidFill>
              <a:srgbClr val="0070C0"/>
            </a:solidFill>
          </a:ln>
        </p:spPr>
        <p:txBody>
          <a:bodyPr>
            <a:normAutofit fontScale="62500" lnSpcReduction="20000"/>
          </a:bodyPr>
          <a:lstStyle/>
          <a:p>
            <a:r>
              <a:rPr lang="fr-FR" sz="2300" dirty="0" smtClean="0"/>
              <a:t>Chaque entreprise est unique et possède sa propre identité. Notre objectif est de mettre en avant vos savoir-faire, et de les montrer au grand jour. Pour cela, nous vous accompagnons dans la construction d’outils de communication </a:t>
            </a:r>
            <a:r>
              <a:rPr lang="fr-FR" sz="2300" dirty="0" smtClean="0">
                <a:solidFill>
                  <a:srgbClr val="0070C0"/>
                </a:solidFill>
              </a:rPr>
              <a:t>Plaquette, logotype, catalogue, publicité, </a:t>
            </a:r>
            <a:r>
              <a:rPr lang="fr-FR" sz="2300" dirty="0" smtClean="0"/>
              <a:t>En tant que spécialistes de la communication visuelle, nous saurons </a:t>
            </a:r>
            <a:r>
              <a:rPr lang="fr-FR" sz="2300" b="1" dirty="0" smtClean="0"/>
              <a:t>vous guider</a:t>
            </a:r>
            <a:r>
              <a:rPr lang="fr-FR" sz="2300" dirty="0" smtClean="0"/>
              <a:t> et vous présenter des projets en accord avec vos attentes.</a:t>
            </a:r>
          </a:p>
          <a:p>
            <a:r>
              <a:rPr lang="fr-FR" sz="2300" b="1" dirty="0" smtClean="0"/>
              <a:t>Ensemble, matérialisons vos besoins.</a:t>
            </a:r>
            <a:endParaRPr lang="fr-FR" sz="2300" dirty="0" smtClean="0"/>
          </a:p>
          <a:p>
            <a:r>
              <a:rPr lang="fr-FR" sz="2300" dirty="0" smtClean="0"/>
              <a:t>Les graphistes de BLUE CREATION sont à votre écoute pour réaliser les différents éléments nécessaires à votre </a:t>
            </a:r>
            <a:r>
              <a:rPr lang="fr-FR" sz="2300" b="1" dirty="0" smtClean="0"/>
              <a:t>communication </a:t>
            </a:r>
          </a:p>
          <a:p>
            <a:r>
              <a:rPr lang="fr-FR" sz="2300" dirty="0" smtClean="0"/>
              <a:t>La </a:t>
            </a:r>
            <a:r>
              <a:rPr lang="fr-FR" sz="2300" b="1" dirty="0" smtClean="0"/>
              <a:t>créativité</a:t>
            </a:r>
            <a:r>
              <a:rPr lang="fr-FR" sz="2300" dirty="0" smtClean="0"/>
              <a:t>, la </a:t>
            </a:r>
            <a:r>
              <a:rPr lang="fr-FR" sz="2300" b="1" dirty="0" smtClean="0"/>
              <a:t>modernité </a:t>
            </a:r>
            <a:r>
              <a:rPr lang="fr-FR" sz="2300" dirty="0" smtClean="0"/>
              <a:t>et    l’</a:t>
            </a:r>
            <a:r>
              <a:rPr lang="fr-FR" sz="2300" b="1" dirty="0" smtClean="0"/>
              <a:t>originalité </a:t>
            </a:r>
            <a:r>
              <a:rPr lang="fr-FR" sz="2300" dirty="0" smtClean="0"/>
              <a:t>sont des concepts phares de l’élaboration d’une campagne de communication. Ainsi, nous travaillons autour de ces trois piliers afin de vous apporter des créations novatrices et esthétiques.</a:t>
            </a:r>
          </a:p>
          <a:p>
            <a:r>
              <a:rPr lang="fr-FR" sz="2300" dirty="0" smtClean="0"/>
              <a:t>Dans la volonté de vous satisfaire, nos efforts se joignent pour produire des </a:t>
            </a:r>
            <a:r>
              <a:rPr lang="fr-FR" sz="2300" b="1" dirty="0" smtClean="0"/>
              <a:t>supports de communication</a:t>
            </a:r>
            <a:r>
              <a:rPr lang="fr-FR" sz="2300" dirty="0" smtClean="0"/>
              <a:t>, des messages et des visuels en adéquation avec votre marque, ses valeurs et ses atouts. Vous fournir une </a:t>
            </a:r>
            <a:r>
              <a:rPr lang="fr-FR" sz="2300" b="1" dirty="0" smtClean="0"/>
              <a:t>communication</a:t>
            </a:r>
            <a:r>
              <a:rPr lang="fr-FR" sz="2300" dirty="0" smtClean="0"/>
              <a:t> unique, en harmonie avec votre entreprise, fait partie intégrante de nos ambitions.</a:t>
            </a:r>
          </a:p>
          <a:p>
            <a:endParaRPr lang="fr-FR" dirty="0"/>
          </a:p>
        </p:txBody>
      </p:sp>
      <p:sp>
        <p:nvSpPr>
          <p:cNvPr id="6" name="Espace réservé de la date 5"/>
          <p:cNvSpPr>
            <a:spLocks noGrp="1"/>
          </p:cNvSpPr>
          <p:nvPr>
            <p:ph type="dt" sz="half" idx="10"/>
          </p:nvPr>
        </p:nvSpPr>
        <p:spPr/>
        <p:txBody>
          <a:bodyPr/>
          <a:lstStyle/>
          <a:p>
            <a:fld id="{912260A0-1303-459D-BA56-F87BC27265CE}" type="datetime1">
              <a:rPr lang="fr-FR" smtClean="0"/>
              <a:t>25/09/2012</a:t>
            </a:fld>
            <a:endParaRPr lang="fr-FR"/>
          </a:p>
        </p:txBody>
      </p:sp>
      <p:sp>
        <p:nvSpPr>
          <p:cNvPr id="7" name="Espace réservé du pied de page 6"/>
          <p:cNvSpPr>
            <a:spLocks noGrp="1"/>
          </p:cNvSpPr>
          <p:nvPr>
            <p:ph type="ftr" sz="quarter" idx="11"/>
          </p:nvPr>
        </p:nvSpPr>
        <p:spPr>
          <a:xfrm>
            <a:off x="3635896" y="6508237"/>
            <a:ext cx="2895600" cy="365125"/>
          </a:xfrm>
        </p:spPr>
        <p:txBody>
          <a:bodyPr/>
          <a:lstStyle/>
          <a:p>
            <a:r>
              <a:rPr lang="fr-FR" dirty="0" smtClean="0"/>
              <a:t>Auteur – BLEU CREATION</a:t>
            </a:r>
            <a:endParaRPr lang="fr-FR" dirty="0"/>
          </a:p>
        </p:txBody>
      </p:sp>
      <p:sp>
        <p:nvSpPr>
          <p:cNvPr id="8" name="Espace réservé du numéro de diapositive 7"/>
          <p:cNvSpPr>
            <a:spLocks noGrp="1"/>
          </p:cNvSpPr>
          <p:nvPr>
            <p:ph type="sldNum" sz="quarter" idx="12"/>
          </p:nvPr>
        </p:nvSpPr>
        <p:spPr/>
        <p:txBody>
          <a:bodyPr/>
          <a:lstStyle/>
          <a:p>
            <a:fld id="{9374A2FE-8B46-4A01-9FD6-6C3C09AF0499}" type="slidenum">
              <a:rPr lang="fr-FR" smtClean="0"/>
              <a:t>2</a:t>
            </a:fld>
            <a:endParaRPr lang="fr-FR"/>
          </a:p>
        </p:txBody>
      </p:sp>
    </p:spTree>
    <p:custDataLst>
      <p:tags r:id="rId1"/>
    </p:custDataLst>
    <p:extLst>
      <p:ext uri="{BB962C8B-B14F-4D97-AF65-F5344CB8AC3E}">
        <p14:creationId xmlns:p14="http://schemas.microsoft.com/office/powerpoint/2010/main" val="566590325"/>
      </p:ext>
    </p:extLst>
  </p:cSld>
  <p:clrMapOvr>
    <a:masterClrMapping/>
  </p:clrMapOvr>
  <p:transition spd="slow" advTm="2121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bg/>
                                          </p:spTgt>
                                        </p:tgtEl>
                                        <p:attrNameLst>
                                          <p:attrName>style.visibility</p:attrName>
                                        </p:attrNameLst>
                                      </p:cBhvr>
                                      <p:to>
                                        <p:strVal val="visible"/>
                                      </p:to>
                                    </p:set>
                                    <p:animEffect transition="in" filter="fade">
                                      <p:cBhvr>
                                        <p:cTn id="30" dur="1000"/>
                                        <p:tgtEl>
                                          <p:spTgt spid="4">
                                            <p:bg/>
                                          </p:spTgt>
                                        </p:tgtEl>
                                      </p:cBhvr>
                                    </p:animEffect>
                                    <p:anim calcmode="lin" valueType="num">
                                      <p:cBhvr>
                                        <p:cTn id="31" dur="1000" fill="hold"/>
                                        <p:tgtEl>
                                          <p:spTgt spid="4">
                                            <p:bg/>
                                          </p:spTgt>
                                        </p:tgtEl>
                                        <p:attrNameLst>
                                          <p:attrName>ppt_x</p:attrName>
                                        </p:attrNameLst>
                                      </p:cBhvr>
                                      <p:tavLst>
                                        <p:tav tm="0">
                                          <p:val>
                                            <p:strVal val="#ppt_x"/>
                                          </p:val>
                                        </p:tav>
                                        <p:tav tm="100000">
                                          <p:val>
                                            <p:strVal val="#ppt_x"/>
                                          </p:val>
                                        </p:tav>
                                      </p:tavLst>
                                    </p:anim>
                                    <p:anim calcmode="lin" valueType="num">
                                      <p:cBhvr>
                                        <p:cTn id="32"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xEl>
                                              <p:pRg st="1" end="1"/>
                                            </p:txEl>
                                          </p:spTgt>
                                        </p:tgtEl>
                                        <p:attrNameLst>
                                          <p:attrName>style.visibility</p:attrName>
                                        </p:attrNameLst>
                                      </p:cBhvr>
                                      <p:to>
                                        <p:strVal val="visible"/>
                                      </p:to>
                                    </p:set>
                                    <p:animEffect transition="in" filter="fade">
                                      <p:cBhvr>
                                        <p:cTn id="44" dur="1000"/>
                                        <p:tgtEl>
                                          <p:spTgt spid="4">
                                            <p:txEl>
                                              <p:pRg st="1" end="1"/>
                                            </p:txEl>
                                          </p:spTgt>
                                        </p:tgtEl>
                                      </p:cBhvr>
                                    </p:animEffect>
                                    <p:anim calcmode="lin" valueType="num">
                                      <p:cBhvr>
                                        <p:cTn id="4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1000"/>
                                        <p:tgtEl>
                                          <p:spTgt spid="4">
                                            <p:txEl>
                                              <p:pRg st="2" end="2"/>
                                            </p:txEl>
                                          </p:spTgt>
                                        </p:tgtEl>
                                      </p:cBhvr>
                                    </p:animEffect>
                                    <p:anim calcmode="lin" valueType="num">
                                      <p:cBhvr>
                                        <p:cTn id="5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Effect transition="in" filter="fade">
                                      <p:cBhvr>
                                        <p:cTn id="58" dur="1000"/>
                                        <p:tgtEl>
                                          <p:spTgt spid="4">
                                            <p:txEl>
                                              <p:pRg st="3" end="3"/>
                                            </p:txEl>
                                          </p:spTgt>
                                        </p:tgtEl>
                                      </p:cBhvr>
                                    </p:animEffect>
                                    <p:anim calcmode="lin" valueType="num">
                                      <p:cBhvr>
                                        <p:cTn id="5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animEffect transition="in" filter="fade">
                                      <p:cBhvr>
                                        <p:cTn id="65" dur="1000"/>
                                        <p:tgtEl>
                                          <p:spTgt spid="4">
                                            <p:txEl>
                                              <p:pRg st="4" end="4"/>
                                            </p:txEl>
                                          </p:spTgt>
                                        </p:tgtEl>
                                      </p:cBhvr>
                                    </p:animEffect>
                                    <p:anim calcmode="lin" valueType="num">
                                      <p:cBhvr>
                                        <p:cTn id="6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819472"/>
            <a:ext cx="3422483" cy="1886921"/>
          </a:xfrm>
        </p:spPr>
        <p:txBody>
          <a:bodyPr/>
          <a:lstStyle/>
          <a:p>
            <a:pPr algn="ctr"/>
            <a:r>
              <a:rPr lang="fr-FR" dirty="0" smtClean="0">
                <a:solidFill>
                  <a:srgbClr val="0070C0"/>
                </a:solidFill>
              </a:rPr>
              <a:t>Affiche</a:t>
            </a:r>
            <a:endParaRPr lang="fr-FR" dirty="0">
              <a:solidFill>
                <a:srgbClr val="0070C0"/>
              </a:solidFill>
            </a:endParaRPr>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82306" y="559796"/>
            <a:ext cx="3936076" cy="5565371"/>
          </a:xfrm>
        </p:spPr>
      </p:pic>
      <p:sp>
        <p:nvSpPr>
          <p:cNvPr id="4" name="Espace réservé du texte 3"/>
          <p:cNvSpPr>
            <a:spLocks noGrp="1"/>
          </p:cNvSpPr>
          <p:nvPr>
            <p:ph type="body" sz="half" idx="2"/>
          </p:nvPr>
        </p:nvSpPr>
        <p:spPr>
          <a:xfrm>
            <a:off x="5034579" y="1340768"/>
            <a:ext cx="3411725" cy="4780333"/>
          </a:xfrm>
          <a:ln>
            <a:solidFill>
              <a:srgbClr val="0070C0"/>
            </a:solidFill>
          </a:ln>
        </p:spPr>
        <p:txBody>
          <a:bodyPr/>
          <a:lstStyle/>
          <a:p>
            <a:r>
              <a:rPr lang="fr-FR" dirty="0" smtClean="0"/>
              <a:t>L’Affiche est un support graphique à ne pas  négliger, elle est omniprésente dans les villes, les routes, le métro, les transports </a:t>
            </a:r>
            <a:r>
              <a:rPr lang="fr-FR" dirty="0" err="1" smtClean="0"/>
              <a:t>etc</a:t>
            </a:r>
            <a:r>
              <a:rPr lang="fr-FR" dirty="0" smtClean="0"/>
              <a:t>,,,,La création d’une affiche visible et efficace, fera parler de vous</a:t>
            </a:r>
          </a:p>
          <a:p>
            <a:r>
              <a:rPr lang="fr-FR" dirty="0" smtClean="0"/>
              <a:t>Divers formats de </a:t>
            </a:r>
            <a:r>
              <a:rPr lang="fr-FR" b="1" dirty="0" smtClean="0">
                <a:solidFill>
                  <a:srgbClr val="0070C0"/>
                </a:solidFill>
              </a:rPr>
              <a:t>A0</a:t>
            </a:r>
            <a:r>
              <a:rPr lang="fr-FR" dirty="0" smtClean="0">
                <a:solidFill>
                  <a:srgbClr val="0070C0"/>
                </a:solidFill>
              </a:rPr>
              <a:t> </a:t>
            </a:r>
            <a:r>
              <a:rPr lang="fr-FR" dirty="0" smtClean="0"/>
              <a:t>à </a:t>
            </a:r>
            <a:r>
              <a:rPr lang="fr-FR" b="1" dirty="0" smtClean="0">
                <a:solidFill>
                  <a:srgbClr val="0070C0"/>
                </a:solidFill>
              </a:rPr>
              <a:t>A6</a:t>
            </a:r>
          </a:p>
          <a:p>
            <a:r>
              <a:rPr lang="fr-FR" dirty="0" smtClean="0"/>
              <a:t>Tarifs de </a:t>
            </a:r>
            <a:r>
              <a:rPr lang="fr-FR" b="1" dirty="0" smtClean="0">
                <a:solidFill>
                  <a:srgbClr val="FF0000"/>
                </a:solidFill>
              </a:rPr>
              <a:t>450 </a:t>
            </a:r>
            <a:r>
              <a:rPr lang="fr-FR" dirty="0" smtClean="0"/>
              <a:t>à </a:t>
            </a:r>
            <a:r>
              <a:rPr lang="fr-FR" dirty="0" smtClean="0">
                <a:solidFill>
                  <a:srgbClr val="FF0000"/>
                </a:solidFill>
              </a:rPr>
              <a:t>1 100 </a:t>
            </a:r>
            <a:r>
              <a:rPr lang="fr-FR" dirty="0" smtClean="0"/>
              <a:t>€</a:t>
            </a:r>
          </a:p>
          <a:p>
            <a:endParaRPr lang="fr-FR" u="sng" dirty="0"/>
          </a:p>
        </p:txBody>
      </p:sp>
      <p:sp>
        <p:nvSpPr>
          <p:cNvPr id="6" name="Espace réservé de la date 5"/>
          <p:cNvSpPr>
            <a:spLocks noGrp="1"/>
          </p:cNvSpPr>
          <p:nvPr>
            <p:ph type="dt" sz="half" idx="10"/>
          </p:nvPr>
        </p:nvSpPr>
        <p:spPr/>
        <p:txBody>
          <a:bodyPr/>
          <a:lstStyle/>
          <a:p>
            <a:fld id="{D50AA5E8-3078-4599-A4C9-D08EE57ABB5C}" type="datetime1">
              <a:rPr lang="fr-FR" smtClean="0"/>
              <a:t>25/09/2012</a:t>
            </a:fld>
            <a:endParaRPr lang="fr-FR"/>
          </a:p>
        </p:txBody>
      </p:sp>
      <p:sp>
        <p:nvSpPr>
          <p:cNvPr id="7" name="Espace réservé du pied de page 6"/>
          <p:cNvSpPr>
            <a:spLocks noGrp="1"/>
          </p:cNvSpPr>
          <p:nvPr>
            <p:ph type="ftr" sz="quarter" idx="11"/>
          </p:nvPr>
        </p:nvSpPr>
        <p:spPr/>
        <p:txBody>
          <a:bodyPr/>
          <a:lstStyle/>
          <a:p>
            <a:r>
              <a:rPr lang="fr-FR" dirty="0" smtClean="0"/>
              <a:t>Auteur – BLEU CREATION</a:t>
            </a:r>
            <a:endParaRPr lang="fr-FR" dirty="0"/>
          </a:p>
        </p:txBody>
      </p:sp>
      <p:sp>
        <p:nvSpPr>
          <p:cNvPr id="8" name="Espace réservé du numéro de diapositive 7"/>
          <p:cNvSpPr>
            <a:spLocks noGrp="1"/>
          </p:cNvSpPr>
          <p:nvPr>
            <p:ph type="sldNum" sz="quarter" idx="12"/>
          </p:nvPr>
        </p:nvSpPr>
        <p:spPr/>
        <p:txBody>
          <a:bodyPr/>
          <a:lstStyle/>
          <a:p>
            <a:fld id="{9374A2FE-8B46-4A01-9FD6-6C3C09AF0499}" type="slidenum">
              <a:rPr lang="fr-FR" smtClean="0"/>
              <a:t>3</a:t>
            </a:fld>
            <a:endParaRPr lang="fr-FR" dirty="0"/>
          </a:p>
        </p:txBody>
      </p:sp>
    </p:spTree>
    <p:custDataLst>
      <p:tags r:id="rId1"/>
    </p:custDataLst>
    <p:extLst>
      <p:ext uri="{BB962C8B-B14F-4D97-AF65-F5344CB8AC3E}">
        <p14:creationId xmlns:p14="http://schemas.microsoft.com/office/powerpoint/2010/main" val="4025973355"/>
      </p:ext>
    </p:extLst>
  </p:cSld>
  <p:clrMapOvr>
    <a:masterClrMapping/>
  </p:clrMapOvr>
  <p:transition spd="slow" advTm="15461">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anim calcmode="lin" valueType="num">
                                      <p:cBhvr>
                                        <p:cTn id="15" dur="2000" fill="hold"/>
                                        <p:tgtEl>
                                          <p:spTgt spid="2"/>
                                        </p:tgtEl>
                                        <p:attrNameLst>
                                          <p:attrName>ppt_w</p:attrName>
                                        </p:attrNameLst>
                                      </p:cBhvr>
                                      <p:tavLst>
                                        <p:tav tm="0" fmla="#ppt_w*sin(2.5*pi*$)">
                                          <p:val>
                                            <p:fltVal val="0"/>
                                          </p:val>
                                        </p:tav>
                                        <p:tav tm="100000">
                                          <p:val>
                                            <p:fltVal val="1"/>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1000"/>
                                        <p:tgtEl>
                                          <p:spTgt spid="4">
                                            <p:bg/>
                                          </p:spTgt>
                                        </p:tgtEl>
                                      </p:cBhvr>
                                    </p:animEffect>
                                    <p:anim calcmode="lin" valueType="num">
                                      <p:cBhvr>
                                        <p:cTn id="22" dur="1000" fill="hold"/>
                                        <p:tgtEl>
                                          <p:spTgt spid="4">
                                            <p:bg/>
                                          </p:spTgt>
                                        </p:tgtEl>
                                        <p:attrNameLst>
                                          <p:attrName>ppt_x</p:attrName>
                                        </p:attrNameLst>
                                      </p:cBhvr>
                                      <p:tavLst>
                                        <p:tav tm="0">
                                          <p:val>
                                            <p:strVal val="#ppt_x"/>
                                          </p:val>
                                        </p:tav>
                                        <p:tav tm="100000">
                                          <p:val>
                                            <p:strVal val="#ppt_x"/>
                                          </p:val>
                                        </p:tav>
                                      </p:tavLst>
                                    </p:anim>
                                    <p:anim calcmode="lin" valueType="num">
                                      <p:cBhvr>
                                        <p:cTn id="23"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1000"/>
                                        <p:tgtEl>
                                          <p:spTgt spid="4">
                                            <p:txEl>
                                              <p:pRg st="2" end="2"/>
                                            </p:txEl>
                                          </p:spTgt>
                                        </p:tgtEl>
                                      </p:cBhvr>
                                    </p:animEffect>
                                    <p:anim calcmode="lin" valueType="num">
                                      <p:cBhvr>
                                        <p:cTn id="4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F22603BB-2B95-48DA-89F0-64EF799B303B}" type="datetime1">
              <a:rPr lang="fr-FR" smtClean="0"/>
              <a:t>25/09/2012</a:t>
            </a:fld>
            <a:endParaRPr lang="fr-FR"/>
          </a:p>
        </p:txBody>
      </p:sp>
      <p:sp>
        <p:nvSpPr>
          <p:cNvPr id="7" name="Espace réservé du pied de page 6"/>
          <p:cNvSpPr>
            <a:spLocks noGrp="1"/>
          </p:cNvSpPr>
          <p:nvPr>
            <p:ph type="ftr" sz="quarter" idx="11"/>
          </p:nvPr>
        </p:nvSpPr>
        <p:spPr/>
        <p:txBody>
          <a:bodyPr/>
          <a:lstStyle/>
          <a:p>
            <a:r>
              <a:rPr lang="fr-FR" dirty="0" smtClean="0"/>
              <a:t>Auteur – BLEU CREATION</a:t>
            </a:r>
            <a:endParaRPr lang="fr-FR" dirty="0"/>
          </a:p>
        </p:txBody>
      </p:sp>
      <p:sp>
        <p:nvSpPr>
          <p:cNvPr id="8" name="Espace réservé du numéro de diapositive 7"/>
          <p:cNvSpPr>
            <a:spLocks noGrp="1"/>
          </p:cNvSpPr>
          <p:nvPr>
            <p:ph type="sldNum" sz="quarter" idx="12"/>
          </p:nvPr>
        </p:nvSpPr>
        <p:spPr/>
        <p:txBody>
          <a:bodyPr/>
          <a:lstStyle/>
          <a:p>
            <a:fld id="{9374A2FE-8B46-4A01-9FD6-6C3C09AF0499}" type="slidenum">
              <a:rPr lang="fr-FR" smtClean="0"/>
              <a:t>4</a:t>
            </a:fld>
            <a:endParaRPr lang="fr-FR"/>
          </a:p>
        </p:txBody>
      </p:sp>
      <p:sp>
        <p:nvSpPr>
          <p:cNvPr id="2" name="Titre 1"/>
          <p:cNvSpPr>
            <a:spLocks noGrp="1"/>
          </p:cNvSpPr>
          <p:nvPr>
            <p:ph type="title"/>
          </p:nvPr>
        </p:nvSpPr>
        <p:spPr/>
        <p:txBody>
          <a:bodyPr/>
          <a:lstStyle/>
          <a:p>
            <a:r>
              <a:rPr lang="fr-FR" sz="2800" dirty="0" smtClean="0">
                <a:solidFill>
                  <a:srgbClr val="0070C0"/>
                </a:solidFill>
              </a:rPr>
              <a:t>EXEMPLES D’AFFICHES</a:t>
            </a:r>
            <a:endParaRPr lang="fr-FR" sz="2800" dirty="0">
              <a:solidFill>
                <a:srgbClr val="0070C0"/>
              </a:solidFill>
            </a:endParaRPr>
          </a:p>
        </p:txBody>
      </p:sp>
      <p:pic>
        <p:nvPicPr>
          <p:cNvPr id="5" name="Espace réservé du contenu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224764" y="2239963"/>
            <a:ext cx="2725722" cy="3876675"/>
          </a:xfrm>
        </p:spPr>
      </p:pic>
      <p:pic>
        <p:nvPicPr>
          <p:cNvPr id="6" name="Espace réservé du contenu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5173219" y="2239963"/>
            <a:ext cx="2747262" cy="3876675"/>
          </a:xfrm>
        </p:spPr>
      </p:pic>
    </p:spTree>
    <p:custDataLst>
      <p:tags r:id="rId1"/>
    </p:custDataLst>
    <p:extLst>
      <p:ext uri="{BB962C8B-B14F-4D97-AF65-F5344CB8AC3E}">
        <p14:creationId xmlns:p14="http://schemas.microsoft.com/office/powerpoint/2010/main" val="1945482872"/>
      </p:ext>
    </p:extLst>
  </p:cSld>
  <p:clrMapOvr>
    <a:masterClrMapping/>
  </p:clrMapOvr>
  <mc:AlternateContent xmlns:mc="http://schemas.openxmlformats.org/markup-compatibility/2006">
    <mc:Choice xmlns:p14="http://schemas.microsoft.com/office/powerpoint/2010/main" Requires="p14">
      <p:transition spd="slow" p14:dur="1600" advTm="13531">
        <p:blinds dir="vert"/>
      </p:transition>
    </mc:Choice>
    <mc:Fallback>
      <p:transition spd="slow" advTm="13531">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943461"/>
            <a:ext cx="3422483" cy="1886921"/>
          </a:xfrm>
        </p:spPr>
        <p:txBody>
          <a:bodyPr/>
          <a:lstStyle/>
          <a:p>
            <a:pPr algn="ctr"/>
            <a:r>
              <a:rPr lang="fr-FR" sz="2400" dirty="0" smtClean="0">
                <a:solidFill>
                  <a:srgbClr val="0070C0"/>
                </a:solidFill>
              </a:rPr>
              <a:t>Bulletins Municipaux</a:t>
            </a:r>
            <a:endParaRPr lang="fr-FR" sz="2400" dirty="0">
              <a:solidFill>
                <a:srgbClr val="0070C0"/>
              </a:solidFill>
            </a:endParaRPr>
          </a:p>
        </p:txBody>
      </p:sp>
      <p:pic>
        <p:nvPicPr>
          <p:cNvPr id="5" name="Espace réservé du conten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2733" y="558800"/>
            <a:ext cx="3935221" cy="5567363"/>
          </a:xfrm>
        </p:spPr>
      </p:pic>
      <p:sp>
        <p:nvSpPr>
          <p:cNvPr id="4" name="Espace réservé du texte 3"/>
          <p:cNvSpPr>
            <a:spLocks noGrp="1"/>
          </p:cNvSpPr>
          <p:nvPr>
            <p:ph type="body" sz="half" idx="2"/>
          </p:nvPr>
        </p:nvSpPr>
        <p:spPr>
          <a:xfrm>
            <a:off x="5034579" y="1124744"/>
            <a:ext cx="3411725" cy="4996357"/>
          </a:xfrm>
          <a:ln>
            <a:solidFill>
              <a:srgbClr val="0070C0"/>
            </a:solidFill>
          </a:ln>
        </p:spPr>
        <p:txBody>
          <a:bodyPr>
            <a:normAutofit lnSpcReduction="10000"/>
          </a:bodyPr>
          <a:lstStyle/>
          <a:p>
            <a:r>
              <a:rPr lang="fr-FR" dirty="0" smtClean="0"/>
              <a:t>Le bulletin ou le magazine municipal permettent d’informer le citoyen, L’éditorial du maire , éclaire sa politique et des rubriques telles que : les actualités, les événements, les entreprises, les loisirs, la culture, l’aménagement, le cadre de vie, les sports, les associations, le budget, informent l’électeur sur la gestion et la vie de sa ville</a:t>
            </a:r>
          </a:p>
          <a:p>
            <a:endParaRPr lang="fr-FR" dirty="0" smtClean="0"/>
          </a:p>
          <a:p>
            <a:r>
              <a:rPr lang="fr-FR" dirty="0" smtClean="0"/>
              <a:t>Tarifs Pages</a:t>
            </a:r>
          </a:p>
          <a:p>
            <a:r>
              <a:rPr lang="fr-FR" dirty="0" smtClean="0"/>
              <a:t>8 à 12      </a:t>
            </a:r>
            <a:r>
              <a:rPr lang="fr-FR" b="1" dirty="0" smtClean="0">
                <a:solidFill>
                  <a:srgbClr val="FF0000"/>
                </a:solidFill>
              </a:rPr>
              <a:t>85 </a:t>
            </a:r>
            <a:r>
              <a:rPr lang="fr-FR" dirty="0" smtClean="0"/>
              <a:t>€</a:t>
            </a:r>
          </a:p>
          <a:p>
            <a:r>
              <a:rPr lang="fr-FR" dirty="0" smtClean="0"/>
              <a:t>12 à 16    </a:t>
            </a:r>
            <a:r>
              <a:rPr lang="fr-FR" b="1" dirty="0" smtClean="0">
                <a:solidFill>
                  <a:srgbClr val="FF0000"/>
                </a:solidFill>
              </a:rPr>
              <a:t>80 </a:t>
            </a:r>
            <a:r>
              <a:rPr lang="fr-FR" dirty="0" smtClean="0"/>
              <a:t>€</a:t>
            </a:r>
          </a:p>
          <a:p>
            <a:r>
              <a:rPr lang="fr-FR" dirty="0" smtClean="0"/>
              <a:t>16 à 20    </a:t>
            </a:r>
            <a:r>
              <a:rPr lang="fr-FR" b="1" dirty="0" smtClean="0">
                <a:solidFill>
                  <a:srgbClr val="FF0000"/>
                </a:solidFill>
              </a:rPr>
              <a:t>75</a:t>
            </a:r>
            <a:r>
              <a:rPr lang="fr-FR" dirty="0" smtClean="0"/>
              <a:t> €</a:t>
            </a:r>
          </a:p>
          <a:p>
            <a:r>
              <a:rPr lang="fr-FR" dirty="0" smtClean="0"/>
              <a:t>20 à 24    </a:t>
            </a:r>
            <a:r>
              <a:rPr lang="fr-FR" b="1" dirty="0" smtClean="0">
                <a:solidFill>
                  <a:srgbClr val="FF0000"/>
                </a:solidFill>
              </a:rPr>
              <a:t>70 </a:t>
            </a:r>
            <a:r>
              <a:rPr lang="fr-FR" dirty="0" smtClean="0"/>
              <a:t>€</a:t>
            </a:r>
          </a:p>
          <a:p>
            <a:r>
              <a:rPr lang="fr-FR" dirty="0" smtClean="0"/>
              <a:t>24 à 32    </a:t>
            </a:r>
            <a:r>
              <a:rPr lang="fr-FR" b="1" dirty="0" smtClean="0">
                <a:solidFill>
                  <a:srgbClr val="FF0000"/>
                </a:solidFill>
              </a:rPr>
              <a:t>65</a:t>
            </a:r>
            <a:r>
              <a:rPr lang="fr-FR" dirty="0" smtClean="0"/>
              <a:t> €</a:t>
            </a:r>
          </a:p>
          <a:p>
            <a:r>
              <a:rPr lang="fr-FR" dirty="0" smtClean="0"/>
              <a:t>32 à 52    </a:t>
            </a:r>
            <a:r>
              <a:rPr lang="fr-FR" b="1" dirty="0" smtClean="0">
                <a:solidFill>
                  <a:srgbClr val="FF0000"/>
                </a:solidFill>
              </a:rPr>
              <a:t>60</a:t>
            </a:r>
            <a:r>
              <a:rPr lang="fr-FR" dirty="0" smtClean="0"/>
              <a:t> €</a:t>
            </a:r>
          </a:p>
          <a:p>
            <a:r>
              <a:rPr lang="fr-FR" dirty="0" smtClean="0"/>
              <a:t>52 et +    </a:t>
            </a:r>
            <a:r>
              <a:rPr lang="fr-FR" b="1" dirty="0" smtClean="0">
                <a:solidFill>
                  <a:srgbClr val="FF0000"/>
                </a:solidFill>
              </a:rPr>
              <a:t>55</a:t>
            </a:r>
            <a:r>
              <a:rPr lang="fr-FR" dirty="0" smtClean="0"/>
              <a:t> €</a:t>
            </a:r>
          </a:p>
        </p:txBody>
      </p:sp>
      <p:sp>
        <p:nvSpPr>
          <p:cNvPr id="6" name="Espace réservé de la date 5"/>
          <p:cNvSpPr>
            <a:spLocks noGrp="1"/>
          </p:cNvSpPr>
          <p:nvPr>
            <p:ph type="dt" sz="half" idx="10"/>
          </p:nvPr>
        </p:nvSpPr>
        <p:spPr>
          <a:xfrm>
            <a:off x="395536" y="6309320"/>
            <a:ext cx="2133600" cy="365125"/>
          </a:xfrm>
        </p:spPr>
        <p:txBody>
          <a:bodyPr/>
          <a:lstStyle/>
          <a:p>
            <a:fld id="{C3AE979B-0E66-4FBD-9B8F-11458FD5BD51}" type="datetime1">
              <a:rPr lang="fr-FR" smtClean="0"/>
              <a:t>25/09/2012</a:t>
            </a:fld>
            <a:endParaRPr lang="fr-FR" dirty="0"/>
          </a:p>
        </p:txBody>
      </p:sp>
      <p:sp>
        <p:nvSpPr>
          <p:cNvPr id="7" name="Espace réservé du pied de page 6"/>
          <p:cNvSpPr>
            <a:spLocks noGrp="1"/>
          </p:cNvSpPr>
          <p:nvPr>
            <p:ph type="ftr" sz="quarter" idx="11"/>
          </p:nvPr>
        </p:nvSpPr>
        <p:spPr>
          <a:xfrm>
            <a:off x="3131840" y="6309320"/>
            <a:ext cx="2895600" cy="365125"/>
          </a:xfrm>
        </p:spPr>
        <p:txBody>
          <a:bodyPr/>
          <a:lstStyle/>
          <a:p>
            <a:r>
              <a:rPr lang="fr-FR" dirty="0" smtClean="0"/>
              <a:t>Auteur – BLEU CREATION</a:t>
            </a:r>
            <a:endParaRPr lang="fr-FR" dirty="0"/>
          </a:p>
        </p:txBody>
      </p:sp>
    </p:spTree>
    <p:custDataLst>
      <p:tags r:id="rId1"/>
    </p:custDataLst>
    <p:extLst>
      <p:ext uri="{BB962C8B-B14F-4D97-AF65-F5344CB8AC3E}">
        <p14:creationId xmlns:p14="http://schemas.microsoft.com/office/powerpoint/2010/main" val="2431837042"/>
      </p:ext>
    </p:extLst>
  </p:cSld>
  <p:clrMapOvr>
    <a:masterClrMapping/>
  </p:clrMapOvr>
  <mc:AlternateContent xmlns:mc="http://schemas.openxmlformats.org/markup-compatibility/2006">
    <mc:Choice xmlns:p14="http://schemas.microsoft.com/office/powerpoint/2010/main" Requires="p14">
      <p:transition spd="slow" p14:dur="1400" advTm="23815">
        <p14:ripple/>
      </p:transition>
    </mc:Choice>
    <mc:Fallback>
      <p:transition spd="slow" advTm="238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Effect transition="in" filter="fade">
                                      <p:cBhvr>
                                        <p:cTn id="17" dur="1000"/>
                                        <p:tgtEl>
                                          <p:spTgt spid="4">
                                            <p:bg/>
                                          </p:spTgt>
                                        </p:tgtEl>
                                      </p:cBhvr>
                                    </p:animEffect>
                                    <p:anim calcmode="lin" valueType="num">
                                      <p:cBhvr>
                                        <p:cTn id="18" dur="1000" fill="hold"/>
                                        <p:tgtEl>
                                          <p:spTgt spid="4">
                                            <p:bg/>
                                          </p:spTgt>
                                        </p:tgtEl>
                                        <p:attrNameLst>
                                          <p:attrName>ppt_x</p:attrName>
                                        </p:attrNameLst>
                                      </p:cBhvr>
                                      <p:tavLst>
                                        <p:tav tm="0">
                                          <p:val>
                                            <p:strVal val="#ppt_x"/>
                                          </p:val>
                                        </p:tav>
                                        <p:tav tm="100000">
                                          <p:val>
                                            <p:strVal val="#ppt_x"/>
                                          </p:val>
                                        </p:tav>
                                      </p:tavLst>
                                    </p:anim>
                                    <p:anim calcmode="lin" valueType="num">
                                      <p:cBhvr>
                                        <p:cTn id="19"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1000"/>
                                        <p:tgtEl>
                                          <p:spTgt spid="4">
                                            <p:txEl>
                                              <p:pRg st="2" end="2"/>
                                            </p:txEl>
                                          </p:spTgt>
                                        </p:tgtEl>
                                      </p:cBhvr>
                                    </p:animEffect>
                                    <p:anim calcmode="lin" valueType="num">
                                      <p:cBhvr>
                                        <p:cTn id="3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1000"/>
                                        <p:tgtEl>
                                          <p:spTgt spid="4">
                                            <p:txEl>
                                              <p:pRg st="3" end="3"/>
                                            </p:txEl>
                                          </p:spTgt>
                                        </p:tgtEl>
                                      </p:cBhvr>
                                    </p:animEffect>
                                    <p:anim calcmode="lin" valueType="num">
                                      <p:cBhvr>
                                        <p:cTn id="3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1000"/>
                                        <p:tgtEl>
                                          <p:spTgt spid="4">
                                            <p:txEl>
                                              <p:pRg st="4" end="4"/>
                                            </p:txEl>
                                          </p:spTgt>
                                        </p:tgtEl>
                                      </p:cBhvr>
                                    </p:animEffect>
                                    <p:anim calcmode="lin" valueType="num">
                                      <p:cBhvr>
                                        <p:cTn id="4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1000"/>
                                        <p:tgtEl>
                                          <p:spTgt spid="4">
                                            <p:txEl>
                                              <p:pRg st="5" end="5"/>
                                            </p:txEl>
                                          </p:spTgt>
                                        </p:tgtEl>
                                      </p:cBhvr>
                                    </p:animEffect>
                                    <p:anim calcmode="lin" valueType="num">
                                      <p:cBhvr>
                                        <p:cTn id="5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animEffect transition="in" filter="fade">
                                      <p:cBhvr>
                                        <p:cTn id="59" dur="1000"/>
                                        <p:tgtEl>
                                          <p:spTgt spid="4">
                                            <p:txEl>
                                              <p:pRg st="6" end="6"/>
                                            </p:txEl>
                                          </p:spTgt>
                                        </p:tgtEl>
                                      </p:cBhvr>
                                    </p:animEffect>
                                    <p:anim calcmode="lin" valueType="num">
                                      <p:cBhvr>
                                        <p:cTn id="6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4">
                                            <p:txEl>
                                              <p:pRg st="7" end="7"/>
                                            </p:txEl>
                                          </p:spTgt>
                                        </p:tgtEl>
                                        <p:attrNameLst>
                                          <p:attrName>style.visibility</p:attrName>
                                        </p:attrNameLst>
                                      </p:cBhvr>
                                      <p:to>
                                        <p:strVal val="visible"/>
                                      </p:to>
                                    </p:set>
                                    <p:animEffect transition="in" filter="fade">
                                      <p:cBhvr>
                                        <p:cTn id="66" dur="1000"/>
                                        <p:tgtEl>
                                          <p:spTgt spid="4">
                                            <p:txEl>
                                              <p:pRg st="7" end="7"/>
                                            </p:txEl>
                                          </p:spTgt>
                                        </p:tgtEl>
                                      </p:cBhvr>
                                    </p:animEffect>
                                    <p:anim calcmode="lin" valueType="num">
                                      <p:cBhvr>
                                        <p:cTn id="6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4">
                                            <p:txEl>
                                              <p:pRg st="8" end="8"/>
                                            </p:txEl>
                                          </p:spTgt>
                                        </p:tgtEl>
                                        <p:attrNameLst>
                                          <p:attrName>style.visibility</p:attrName>
                                        </p:attrNameLst>
                                      </p:cBhvr>
                                      <p:to>
                                        <p:strVal val="visible"/>
                                      </p:to>
                                    </p:set>
                                    <p:animEffect transition="in" filter="fade">
                                      <p:cBhvr>
                                        <p:cTn id="73" dur="1000"/>
                                        <p:tgtEl>
                                          <p:spTgt spid="4">
                                            <p:txEl>
                                              <p:pRg st="8" end="8"/>
                                            </p:txEl>
                                          </p:spTgt>
                                        </p:tgtEl>
                                      </p:cBhvr>
                                    </p:animEffect>
                                    <p:anim calcmode="lin" valueType="num">
                                      <p:cBhvr>
                                        <p:cTn id="7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fade">
                                      <p:cBhvr>
                                        <p:cTn id="80" dur="1000"/>
                                        <p:tgtEl>
                                          <p:spTgt spid="4">
                                            <p:txEl>
                                              <p:pRg st="9" end="9"/>
                                            </p:txEl>
                                          </p:spTgt>
                                        </p:tgtEl>
                                      </p:cBhvr>
                                    </p:animEffect>
                                    <p:anim calcmode="lin" valueType="num">
                                      <p:cBhvr>
                                        <p:cTn id="8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7206" y="-171400"/>
            <a:ext cx="3422483" cy="1216237"/>
          </a:xfrm>
        </p:spPr>
        <p:txBody>
          <a:bodyPr/>
          <a:lstStyle/>
          <a:p>
            <a:pPr algn="ctr"/>
            <a:r>
              <a:rPr lang="fr-FR" sz="2000" dirty="0" smtClean="0">
                <a:solidFill>
                  <a:srgbClr val="0070C0"/>
                </a:solidFill>
              </a:rPr>
              <a:t>Cartes Commerciales</a:t>
            </a:r>
            <a:endParaRPr lang="fr-FR" sz="2000" dirty="0">
              <a:solidFill>
                <a:srgbClr val="0070C0"/>
              </a:solidFill>
            </a:endParaRPr>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5616" y="692696"/>
            <a:ext cx="2880320" cy="5785663"/>
          </a:xfrm>
        </p:spPr>
      </p:pic>
      <p:sp>
        <p:nvSpPr>
          <p:cNvPr id="4" name="Espace réservé du texte 3"/>
          <p:cNvSpPr>
            <a:spLocks noGrp="1"/>
          </p:cNvSpPr>
          <p:nvPr>
            <p:ph type="body" sz="half" idx="2"/>
          </p:nvPr>
        </p:nvSpPr>
        <p:spPr>
          <a:xfrm>
            <a:off x="4860032" y="1484784"/>
            <a:ext cx="3411725" cy="4320480"/>
          </a:xfrm>
          <a:ln>
            <a:solidFill>
              <a:srgbClr val="0070C0"/>
            </a:solidFill>
          </a:ln>
        </p:spPr>
        <p:txBody>
          <a:bodyPr>
            <a:normAutofit/>
          </a:bodyPr>
          <a:lstStyle/>
          <a:p>
            <a:r>
              <a:rPr lang="fr-FR" dirty="0" smtClean="0"/>
              <a:t>Une création de carte (visite, correspondance, invitation) professionnelle vous assure une plus grande crédibilité, une image de sérieux ,La carte permet à la fois de donner des informations à vos interlocuteurs et une image représentative de votre société</a:t>
            </a:r>
          </a:p>
          <a:p>
            <a:endParaRPr lang="fr-FR" dirty="0"/>
          </a:p>
          <a:p>
            <a:r>
              <a:rPr lang="fr-FR" dirty="0" smtClean="0"/>
              <a:t>Tarifs – recto –recto/verso</a:t>
            </a:r>
          </a:p>
          <a:p>
            <a:r>
              <a:rPr lang="fr-FR" dirty="0" smtClean="0"/>
              <a:t>De </a:t>
            </a:r>
            <a:r>
              <a:rPr lang="fr-FR" b="1" dirty="0" smtClean="0">
                <a:solidFill>
                  <a:srgbClr val="FF0000"/>
                </a:solidFill>
              </a:rPr>
              <a:t>110</a:t>
            </a:r>
            <a:r>
              <a:rPr lang="fr-FR" dirty="0" smtClean="0"/>
              <a:t> € -carte visite </a:t>
            </a:r>
          </a:p>
          <a:p>
            <a:r>
              <a:rPr lang="fr-FR" dirty="0" smtClean="0"/>
              <a:t>À   </a:t>
            </a:r>
            <a:r>
              <a:rPr lang="fr-FR" b="1" dirty="0" smtClean="0">
                <a:solidFill>
                  <a:srgbClr val="FF0000"/>
                </a:solidFill>
              </a:rPr>
              <a:t>265 </a:t>
            </a:r>
            <a:r>
              <a:rPr lang="fr-FR" dirty="0" smtClean="0"/>
              <a:t>€ - carte de correspondance</a:t>
            </a:r>
            <a:endParaRPr lang="fr-FR" dirty="0"/>
          </a:p>
        </p:txBody>
      </p:sp>
      <p:sp>
        <p:nvSpPr>
          <p:cNvPr id="6" name="Espace réservé de la date 5"/>
          <p:cNvSpPr>
            <a:spLocks noGrp="1"/>
          </p:cNvSpPr>
          <p:nvPr>
            <p:ph type="dt" sz="half" idx="10"/>
          </p:nvPr>
        </p:nvSpPr>
        <p:spPr>
          <a:xfrm>
            <a:off x="395536" y="6492875"/>
            <a:ext cx="2133600" cy="365125"/>
          </a:xfrm>
        </p:spPr>
        <p:txBody>
          <a:bodyPr/>
          <a:lstStyle/>
          <a:p>
            <a:fld id="{1C39007E-BB3D-4C5C-A5AC-A75F2533D0C6}" type="datetime1">
              <a:rPr lang="fr-FR" smtClean="0"/>
              <a:t>25/09/2012</a:t>
            </a:fld>
            <a:endParaRPr lang="fr-FR"/>
          </a:p>
        </p:txBody>
      </p:sp>
      <p:sp>
        <p:nvSpPr>
          <p:cNvPr id="7" name="Espace réservé du pied de page 6"/>
          <p:cNvSpPr>
            <a:spLocks noGrp="1"/>
          </p:cNvSpPr>
          <p:nvPr>
            <p:ph type="ftr" sz="quarter" idx="11"/>
          </p:nvPr>
        </p:nvSpPr>
        <p:spPr>
          <a:xfrm>
            <a:off x="3131840" y="6492875"/>
            <a:ext cx="2895600" cy="365125"/>
          </a:xfrm>
        </p:spPr>
        <p:txBody>
          <a:bodyPr/>
          <a:lstStyle/>
          <a:p>
            <a:r>
              <a:rPr lang="fr-FR" dirty="0" smtClean="0"/>
              <a:t>Auteur – BLEU CREATION</a:t>
            </a:r>
            <a:endParaRPr lang="fr-FR" dirty="0"/>
          </a:p>
        </p:txBody>
      </p:sp>
      <p:sp>
        <p:nvSpPr>
          <p:cNvPr id="8" name="Espace réservé du numéro de diapositive 7"/>
          <p:cNvSpPr>
            <a:spLocks noGrp="1"/>
          </p:cNvSpPr>
          <p:nvPr>
            <p:ph type="sldNum" sz="quarter" idx="12"/>
          </p:nvPr>
        </p:nvSpPr>
        <p:spPr/>
        <p:txBody>
          <a:bodyPr/>
          <a:lstStyle/>
          <a:p>
            <a:fld id="{9374A2FE-8B46-4A01-9FD6-6C3C09AF0499}" type="slidenum">
              <a:rPr lang="fr-FR" smtClean="0"/>
              <a:t>6</a:t>
            </a:fld>
            <a:endParaRPr lang="fr-FR"/>
          </a:p>
        </p:txBody>
      </p:sp>
    </p:spTree>
    <p:custDataLst>
      <p:tags r:id="rId1"/>
    </p:custDataLst>
    <p:extLst>
      <p:ext uri="{BB962C8B-B14F-4D97-AF65-F5344CB8AC3E}">
        <p14:creationId xmlns:p14="http://schemas.microsoft.com/office/powerpoint/2010/main" val="1364644412"/>
      </p:ext>
    </p:extLst>
  </p:cSld>
  <p:clrMapOvr>
    <a:masterClrMapping/>
  </p:clrMapOvr>
  <mc:AlternateContent xmlns:mc="http://schemas.openxmlformats.org/markup-compatibility/2006">
    <mc:Choice xmlns:p14="http://schemas.microsoft.com/office/powerpoint/2010/main" Requires="p14">
      <p:transition spd="slow" p14:dur="1200" advTm="17815">
        <p14:prism/>
      </p:transition>
    </mc:Choice>
    <mc:Fallback>
      <p:transition spd="slow" advTm="178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bg/>
                                          </p:spTgt>
                                        </p:tgtEl>
                                        <p:attrNameLst>
                                          <p:attrName>style.visibility</p:attrName>
                                        </p:attrNameLst>
                                      </p:cBhvr>
                                      <p:to>
                                        <p:strVal val="visible"/>
                                      </p:to>
                                    </p:set>
                                    <p:animEffect transition="in" filter="fade">
                                      <p:cBhvr>
                                        <p:cTn id="30" dur="1000"/>
                                        <p:tgtEl>
                                          <p:spTgt spid="4">
                                            <p:bg/>
                                          </p:spTgt>
                                        </p:tgtEl>
                                      </p:cBhvr>
                                    </p:animEffect>
                                    <p:anim calcmode="lin" valueType="num">
                                      <p:cBhvr>
                                        <p:cTn id="31" dur="1000" fill="hold"/>
                                        <p:tgtEl>
                                          <p:spTgt spid="4">
                                            <p:bg/>
                                          </p:spTgt>
                                        </p:tgtEl>
                                        <p:attrNameLst>
                                          <p:attrName>ppt_x</p:attrName>
                                        </p:attrNameLst>
                                      </p:cBhvr>
                                      <p:tavLst>
                                        <p:tav tm="0">
                                          <p:val>
                                            <p:strVal val="#ppt_x"/>
                                          </p:val>
                                        </p:tav>
                                        <p:tav tm="100000">
                                          <p:val>
                                            <p:strVal val="#ppt_x"/>
                                          </p:val>
                                        </p:tav>
                                      </p:tavLst>
                                    </p:anim>
                                    <p:anim calcmode="lin" valueType="num">
                                      <p:cBhvr>
                                        <p:cTn id="32"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1000"/>
                                        <p:tgtEl>
                                          <p:spTgt spid="4">
                                            <p:txEl>
                                              <p:pRg st="0" end="0"/>
                                            </p:txEl>
                                          </p:spTgt>
                                        </p:tgtEl>
                                      </p:cBhvr>
                                    </p:animEffect>
                                    <p:anim calcmode="lin" valueType="num">
                                      <p:cBhvr>
                                        <p:cTn id="3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Effect transition="in" filter="fade">
                                      <p:cBhvr>
                                        <p:cTn id="44" dur="1000"/>
                                        <p:tgtEl>
                                          <p:spTgt spid="4">
                                            <p:txEl>
                                              <p:pRg st="2" end="2"/>
                                            </p:txEl>
                                          </p:spTgt>
                                        </p:tgtEl>
                                      </p:cBhvr>
                                    </p:animEffect>
                                    <p:anim calcmode="lin" valueType="num">
                                      <p:cBhvr>
                                        <p:cTn id="4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1000"/>
                                        <p:tgtEl>
                                          <p:spTgt spid="4">
                                            <p:txEl>
                                              <p:pRg st="3" end="3"/>
                                            </p:txEl>
                                          </p:spTgt>
                                        </p:tgtEl>
                                      </p:cBhvr>
                                    </p:animEffect>
                                    <p:anim calcmode="lin" valueType="num">
                                      <p:cBhvr>
                                        <p:cTn id="5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4">
                                            <p:txEl>
                                              <p:pRg st="4" end="4"/>
                                            </p:txEl>
                                          </p:spTgt>
                                        </p:tgtEl>
                                        <p:attrNameLst>
                                          <p:attrName>style.visibility</p:attrName>
                                        </p:attrNameLst>
                                      </p:cBhvr>
                                      <p:to>
                                        <p:strVal val="visible"/>
                                      </p:to>
                                    </p:set>
                                    <p:animEffect transition="in" filter="fade">
                                      <p:cBhvr>
                                        <p:cTn id="58" dur="1000"/>
                                        <p:tgtEl>
                                          <p:spTgt spid="4">
                                            <p:txEl>
                                              <p:pRg st="4" end="4"/>
                                            </p:txEl>
                                          </p:spTgt>
                                        </p:tgtEl>
                                      </p:cBhvr>
                                    </p:animEffect>
                                    <p:anim calcmode="lin" valueType="num">
                                      <p:cBhvr>
                                        <p:cTn id="5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819472"/>
            <a:ext cx="3422483" cy="1886921"/>
          </a:xfrm>
        </p:spPr>
        <p:txBody>
          <a:bodyPr/>
          <a:lstStyle/>
          <a:p>
            <a:pPr algn="ctr"/>
            <a:r>
              <a:rPr lang="fr-FR" dirty="0" smtClean="0">
                <a:solidFill>
                  <a:srgbClr val="0070C0"/>
                </a:solidFill>
              </a:rPr>
              <a:t>Flyers</a:t>
            </a:r>
            <a:endParaRPr lang="fr-FR" dirty="0">
              <a:solidFill>
                <a:srgbClr val="0070C0"/>
              </a:solidFill>
            </a:endParaRPr>
          </a:p>
        </p:txBody>
      </p:sp>
      <p:pic>
        <p:nvPicPr>
          <p:cNvPr id="5" name="Espace réservé du contenu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764704"/>
            <a:ext cx="3548340" cy="5081156"/>
          </a:xfrm>
        </p:spPr>
      </p:pic>
      <p:sp>
        <p:nvSpPr>
          <p:cNvPr id="4" name="Espace réservé du texte 3"/>
          <p:cNvSpPr>
            <a:spLocks noGrp="1"/>
          </p:cNvSpPr>
          <p:nvPr>
            <p:ph type="body" sz="half" idx="2"/>
          </p:nvPr>
        </p:nvSpPr>
        <p:spPr>
          <a:xfrm>
            <a:off x="4788024" y="1268760"/>
            <a:ext cx="3713885" cy="4564309"/>
          </a:xfrm>
          <a:ln>
            <a:solidFill>
              <a:srgbClr val="0070C0"/>
            </a:solidFill>
          </a:ln>
        </p:spPr>
        <p:txBody>
          <a:bodyPr/>
          <a:lstStyle/>
          <a:p>
            <a:r>
              <a:rPr lang="fr-FR" dirty="0" smtClean="0"/>
              <a:t>Il est un des moyens publicitaires les plus utilisés pour communiquer localement , le flyers est idéal  pour capter l’intérêt de vos clients, il permet d’atteindre rapidement votre cible, facile à distribuer</a:t>
            </a:r>
          </a:p>
          <a:p>
            <a:r>
              <a:rPr lang="fr-FR" dirty="0" smtClean="0"/>
              <a:t>Divers formats – recto – recto/verso</a:t>
            </a:r>
          </a:p>
          <a:p>
            <a:r>
              <a:rPr lang="fr-FR" dirty="0" smtClean="0"/>
              <a:t>De </a:t>
            </a:r>
            <a:r>
              <a:rPr lang="fr-FR" b="1" dirty="0" smtClean="0">
                <a:solidFill>
                  <a:srgbClr val="FF0000"/>
                </a:solidFill>
              </a:rPr>
              <a:t>250</a:t>
            </a:r>
            <a:r>
              <a:rPr lang="fr-FR" dirty="0" smtClean="0"/>
              <a:t> € - A6 - recto</a:t>
            </a:r>
          </a:p>
          <a:p>
            <a:r>
              <a:rPr lang="fr-FR" dirty="0" smtClean="0"/>
              <a:t>À   </a:t>
            </a:r>
            <a:r>
              <a:rPr lang="fr-FR" b="1" dirty="0" smtClean="0">
                <a:solidFill>
                  <a:srgbClr val="FF0000"/>
                </a:solidFill>
              </a:rPr>
              <a:t>500 </a:t>
            </a:r>
            <a:r>
              <a:rPr lang="fr-FR" b="1" dirty="0" smtClean="0">
                <a:solidFill>
                  <a:schemeClr val="tx1"/>
                </a:solidFill>
              </a:rPr>
              <a:t>€</a:t>
            </a:r>
            <a:r>
              <a:rPr lang="fr-FR" b="1" dirty="0" smtClean="0">
                <a:solidFill>
                  <a:srgbClr val="FF0000"/>
                </a:solidFill>
              </a:rPr>
              <a:t> </a:t>
            </a:r>
            <a:r>
              <a:rPr lang="fr-FR" dirty="0" smtClean="0"/>
              <a:t>- A4 – recto/verso</a:t>
            </a:r>
            <a:endParaRPr lang="fr-FR" dirty="0"/>
          </a:p>
        </p:txBody>
      </p:sp>
      <p:sp>
        <p:nvSpPr>
          <p:cNvPr id="6" name="Espace réservé de la date 5"/>
          <p:cNvSpPr>
            <a:spLocks noGrp="1"/>
          </p:cNvSpPr>
          <p:nvPr>
            <p:ph type="dt" sz="half" idx="10"/>
          </p:nvPr>
        </p:nvSpPr>
        <p:spPr/>
        <p:txBody>
          <a:bodyPr/>
          <a:lstStyle/>
          <a:p>
            <a:fld id="{EB419C51-C855-48E6-AAAD-D12B431B034C}" type="datetime1">
              <a:rPr lang="fr-FR" smtClean="0"/>
              <a:t>25/09/2012</a:t>
            </a:fld>
            <a:endParaRPr lang="fr-FR"/>
          </a:p>
        </p:txBody>
      </p:sp>
      <p:sp>
        <p:nvSpPr>
          <p:cNvPr id="7" name="Espace réservé du pied de page 6"/>
          <p:cNvSpPr>
            <a:spLocks noGrp="1"/>
          </p:cNvSpPr>
          <p:nvPr>
            <p:ph type="ftr" sz="quarter" idx="11"/>
          </p:nvPr>
        </p:nvSpPr>
        <p:spPr/>
        <p:txBody>
          <a:bodyPr/>
          <a:lstStyle/>
          <a:p>
            <a:r>
              <a:rPr lang="fr-FR" dirty="0" smtClean="0"/>
              <a:t>Auteur – BLEU CREATION</a:t>
            </a:r>
            <a:endParaRPr lang="fr-FR" dirty="0"/>
          </a:p>
        </p:txBody>
      </p:sp>
      <p:sp>
        <p:nvSpPr>
          <p:cNvPr id="8" name="Espace réservé du numéro de diapositive 7"/>
          <p:cNvSpPr>
            <a:spLocks noGrp="1"/>
          </p:cNvSpPr>
          <p:nvPr>
            <p:ph type="sldNum" sz="quarter" idx="12"/>
          </p:nvPr>
        </p:nvSpPr>
        <p:spPr/>
        <p:txBody>
          <a:bodyPr/>
          <a:lstStyle/>
          <a:p>
            <a:fld id="{9374A2FE-8B46-4A01-9FD6-6C3C09AF0499}" type="slidenum">
              <a:rPr lang="fr-FR" smtClean="0"/>
              <a:t>7</a:t>
            </a:fld>
            <a:endParaRPr lang="fr-FR" dirty="0"/>
          </a:p>
        </p:txBody>
      </p:sp>
    </p:spTree>
    <p:custDataLst>
      <p:tags r:id="rId1"/>
    </p:custDataLst>
    <p:extLst>
      <p:ext uri="{BB962C8B-B14F-4D97-AF65-F5344CB8AC3E}">
        <p14:creationId xmlns:p14="http://schemas.microsoft.com/office/powerpoint/2010/main" val="93597640"/>
      </p:ext>
    </p:extLst>
  </p:cSld>
  <p:clrMapOvr>
    <a:masterClrMapping/>
  </p:clrMapOvr>
  <p:transition spd="slow" advTm="16172">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fade">
                                      <p:cBhvr>
                                        <p:cTn id="19" dur="1000"/>
                                        <p:tgtEl>
                                          <p:spTgt spid="4">
                                            <p:bg/>
                                          </p:spTgt>
                                        </p:tgtEl>
                                      </p:cBhvr>
                                    </p:animEffect>
                                    <p:anim calcmode="lin" valueType="num">
                                      <p:cBhvr>
                                        <p:cTn id="20" dur="1000" fill="hold"/>
                                        <p:tgtEl>
                                          <p:spTgt spid="4">
                                            <p:bg/>
                                          </p:spTgt>
                                        </p:tgtEl>
                                        <p:attrNameLst>
                                          <p:attrName>ppt_x</p:attrName>
                                        </p:attrNameLst>
                                      </p:cBhvr>
                                      <p:tavLst>
                                        <p:tav tm="0">
                                          <p:val>
                                            <p:strVal val="#ppt_x"/>
                                          </p:val>
                                        </p:tav>
                                        <p:tav tm="100000">
                                          <p:val>
                                            <p:strVal val="#ppt_x"/>
                                          </p:val>
                                        </p:tav>
                                      </p:tavLst>
                                    </p:anim>
                                    <p:anim calcmode="lin" valueType="num">
                                      <p:cBhvr>
                                        <p:cTn id="21"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1000"/>
                                        <p:tgtEl>
                                          <p:spTgt spid="4">
                                            <p:txEl>
                                              <p:pRg st="1" end="1"/>
                                            </p:txEl>
                                          </p:spTgt>
                                        </p:tgtEl>
                                      </p:cBhvr>
                                    </p:animEffect>
                                    <p:anim calcmode="lin" valueType="num">
                                      <p:cBhvr>
                                        <p:cTn id="3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1000"/>
                                        <p:tgtEl>
                                          <p:spTgt spid="4">
                                            <p:txEl>
                                              <p:pRg st="2" end="2"/>
                                            </p:txEl>
                                          </p:spTgt>
                                        </p:tgtEl>
                                      </p:cBhvr>
                                    </p:animEffect>
                                    <p:anim calcmode="lin" valueType="num">
                                      <p:cBhvr>
                                        <p:cTn id="4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0"/>
                                        <p:tgtEl>
                                          <p:spTgt spid="4">
                                            <p:txEl>
                                              <p:pRg st="3" end="3"/>
                                            </p:txEl>
                                          </p:spTgt>
                                        </p:tgtEl>
                                      </p:cBhvr>
                                    </p:animEffect>
                                    <p:anim calcmode="lin" valueType="num">
                                      <p:cBhvr>
                                        <p:cTn id="4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solidFill>
                  <a:srgbClr val="0070C0"/>
                </a:solidFill>
              </a:rPr>
              <a:t>Exemples Flyers</a:t>
            </a:r>
            <a:endParaRPr lang="fr-FR" sz="2800" dirty="0">
              <a:solidFill>
                <a:srgbClr val="0070C0"/>
              </a:solidFill>
            </a:endParaRPr>
          </a:p>
        </p:txBody>
      </p:sp>
      <p:pic>
        <p:nvPicPr>
          <p:cNvPr id="7" name="Espace réservé du contenu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002707" y="2132856"/>
            <a:ext cx="2810013" cy="4248472"/>
          </a:xfrm>
        </p:spPr>
      </p:pic>
      <p:pic>
        <p:nvPicPr>
          <p:cNvPr id="8" name="Espace réservé du contenu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864282" y="2132856"/>
            <a:ext cx="2792755" cy="4248472"/>
          </a:xfrm>
        </p:spPr>
      </p:pic>
      <p:sp>
        <p:nvSpPr>
          <p:cNvPr id="4" name="Espace réservé de la date 3"/>
          <p:cNvSpPr>
            <a:spLocks noGrp="1"/>
          </p:cNvSpPr>
          <p:nvPr>
            <p:ph type="dt" sz="half" idx="10"/>
          </p:nvPr>
        </p:nvSpPr>
        <p:spPr>
          <a:xfrm>
            <a:off x="395536" y="6489391"/>
            <a:ext cx="2133600" cy="365125"/>
          </a:xfrm>
        </p:spPr>
        <p:txBody>
          <a:bodyPr/>
          <a:lstStyle/>
          <a:p>
            <a:fld id="{004E4CF3-C844-4D68-B3AC-690E08C7A87A}" type="datetime1">
              <a:rPr lang="fr-FR" smtClean="0"/>
              <a:t>25/09/2012</a:t>
            </a:fld>
            <a:endParaRPr lang="fr-FR" dirty="0"/>
          </a:p>
        </p:txBody>
      </p:sp>
      <p:sp>
        <p:nvSpPr>
          <p:cNvPr id="5" name="Espace réservé du pied de page 4"/>
          <p:cNvSpPr>
            <a:spLocks noGrp="1"/>
          </p:cNvSpPr>
          <p:nvPr>
            <p:ph type="ftr" sz="quarter" idx="11"/>
          </p:nvPr>
        </p:nvSpPr>
        <p:spPr>
          <a:xfrm>
            <a:off x="3131840" y="6471974"/>
            <a:ext cx="2895600" cy="365125"/>
          </a:xfrm>
        </p:spPr>
        <p:txBody>
          <a:bodyPr/>
          <a:lstStyle/>
          <a:p>
            <a:r>
              <a:rPr lang="fr-FR" dirty="0" smtClean="0"/>
              <a:t>Auteur – BLEU CREATION</a:t>
            </a:r>
            <a:endParaRPr lang="fr-FR" dirty="0"/>
          </a:p>
        </p:txBody>
      </p:sp>
      <p:sp>
        <p:nvSpPr>
          <p:cNvPr id="6" name="Espace réservé du numéro de diapositive 5"/>
          <p:cNvSpPr>
            <a:spLocks noGrp="1"/>
          </p:cNvSpPr>
          <p:nvPr>
            <p:ph type="sldNum" sz="quarter" idx="12"/>
          </p:nvPr>
        </p:nvSpPr>
        <p:spPr/>
        <p:txBody>
          <a:bodyPr/>
          <a:lstStyle/>
          <a:p>
            <a:fld id="{9374A2FE-8B46-4A01-9FD6-6C3C09AF0499}" type="slidenum">
              <a:rPr lang="fr-FR" smtClean="0"/>
              <a:t>8</a:t>
            </a:fld>
            <a:endParaRPr lang="fr-FR"/>
          </a:p>
        </p:txBody>
      </p:sp>
    </p:spTree>
    <p:custDataLst>
      <p:tags r:id="rId1"/>
    </p:custDataLst>
    <p:extLst>
      <p:ext uri="{BB962C8B-B14F-4D97-AF65-F5344CB8AC3E}">
        <p14:creationId xmlns:p14="http://schemas.microsoft.com/office/powerpoint/2010/main" val="947697398"/>
      </p:ext>
    </p:extLst>
  </p:cSld>
  <p:clrMapOvr>
    <a:masterClrMapping/>
  </p:clrMapOvr>
  <mc:AlternateContent xmlns:mc="http://schemas.openxmlformats.org/markup-compatibility/2006">
    <mc:Choice xmlns:p14="http://schemas.microsoft.com/office/powerpoint/2010/main" Requires="p14">
      <p:transition spd="slow" p14:dur="2500" advTm="9668">
        <p:checker/>
      </p:transition>
    </mc:Choice>
    <mc:Fallback>
      <p:transition spd="slow" advTm="9668">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4048" y="-1107504"/>
            <a:ext cx="3422483" cy="1886921"/>
          </a:xfrm>
        </p:spPr>
        <p:txBody>
          <a:bodyPr/>
          <a:lstStyle/>
          <a:p>
            <a:pPr algn="ctr"/>
            <a:r>
              <a:rPr lang="fr-FR" dirty="0" smtClean="0">
                <a:solidFill>
                  <a:srgbClr val="0070C0"/>
                </a:solidFill>
              </a:rPr>
              <a:t>Identité Visuelle</a:t>
            </a:r>
            <a:endParaRPr lang="fr-FR" dirty="0">
              <a:solidFill>
                <a:srgbClr val="0070C0"/>
              </a:solidFill>
            </a:endParaRPr>
          </a:p>
        </p:txBody>
      </p:sp>
      <p:pic>
        <p:nvPicPr>
          <p:cNvPr id="8" name="Espace réservé du contenu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9553" y="260648"/>
            <a:ext cx="3804502" cy="5865516"/>
          </a:xfrm>
        </p:spPr>
      </p:pic>
      <p:sp>
        <p:nvSpPr>
          <p:cNvPr id="4" name="Espace réservé du texte 3"/>
          <p:cNvSpPr>
            <a:spLocks noGrp="1"/>
          </p:cNvSpPr>
          <p:nvPr>
            <p:ph type="body" sz="half" idx="2"/>
          </p:nvPr>
        </p:nvSpPr>
        <p:spPr>
          <a:xfrm>
            <a:off x="5034579" y="1124744"/>
            <a:ext cx="3411725" cy="4996357"/>
          </a:xfrm>
          <a:ln>
            <a:solidFill>
              <a:srgbClr val="0070C0"/>
            </a:solidFill>
          </a:ln>
        </p:spPr>
        <p:txBody>
          <a:bodyPr>
            <a:normAutofit lnSpcReduction="10000"/>
          </a:bodyPr>
          <a:lstStyle/>
          <a:p>
            <a:r>
              <a:rPr lang="fr-FR" dirty="0" smtClean="0"/>
              <a:t>Toute entreprise doit prendre en considération l’importance de leur identité visuelle et disposer d’une papeterie à leur image, Le logo, les couleurs et les polices doivent être en cohérence avec ses valeurs, L’identité visuelle affirme l’image d’une marque, elle suscite l’adhésion du client à l’entreprise ou au produit qu’elle met en valeur en véhiculant une image de sérieux, de stabilité, d’unité et de sécurité</a:t>
            </a:r>
          </a:p>
          <a:p>
            <a:r>
              <a:rPr lang="fr-FR" u="sng" dirty="0" smtClean="0"/>
              <a:t>Contenu</a:t>
            </a:r>
          </a:p>
          <a:p>
            <a:r>
              <a:rPr lang="fr-FR" dirty="0" smtClean="0"/>
              <a:t>Logo</a:t>
            </a:r>
          </a:p>
          <a:p>
            <a:r>
              <a:rPr lang="fr-FR" dirty="0" smtClean="0"/>
              <a:t>Cartes de visites</a:t>
            </a:r>
          </a:p>
          <a:p>
            <a:r>
              <a:rPr lang="fr-FR" dirty="0" smtClean="0"/>
              <a:t>Cartes de correspondances</a:t>
            </a:r>
          </a:p>
          <a:p>
            <a:r>
              <a:rPr lang="fr-FR" dirty="0" smtClean="0"/>
              <a:t>En –tête de lettres</a:t>
            </a:r>
          </a:p>
          <a:p>
            <a:r>
              <a:rPr lang="fr-FR" dirty="0" smtClean="0"/>
              <a:t>Enveloppes</a:t>
            </a:r>
          </a:p>
          <a:p>
            <a:r>
              <a:rPr lang="fr-FR" b="1" dirty="0" smtClean="0">
                <a:solidFill>
                  <a:srgbClr val="FF0000"/>
                </a:solidFill>
              </a:rPr>
              <a:t>1 300 </a:t>
            </a:r>
            <a:r>
              <a:rPr lang="fr-FR" dirty="0" smtClean="0"/>
              <a:t>€</a:t>
            </a:r>
            <a:endParaRPr lang="fr-FR" dirty="0"/>
          </a:p>
        </p:txBody>
      </p:sp>
      <p:sp>
        <p:nvSpPr>
          <p:cNvPr id="5" name="Espace réservé de la date 4"/>
          <p:cNvSpPr>
            <a:spLocks noGrp="1"/>
          </p:cNvSpPr>
          <p:nvPr>
            <p:ph type="dt" sz="half" idx="10"/>
          </p:nvPr>
        </p:nvSpPr>
        <p:spPr>
          <a:xfrm>
            <a:off x="395536" y="6309320"/>
            <a:ext cx="2133600" cy="365125"/>
          </a:xfrm>
        </p:spPr>
        <p:txBody>
          <a:bodyPr/>
          <a:lstStyle/>
          <a:p>
            <a:fld id="{BF5705DB-19BC-4657-8C56-92D83A968322}" type="datetime1">
              <a:rPr lang="fr-FR" smtClean="0"/>
              <a:t>25/09/2012</a:t>
            </a:fld>
            <a:endParaRPr lang="fr-FR" dirty="0"/>
          </a:p>
        </p:txBody>
      </p:sp>
      <p:sp>
        <p:nvSpPr>
          <p:cNvPr id="6" name="Espace réservé du pied de page 5"/>
          <p:cNvSpPr>
            <a:spLocks noGrp="1"/>
          </p:cNvSpPr>
          <p:nvPr>
            <p:ph type="ftr" sz="quarter" idx="11"/>
          </p:nvPr>
        </p:nvSpPr>
        <p:spPr>
          <a:xfrm>
            <a:off x="3131840" y="6381328"/>
            <a:ext cx="2895600" cy="365125"/>
          </a:xfrm>
        </p:spPr>
        <p:txBody>
          <a:bodyPr/>
          <a:lstStyle/>
          <a:p>
            <a:r>
              <a:rPr lang="fr-FR" dirty="0" smtClean="0"/>
              <a:t>Auteur – BLEU CREATION</a:t>
            </a:r>
            <a:endParaRPr lang="fr-FR" dirty="0"/>
          </a:p>
        </p:txBody>
      </p:sp>
      <p:sp>
        <p:nvSpPr>
          <p:cNvPr id="7" name="Espace réservé du numéro de diapositive 6"/>
          <p:cNvSpPr>
            <a:spLocks noGrp="1"/>
          </p:cNvSpPr>
          <p:nvPr>
            <p:ph type="sldNum" sz="quarter" idx="12"/>
          </p:nvPr>
        </p:nvSpPr>
        <p:spPr/>
        <p:txBody>
          <a:bodyPr/>
          <a:lstStyle/>
          <a:p>
            <a:fld id="{9374A2FE-8B46-4A01-9FD6-6C3C09AF0499}" type="slidenum">
              <a:rPr lang="fr-FR" smtClean="0"/>
              <a:t>9</a:t>
            </a:fld>
            <a:endParaRPr lang="fr-FR" dirty="0"/>
          </a:p>
        </p:txBody>
      </p:sp>
    </p:spTree>
    <p:custDataLst>
      <p:tags r:id="rId1"/>
    </p:custDataLst>
    <p:extLst>
      <p:ext uri="{BB962C8B-B14F-4D97-AF65-F5344CB8AC3E}">
        <p14:creationId xmlns:p14="http://schemas.microsoft.com/office/powerpoint/2010/main" val="2406817978"/>
      </p:ext>
    </p:extLst>
  </p:cSld>
  <p:clrMapOvr>
    <a:masterClrMapping/>
  </p:clrMapOvr>
  <p:transition spd="slow" advTm="22173">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fade">
                                      <p:cBhvr>
                                        <p:cTn id="20" dur="1000"/>
                                        <p:tgtEl>
                                          <p:spTgt spid="4">
                                            <p:bg/>
                                          </p:spTgt>
                                        </p:tgtEl>
                                      </p:cBhvr>
                                    </p:animEffect>
                                    <p:anim calcmode="lin" valueType="num">
                                      <p:cBhvr>
                                        <p:cTn id="21" dur="1000" fill="hold"/>
                                        <p:tgtEl>
                                          <p:spTgt spid="4">
                                            <p:bg/>
                                          </p:spTgt>
                                        </p:tgtEl>
                                        <p:attrNameLst>
                                          <p:attrName>ppt_x</p:attrName>
                                        </p:attrNameLst>
                                      </p:cBhvr>
                                      <p:tavLst>
                                        <p:tav tm="0">
                                          <p:val>
                                            <p:strVal val="#ppt_x"/>
                                          </p:val>
                                        </p:tav>
                                        <p:tav tm="100000">
                                          <p:val>
                                            <p:strVal val="#ppt_x"/>
                                          </p:val>
                                        </p:tav>
                                      </p:tavLst>
                                    </p:anim>
                                    <p:anim calcmode="lin" valueType="num">
                                      <p:cBhvr>
                                        <p:cTn id="22"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1000"/>
                                        <p:tgtEl>
                                          <p:spTgt spid="4">
                                            <p:txEl>
                                              <p:pRg st="0" end="0"/>
                                            </p:txEl>
                                          </p:spTgt>
                                        </p:tgtEl>
                                      </p:cBhvr>
                                    </p:animEffect>
                                    <p:anim calcmode="lin" valueType="num">
                                      <p:cBhvr>
                                        <p:cTn id="2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1000"/>
                                        <p:tgtEl>
                                          <p:spTgt spid="4">
                                            <p:txEl>
                                              <p:pRg st="2" end="2"/>
                                            </p:txEl>
                                          </p:spTgt>
                                        </p:tgtEl>
                                      </p:cBhvr>
                                    </p:animEffect>
                                    <p:anim calcmode="lin" valueType="num">
                                      <p:cBhvr>
                                        <p:cTn id="4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fade">
                                      <p:cBhvr>
                                        <p:cTn id="48" dur="1000"/>
                                        <p:tgtEl>
                                          <p:spTgt spid="4">
                                            <p:txEl>
                                              <p:pRg st="3" end="3"/>
                                            </p:txEl>
                                          </p:spTgt>
                                        </p:tgtEl>
                                      </p:cBhvr>
                                    </p:animEffect>
                                    <p:anim calcmode="lin" valueType="num">
                                      <p:cBhvr>
                                        <p:cTn id="4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0"/>
                                        <p:tgtEl>
                                          <p:spTgt spid="4">
                                            <p:txEl>
                                              <p:pRg st="4" end="4"/>
                                            </p:txEl>
                                          </p:spTgt>
                                        </p:tgtEl>
                                      </p:cBhvr>
                                    </p:animEffect>
                                    <p:anim calcmode="lin" valueType="num">
                                      <p:cBhvr>
                                        <p:cTn id="5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1000"/>
                                        <p:tgtEl>
                                          <p:spTgt spid="4">
                                            <p:txEl>
                                              <p:pRg st="5" end="5"/>
                                            </p:txEl>
                                          </p:spTgt>
                                        </p:tgtEl>
                                      </p:cBhvr>
                                    </p:animEffect>
                                    <p:anim calcmode="lin" valueType="num">
                                      <p:cBhvr>
                                        <p:cTn id="6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4">
                                            <p:txEl>
                                              <p:pRg st="6" end="6"/>
                                            </p:txEl>
                                          </p:spTgt>
                                        </p:tgtEl>
                                        <p:attrNameLst>
                                          <p:attrName>style.visibility</p:attrName>
                                        </p:attrNameLst>
                                      </p:cBhvr>
                                      <p:to>
                                        <p:strVal val="visible"/>
                                      </p:to>
                                    </p:set>
                                    <p:animEffect transition="in" filter="fade">
                                      <p:cBhvr>
                                        <p:cTn id="69" dur="1000"/>
                                        <p:tgtEl>
                                          <p:spTgt spid="4">
                                            <p:txEl>
                                              <p:pRg st="6" end="6"/>
                                            </p:txEl>
                                          </p:spTgt>
                                        </p:tgtEl>
                                      </p:cBhvr>
                                    </p:animEffect>
                                    <p:anim calcmode="lin" valueType="num">
                                      <p:cBhvr>
                                        <p:cTn id="7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4">
                                            <p:txEl>
                                              <p:pRg st="7" end="7"/>
                                            </p:txEl>
                                          </p:spTgt>
                                        </p:tgtEl>
                                        <p:attrNameLst>
                                          <p:attrName>style.visibility</p:attrName>
                                        </p:attrNameLst>
                                      </p:cBhvr>
                                      <p:to>
                                        <p:strVal val="visible"/>
                                      </p:to>
                                    </p:set>
                                    <p:animEffect transition="in" filter="fade">
                                      <p:cBhvr>
                                        <p:cTn id="76" dur="1000"/>
                                        <p:tgtEl>
                                          <p:spTgt spid="4">
                                            <p:txEl>
                                              <p:pRg st="7" end="7"/>
                                            </p:txEl>
                                          </p:spTgt>
                                        </p:tgtEl>
                                      </p:cBhvr>
                                    </p:animEffect>
                                    <p:anim calcmode="lin" valueType="num">
                                      <p:cBhvr>
                                        <p:cTn id="7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10.xml><?xml version="1.0" encoding="utf-8"?>
<p:tagLst xmlns:a="http://schemas.openxmlformats.org/drawingml/2006/main" xmlns:r="http://schemas.openxmlformats.org/officeDocument/2006/relationships" xmlns:p="http://schemas.openxmlformats.org/presentationml/2006/main">
  <p:tag name="TIMING" val="|2.8|2|2.5|3|1.5|1.4|1.8|1.6|1.5|1.6"/>
</p:tagLst>
</file>

<file path=ppt/tags/tag11.xml><?xml version="1.0" encoding="utf-8"?>
<p:tagLst xmlns:a="http://schemas.openxmlformats.org/drawingml/2006/main" xmlns:r="http://schemas.openxmlformats.org/officeDocument/2006/relationships" xmlns:p="http://schemas.openxmlformats.org/presentationml/2006/main">
  <p:tag name="TIMING" val="|2.6|2.2|3.7|2.2|2.2|1.6|1.6|1.8|1.6|1.6|1.6|2"/>
</p:tagLst>
</file>

<file path=ppt/tags/tag2.xml><?xml version="1.0" encoding="utf-8"?>
<p:tagLst xmlns:a="http://schemas.openxmlformats.org/drawingml/2006/main" xmlns:r="http://schemas.openxmlformats.org/officeDocument/2006/relationships" xmlns:p="http://schemas.openxmlformats.org/presentationml/2006/main">
  <p:tag name="TIMING" val="|2.5|3.7|2.6|2.4|1.6|1.6|1.4|1.8"/>
</p:tagLst>
</file>

<file path=ppt/tags/tag3.xml><?xml version="1.0" encoding="utf-8"?>
<p:tagLst xmlns:a="http://schemas.openxmlformats.org/drawingml/2006/main" xmlns:r="http://schemas.openxmlformats.org/officeDocument/2006/relationships" xmlns:p="http://schemas.openxmlformats.org/presentationml/2006/main">
  <p:tag name="TIMING" val="|2.5|2.8|3.5|1.7|1.7|1.5"/>
</p:tagLst>
</file>

<file path=ppt/tags/tag4.xml><?xml version="1.0" encoding="utf-8"?>
<p:tagLst xmlns:a="http://schemas.openxmlformats.org/drawingml/2006/main" xmlns:r="http://schemas.openxmlformats.org/officeDocument/2006/relationships" xmlns:p="http://schemas.openxmlformats.org/presentationml/2006/main">
  <p:tag name="TIMING" val="|2.9|2.9|3.7"/>
</p:tagLst>
</file>

<file path=ppt/tags/tag5.xml><?xml version="1.0" encoding="utf-8"?>
<p:tagLst xmlns:a="http://schemas.openxmlformats.org/drawingml/2006/main" xmlns:r="http://schemas.openxmlformats.org/officeDocument/2006/relationships" xmlns:p="http://schemas.openxmlformats.org/presentationml/2006/main">
  <p:tag name="TIMING" val="|2.8|2.4|2.5|1.7|1.7|1.5|1.4|1.4|1.6|1.4|1.4|1.5"/>
</p:tagLst>
</file>

<file path=ppt/tags/tag6.xml><?xml version="1.0" encoding="utf-8"?>
<p:tagLst xmlns:a="http://schemas.openxmlformats.org/drawingml/2006/main" xmlns:r="http://schemas.openxmlformats.org/officeDocument/2006/relationships" xmlns:p="http://schemas.openxmlformats.org/presentationml/2006/main">
  <p:tag name="TIMING" val="|2.6|2.2|3.1|2.4|1.8|1.7|1.6"/>
</p:tagLst>
</file>

<file path=ppt/tags/tag7.xml><?xml version="1.0" encoding="utf-8"?>
<p:tagLst xmlns:a="http://schemas.openxmlformats.org/drawingml/2006/main" xmlns:r="http://schemas.openxmlformats.org/officeDocument/2006/relationships" xmlns:p="http://schemas.openxmlformats.org/presentationml/2006/main">
  <p:tag name="TIMING" val="|2.6|2|2.1|2.2|1.6|1.7|1.7"/>
</p:tagLst>
</file>

<file path=ppt/tags/tag8.xml><?xml version="1.0" encoding="utf-8"?>
<p:tagLst xmlns:a="http://schemas.openxmlformats.org/drawingml/2006/main" xmlns:r="http://schemas.openxmlformats.org/officeDocument/2006/relationships" xmlns:p="http://schemas.openxmlformats.org/presentationml/2006/main">
  <p:tag name="TIMING" val="|2.7|2.6|1.7"/>
</p:tagLst>
</file>

<file path=ppt/tags/tag9.xml><?xml version="1.0" encoding="utf-8"?>
<p:tagLst xmlns:a="http://schemas.openxmlformats.org/drawingml/2006/main" xmlns:r="http://schemas.openxmlformats.org/officeDocument/2006/relationships" xmlns:p="http://schemas.openxmlformats.org/presentationml/2006/main">
  <p:tag name="TIMING" val="|2.8|2.1|2.1|1.7|1.7|1.5|1.4|1.4|1.6|1.4|1.5"/>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ivre relié">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Livre reli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Livre reli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3361</TotalTime>
  <Words>716</Words>
  <Application>Microsoft Office PowerPoint</Application>
  <PresentationFormat>Affichage à l'écran (4:3)</PresentationFormat>
  <Paragraphs>98</Paragraphs>
  <Slides>11</Slides>
  <Notes>1</Notes>
  <HiddenSlides>0</HiddenSlides>
  <MMClips>0</MMClips>
  <ScaleCrop>false</ScaleCrop>
  <HeadingPairs>
    <vt:vector size="6" baseType="variant">
      <vt:variant>
        <vt:lpstr>Thème</vt:lpstr>
      </vt:variant>
      <vt:variant>
        <vt:i4>1</vt:i4>
      </vt:variant>
      <vt:variant>
        <vt:lpstr>Titres des diapositives</vt:lpstr>
      </vt:variant>
      <vt:variant>
        <vt:i4>11</vt:i4>
      </vt:variant>
      <vt:variant>
        <vt:lpstr>Diaporamas personnalisés</vt:lpstr>
      </vt:variant>
      <vt:variant>
        <vt:i4>2</vt:i4>
      </vt:variant>
    </vt:vector>
  </HeadingPairs>
  <TitlesOfParts>
    <vt:vector size="14" baseType="lpstr">
      <vt:lpstr>Livre relié</vt:lpstr>
      <vt:lpstr>Présentation PowerPoint</vt:lpstr>
      <vt:lpstr>Présentation Agence</vt:lpstr>
      <vt:lpstr>Affiche</vt:lpstr>
      <vt:lpstr>EXEMPLES D’AFFICHES</vt:lpstr>
      <vt:lpstr>Bulletins Municipaux</vt:lpstr>
      <vt:lpstr>Cartes Commerciales</vt:lpstr>
      <vt:lpstr>Flyers</vt:lpstr>
      <vt:lpstr>Exemples Flyers</vt:lpstr>
      <vt:lpstr>Identité Visuelle</vt:lpstr>
      <vt:lpstr>Kakémono</vt:lpstr>
      <vt:lpstr>Menus</vt:lpstr>
      <vt:lpstr>Diaporama personnalisé 1</vt:lpstr>
      <vt:lpstr>présentation bleu creation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CREATION</dc:title>
  <dc:creator> </dc:creator>
  <cp:lastModifiedBy> </cp:lastModifiedBy>
  <cp:revision>53</cp:revision>
  <dcterms:created xsi:type="dcterms:W3CDTF">2012-09-02T15:25:05Z</dcterms:created>
  <dcterms:modified xsi:type="dcterms:W3CDTF">2012-09-25T16:21:47Z</dcterms:modified>
</cp:coreProperties>
</file>