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6"/>
  </p:notesMasterIdLst>
  <p:sldIdLst>
    <p:sldId id="256" r:id="rId2"/>
    <p:sldId id="257" r:id="rId3"/>
    <p:sldId id="279" r:id="rId4"/>
    <p:sldId id="259" r:id="rId5"/>
    <p:sldId id="286" r:id="rId6"/>
    <p:sldId id="287" r:id="rId7"/>
    <p:sldId id="260" r:id="rId8"/>
    <p:sldId id="276" r:id="rId9"/>
    <p:sldId id="261" r:id="rId10"/>
    <p:sldId id="263" r:id="rId11"/>
    <p:sldId id="262" r:id="rId12"/>
    <p:sldId id="280" r:id="rId13"/>
    <p:sldId id="267" r:id="rId14"/>
    <p:sldId id="270" r:id="rId15"/>
    <p:sldId id="288" r:id="rId16"/>
    <p:sldId id="284" r:id="rId17"/>
    <p:sldId id="281" r:id="rId18"/>
    <p:sldId id="264" r:id="rId19"/>
    <p:sldId id="294" r:id="rId20"/>
    <p:sldId id="293" r:id="rId21"/>
    <p:sldId id="290" r:id="rId22"/>
    <p:sldId id="295" r:id="rId23"/>
    <p:sldId id="296" r:id="rId24"/>
    <p:sldId id="292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3A350BC-4C85-4A92-A5CA-23B2079217D8}">
          <p14:sldIdLst>
            <p14:sldId id="256"/>
            <p14:sldId id="257"/>
            <p14:sldId id="279"/>
            <p14:sldId id="259"/>
            <p14:sldId id="286"/>
            <p14:sldId id="287"/>
            <p14:sldId id="260"/>
            <p14:sldId id="276"/>
            <p14:sldId id="261"/>
            <p14:sldId id="263"/>
            <p14:sldId id="262"/>
            <p14:sldId id="280"/>
            <p14:sldId id="267"/>
          </p14:sldIdLst>
        </p14:section>
        <p14:section name="Section sans titre" id="{B77D7063-38C4-4969-B334-D8BC704FC78D}">
          <p14:sldIdLst>
            <p14:sldId id="270"/>
            <p14:sldId id="288"/>
            <p14:sldId id="284"/>
            <p14:sldId id="281"/>
            <p14:sldId id="264"/>
            <p14:sldId id="294"/>
            <p14:sldId id="293"/>
            <p14:sldId id="290"/>
            <p14:sldId id="295"/>
            <p14:sldId id="296"/>
            <p14:sldId id="29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x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7" autoAdjust="0"/>
    <p:restoredTop sz="71543" autoAdjust="0"/>
  </p:normalViewPr>
  <p:slideViewPr>
    <p:cSldViewPr>
      <p:cViewPr varScale="1">
        <p:scale>
          <a:sx n="77" d="100"/>
          <a:sy n="77" d="100"/>
        </p:scale>
        <p:origin x="-10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3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36DBC-6595-4914-931A-5690DE3551E1}" type="datetimeFigureOut">
              <a:rPr lang="fr-FR" smtClean="0"/>
              <a:t>19/06/2012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EE641-D5F9-42DD-A48C-DACE59CF8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75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</a:p>
          <a:p>
            <a:endParaRPr lang="fr-FR" dirty="0" smtClean="0"/>
          </a:p>
          <a:p>
            <a:r>
              <a:rPr lang="fr-FR" dirty="0" err="1" smtClean="0"/>
              <a:t>Presentation</a:t>
            </a:r>
            <a:r>
              <a:rPr lang="fr-FR" baseline="0" dirty="0" smtClean="0"/>
              <a:t> en </a:t>
            </a:r>
            <a:r>
              <a:rPr lang="fr-FR" baseline="0" dirty="0" smtClean="0"/>
              <a:t>3points</a:t>
            </a:r>
          </a:p>
          <a:p>
            <a:endParaRPr lang="fr-FR" baseline="0" dirty="0" smtClean="0"/>
          </a:p>
          <a:p>
            <a:r>
              <a:rPr lang="fr-FR" sz="1200" b="1" i="1" cap="none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Présentation de l’entreprise</a:t>
            </a:r>
          </a:p>
          <a:p>
            <a:endParaRPr lang="fr-FR" sz="1200" b="1" i="1" cap="none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r>
              <a:rPr lang="fr-FR" sz="1200" b="1" i="1" cap="none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Présentation des équipements </a:t>
            </a:r>
            <a:endParaRPr lang="fr-FR" sz="1200" b="1" i="1" cap="none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endParaRPr lang="fr-FR" sz="1200" b="1" i="1" cap="none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fr-FR" sz="1200" b="1" i="1" cap="none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Présentation du projet</a:t>
            </a:r>
            <a:endParaRPr lang="fr-FR" sz="1200" b="1" i="1" cap="none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289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baseline="0" dirty="0" smtClean="0"/>
              <a:t> des </a:t>
            </a:r>
            <a:r>
              <a:rPr lang="fr-FR" baseline="0" dirty="0" err="1" smtClean="0"/>
              <a:t>equipements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937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touches Pour calibrer, contrôler,</a:t>
            </a:r>
            <a:r>
              <a:rPr lang="fr-FR" sz="1200" b="0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remettre à </a:t>
            </a:r>
            <a:r>
              <a:rPr lang="fr-FR" sz="1200" b="0" cap="all" spc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zero</a:t>
            </a:r>
            <a:endParaRPr lang="fr-FR" sz="1200" b="0" cap="all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endParaRPr lang="fr-FR" sz="1200" b="0" cap="all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200" b="0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Composer de 3cartes  : </a:t>
            </a:r>
          </a:p>
          <a:p>
            <a:endParaRPr lang="fr-FR" sz="1200" b="0" cap="all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200" b="0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 carte d’alimentation</a:t>
            </a:r>
          </a:p>
          <a:p>
            <a:r>
              <a:rPr lang="fr-FR" sz="1200" b="0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 carte de programmation</a:t>
            </a:r>
          </a:p>
          <a:p>
            <a:r>
              <a:rPr lang="fr-FR" sz="1200" b="0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1carte pour </a:t>
            </a:r>
            <a:r>
              <a:rPr lang="fr-FR" sz="1200" b="0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l’affichage</a:t>
            </a:r>
          </a:p>
          <a:p>
            <a:endParaRPr lang="fr-FR" sz="1200" b="0" cap="all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endParaRPr lang="fr-FR" sz="1200" b="0" cap="all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200" b="0" cap="all" spc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Windev</a:t>
            </a:r>
            <a:endParaRPr lang="fr-FR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363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baseline="0" dirty="0" smtClean="0"/>
              <a:t> du projet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353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Repartition</a:t>
            </a:r>
            <a:r>
              <a:rPr lang="fr-FR" dirty="0" smtClean="0"/>
              <a:t> des taches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413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Extrait de la</a:t>
            </a:r>
            <a:r>
              <a:rPr lang="fr-FR" baseline="0" dirty="0" smtClean="0"/>
              <a:t> documentation technique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804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Principe</a:t>
            </a:r>
            <a:r>
              <a:rPr lang="fr-FR" baseline="0" dirty="0" smtClean="0"/>
              <a:t> d’envoi de la trame de lecture pour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807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Traduire en </a:t>
            </a:r>
            <a:r>
              <a:rPr lang="fr-FR" dirty="0" err="1" smtClean="0"/>
              <a:t>wlangage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450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Commande </a:t>
            </a:r>
            <a:r>
              <a:rPr lang="fr-FR" dirty="0" err="1" smtClean="0"/>
              <a:t>hayes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843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Traduire en </a:t>
            </a:r>
            <a:r>
              <a:rPr lang="fr-FR" dirty="0" err="1" smtClean="0"/>
              <a:t>wlangage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422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Interface du</a:t>
            </a:r>
            <a:r>
              <a:rPr lang="fr-FR" baseline="0" dirty="0" smtClean="0"/>
              <a:t> programme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29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dirty="0" err="1" smtClean="0"/>
              <a:t>Presentation</a:t>
            </a:r>
            <a:r>
              <a:rPr lang="fr-FR" sz="2000" baseline="0" dirty="0" smtClean="0"/>
              <a:t> de l’entreprise </a:t>
            </a:r>
          </a:p>
          <a:p>
            <a:r>
              <a:rPr lang="fr-FR" sz="2000" dirty="0" smtClean="0"/>
              <a:t>Date</a:t>
            </a:r>
            <a:r>
              <a:rPr lang="fr-FR" sz="2000" baseline="0" dirty="0" smtClean="0"/>
              <a:t> de </a:t>
            </a:r>
            <a:r>
              <a:rPr lang="fr-FR" sz="2000" baseline="0" dirty="0" err="1" smtClean="0"/>
              <a:t>creation</a:t>
            </a:r>
            <a:r>
              <a:rPr lang="fr-FR" sz="2000" baseline="0" dirty="0" smtClean="0"/>
              <a:t>, sa structure, les produits qu’elle propose et son secteur d’activité, et son implantation </a:t>
            </a:r>
            <a:r>
              <a:rPr lang="fr-FR" sz="2000" baseline="0" dirty="0" err="1" smtClean="0"/>
              <a:t>geographiquie</a:t>
            </a:r>
            <a:endParaRPr lang="fr-FR" sz="2000" baseline="0" dirty="0" smtClean="0"/>
          </a:p>
          <a:p>
            <a:endParaRPr lang="fr-FR" sz="2000" baseline="0" dirty="0" smtClean="0"/>
          </a:p>
          <a:p>
            <a:endParaRPr lang="fr-FR" sz="2000" baseline="0" dirty="0" smtClean="0"/>
          </a:p>
          <a:p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Présentation des équipements </a:t>
            </a:r>
            <a:endParaRPr lang="fr-F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endParaRPr lang="fr-FR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Présentation du projet</a:t>
            </a:r>
            <a:endParaRPr lang="fr-F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786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93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73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Développe,</a:t>
            </a:r>
            <a:r>
              <a:rPr lang="fr-FR" baseline="0" dirty="0" smtClean="0"/>
              <a:t> vend et installe des produits de pesage industriels comme des ponts bascule et des </a:t>
            </a:r>
            <a:r>
              <a:rPr lang="fr-FR" baseline="0" dirty="0" err="1" smtClean="0"/>
              <a:t>tremies</a:t>
            </a:r>
            <a:r>
              <a:rPr lang="fr-FR" baseline="0" dirty="0" smtClean="0"/>
              <a:t> pour les entreprises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Deux exemples de pesages ou sont utilisés ses produits.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19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Pesage de trémies/citernes</a:t>
            </a:r>
          </a:p>
          <a:p>
            <a:endParaRPr lang="fr-FR" dirty="0" smtClean="0"/>
          </a:p>
          <a:p>
            <a:r>
              <a:rPr lang="fr-FR" dirty="0" smtClean="0"/>
              <a:t>Dans ce cas, on recherche l'information de poids au </a:t>
            </a:r>
            <a:r>
              <a:rPr lang="fr-FR" b="1" dirty="0" smtClean="0"/>
              <a:t>remplissage </a:t>
            </a:r>
            <a:r>
              <a:rPr lang="fr-FR" dirty="0" smtClean="0"/>
              <a:t>ou à la </a:t>
            </a:r>
            <a:r>
              <a:rPr lang="fr-FR" b="1" dirty="0" smtClean="0"/>
              <a:t>vidange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smtClean="0"/>
              <a:t>Précision obtenue +/-</a:t>
            </a:r>
            <a:r>
              <a:rPr lang="fr-FR" b="1" dirty="0" smtClean="0"/>
              <a:t>0,05%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19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</a:t>
            </a:r>
            <a:r>
              <a:rPr lang="fr-F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pondérale</a:t>
            </a:r>
            <a:endParaRPr lang="fr-F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cadre des 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normes qualité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 poids des emballés doit rester compris dans une fourchette très précise (+/-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%)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traitement informatique permet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deconnaître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dispersions de poids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toute la production.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Problematique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52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b="1" cap="none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3 contraintes :</a:t>
            </a:r>
          </a:p>
          <a:p>
            <a:pPr marL="0" indent="0">
              <a:buFont typeface="Arial" pitchFamily="34" charset="0"/>
              <a:buNone/>
            </a:pPr>
            <a:endParaRPr lang="fr-FR" b="0" cap="none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b="0" cap="none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Contrainte environnementale</a:t>
            </a:r>
          </a:p>
          <a:p>
            <a:pPr marL="0" indent="0">
              <a:buFont typeface="Arial" pitchFamily="34" charset="0"/>
              <a:buNone/>
            </a:pPr>
            <a:endParaRPr lang="fr-FR" b="0" cap="none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0" cap="none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Contrainte économique</a:t>
            </a:r>
          </a:p>
          <a:p>
            <a:endParaRPr lang="fr-FR" b="0" cap="none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cap="none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Contrainte matérielle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243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b="1" cap="none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Contrainte environnementale</a:t>
            </a:r>
          </a:p>
          <a:p>
            <a:pPr marL="0" indent="0">
              <a:buFont typeface="Arial" pitchFamily="34" charset="0"/>
              <a:buNone/>
            </a:pPr>
            <a:endParaRPr lang="fr-FR" b="0" cap="none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b="0" cap="none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L’ensemble doit fonctionner en industriel, mais peut être accueilli dans le boitier du BASIA 3</a:t>
            </a:r>
          </a:p>
          <a:p>
            <a:pPr marL="0" indent="0">
              <a:buFont typeface="Arial" pitchFamily="34" charset="0"/>
              <a:buNone/>
            </a:pPr>
            <a:endParaRPr lang="fr-FR" b="0" cap="none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cap="none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Contrainte </a:t>
            </a:r>
            <a:r>
              <a:rPr lang="fr-FR" b="1" cap="none" spc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economique</a:t>
            </a:r>
            <a:endParaRPr lang="fr-FR" b="0" cap="none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endParaRPr lang="fr-FR" b="0" cap="none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b="0" cap="none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La nouvelle configuration ne doit induire aucune modification du matériel actuel et donc aucun surcout de celui-ci</a:t>
            </a:r>
          </a:p>
          <a:p>
            <a:endParaRPr lang="fr-FR" b="0" cap="none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cap="none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Contrainte </a:t>
            </a:r>
            <a:r>
              <a:rPr lang="fr-FR" b="1" cap="none" spc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materielle</a:t>
            </a:r>
            <a:endParaRPr lang="fr-FR" b="1" cap="none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endParaRPr lang="fr-FR" b="0" cap="none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b="0" cap="none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Le développement doit se faire sur </a:t>
            </a:r>
            <a:r>
              <a:rPr lang="fr-FR" b="0" cap="none" spc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windev</a:t>
            </a:r>
            <a:r>
              <a:rPr lang="fr-FR" b="0" cap="none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 qui est le </a:t>
            </a:r>
            <a:r>
              <a:rPr lang="fr-FR" b="0" cap="none" spc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framework</a:t>
            </a:r>
            <a:r>
              <a:rPr lang="fr-FR" b="0" cap="none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 utilisé chez </a:t>
            </a:r>
            <a:r>
              <a:rPr lang="fr-FR" b="0" cap="none" spc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plcd</a:t>
            </a:r>
            <a:r>
              <a:rPr lang="fr-FR" b="0" cap="none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.</a:t>
            </a:r>
          </a:p>
          <a:p>
            <a:endParaRPr lang="fr-F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999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Connexion RTC et WAN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E641-D5F9-42DD-A48C-DACE59CF802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94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B888-7A58-4021-AF0E-82BFC055D5D1}" type="datetime1">
              <a:rPr lang="fr-FR" smtClean="0"/>
              <a:t>19/06/2012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BAB8-AD7C-454F-9EE8-3D39508546B8}" type="datetime1">
              <a:rPr lang="fr-FR" smtClean="0"/>
              <a:t>19/06/2012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A501-AD93-46CE-A995-7F03DDAC6E70}" type="datetime1">
              <a:rPr lang="fr-FR" smtClean="0"/>
              <a:t>19/06/2012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605C-355B-46EE-A73D-A902458C7311}" type="datetime1">
              <a:rPr lang="fr-FR" smtClean="0"/>
              <a:t>19/06/2012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7032-2F38-404B-B426-0C62ACDCEDDB}" type="datetime1">
              <a:rPr lang="fr-FR" smtClean="0"/>
              <a:t>19/06/2012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B3FF-194D-4964-8CA2-93CB935E0DEB}" type="datetime1">
              <a:rPr lang="fr-FR" smtClean="0"/>
              <a:t>19/06/2012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C452-78BB-424A-89E2-9F2D4CE75B46}" type="datetime1">
              <a:rPr lang="fr-FR" smtClean="0"/>
              <a:t>19/06/2012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DEC9-812D-4D11-87E7-7F36446A9F80}" type="datetime1">
              <a:rPr lang="fr-FR" smtClean="0"/>
              <a:t>19/06/2012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B118-AB9F-4C56-800E-B41B0B02547C}" type="datetime1">
              <a:rPr lang="fr-FR" smtClean="0"/>
              <a:t>19/06/2012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0A1A-8BAD-4E60-B4FA-560732764258}" type="datetime1">
              <a:rPr lang="fr-FR" smtClean="0"/>
              <a:t>19/06/2012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131D-58E9-4689-8B62-D0247F9C03D8}" type="datetime1">
              <a:rPr lang="fr-FR" smtClean="0"/>
              <a:t>19/06/2012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066DAFC-30AC-4FBB-8802-037D58A3B89F}" type="datetime1">
              <a:rPr lang="fr-FR" smtClean="0"/>
              <a:t>19/06/2012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7978E87-D575-411D-962D-9012DC41D11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3074" y="3501008"/>
            <a:ext cx="9144000" cy="648072"/>
          </a:xfrm>
        </p:spPr>
        <p:txBody>
          <a:bodyPr>
            <a:noAutofit/>
          </a:bodyPr>
          <a:lstStyle/>
          <a:p>
            <a:pPr algn="ctr"/>
            <a:r>
              <a:rPr lang="fr-FR" sz="2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Pesage Lorrain Continu et Discontinu</a:t>
            </a:r>
            <a:endParaRPr lang="fr-FR" sz="2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9910" y="2341008"/>
            <a:ext cx="9130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Projet PLCD</a:t>
            </a:r>
            <a:endParaRPr lang="fr-F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47923" y="6327261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www.plcd.fr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164288" y="6228871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Maxime DUBY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257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ctr"/>
            <a:r>
              <a:rPr lang="fr-FR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Connexion RTC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10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413515"/>
            <a:ext cx="8280920" cy="37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2852936"/>
            <a:ext cx="2880320" cy="20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fr-FR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</a:t>
            </a:r>
            <a:r>
              <a:rPr lang="fr-FR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onnexion WAN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11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676" y="1196752"/>
            <a:ext cx="7342680" cy="444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x\Desktop\Imag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2802210" cy="211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2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3150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Présentation </a:t>
            </a:r>
            <a:r>
              <a:rPr lang="fr-FR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des équipements</a:t>
            </a:r>
            <a:endParaRPr lang="fr-FR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8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01414" y="4597106"/>
            <a:ext cx="4542586" cy="1440160"/>
          </a:xfrm>
        </p:spPr>
        <p:txBody>
          <a:bodyPr>
            <a:noAutofit/>
          </a:bodyPr>
          <a:lstStyle/>
          <a:p>
            <a:pPr>
              <a:buClr>
                <a:schemeClr val="accent3"/>
              </a:buClr>
              <a:defRPr/>
            </a:pPr>
            <a:endParaRPr lang="fr-FR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fr-FR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Accès par protocole modbus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13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49" y="620688"/>
            <a:ext cx="4499992" cy="2630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C:\Users\Max\Desktop\Image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311946" cy="2480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1135773"/>
            <a:ext cx="4067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fr-FR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Un afficheur de débit, poids et vitesse</a:t>
            </a:r>
            <a:r>
              <a:rPr lang="fr-F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.</a:t>
            </a:r>
          </a:p>
          <a:p>
            <a:pPr marL="285750" indent="-285750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fr-FR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285750" indent="-285750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fr-FR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Un clavier 20 touches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28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25207" y="332656"/>
            <a:ext cx="7239000" cy="648072"/>
          </a:xfrm>
        </p:spPr>
        <p:txBody>
          <a:bodyPr/>
          <a:lstStyle/>
          <a:p>
            <a:pPr algn="ctr"/>
            <a:r>
              <a:rPr lang="fr-FR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Windev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39474" y="1484784"/>
            <a:ext cx="7772400" cy="3096344"/>
          </a:xfrm>
        </p:spPr>
        <p:txBody>
          <a:bodyPr>
            <a:noAutofit/>
          </a:bodyPr>
          <a:lstStyle/>
          <a:p>
            <a:pPr marL="0" indent="0" algn="just" eaLnBrk="1" hangingPunct="1">
              <a:buClr>
                <a:schemeClr val="accent1">
                  <a:lumMod val="75000"/>
                </a:schemeClr>
              </a:buClr>
              <a:buNone/>
            </a:pPr>
            <a:endParaRPr lang="fr-FR" sz="2000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algn="just"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20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Utilisation simple avec fonctions déjà enregistrées, des assistants de configuration qui génèrent une petite partie de code.</a:t>
            </a:r>
            <a:endParaRPr lang="fr-FR" sz="2000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14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65" y="3717032"/>
            <a:ext cx="6132084" cy="17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x\Desktop\windev-webdev-windev-mobile-version-14-la-revolution-tranqu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13662" cy="600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1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 algn="ctr"/>
            <a:r>
              <a:rPr lang="fr-FR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Découverte du W-Langage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16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70776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068960"/>
            <a:ext cx="72771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0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1143000"/>
          </a:xfrm>
        </p:spPr>
        <p:txBody>
          <a:bodyPr/>
          <a:lstStyle/>
          <a:p>
            <a:pPr algn="ctr"/>
            <a:r>
              <a:rPr lang="fr-FR" sz="5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Présentation </a:t>
            </a:r>
            <a:r>
              <a:rPr lang="fr-F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du projet</a:t>
            </a:r>
            <a:endParaRPr lang="fr-FR" sz="5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5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08112"/>
          </a:xfrm>
        </p:spPr>
        <p:txBody>
          <a:bodyPr/>
          <a:lstStyle/>
          <a:p>
            <a:pPr algn="ctr"/>
            <a:r>
              <a:rPr lang="fr-FR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Répartitions des taches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18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36072" y="2444277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fr-FR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Création </a:t>
            </a:r>
            <a:r>
              <a:rPr lang="fr-FR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et gestion </a:t>
            </a:r>
            <a:r>
              <a:rPr lang="fr-FR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« BaseClient »</a:t>
            </a:r>
          </a:p>
          <a:p>
            <a:pPr lvl="0"/>
            <a:endParaRPr lang="fr-FR" sz="16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fr-FR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Choix </a:t>
            </a:r>
            <a:r>
              <a:rPr lang="fr-FR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du système à connecter en fonction du </a:t>
            </a:r>
            <a:r>
              <a:rPr lang="fr-FR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client</a:t>
            </a:r>
            <a:endParaRPr lang="fr-FR" sz="1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lvl="0"/>
            <a:endParaRPr lang="fr-FR" sz="16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fr-FR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Connexion </a:t>
            </a:r>
            <a:r>
              <a:rPr lang="fr-FR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au système </a:t>
            </a:r>
            <a:r>
              <a:rPr lang="fr-FR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distant par Ethernet</a:t>
            </a:r>
          </a:p>
          <a:p>
            <a:pPr lvl="0"/>
            <a:endParaRPr lang="fr-F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44529" y="191683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LAVAUX Mathieu :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00680" y="19168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DUBY Maxime :</a:t>
            </a:r>
            <a:endParaRPr lang="fr-FR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04969" y="2444276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fr-FR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Affichage des données </a:t>
            </a:r>
            <a:r>
              <a:rPr lang="fr-FR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distantes</a:t>
            </a:r>
          </a:p>
          <a:p>
            <a:pPr marL="342900" lvl="0" indent="-342900">
              <a:buFont typeface="Wingdings" pitchFamily="2" charset="2"/>
              <a:buChar char="§"/>
            </a:pPr>
            <a:endParaRPr lang="fr-FR" sz="16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fr-FR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Modifications des données </a:t>
            </a:r>
            <a:r>
              <a:rPr lang="fr-FR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distantes</a:t>
            </a:r>
          </a:p>
          <a:p>
            <a:pPr marL="342900" lvl="0" indent="-342900">
              <a:buFont typeface="Wingdings" pitchFamily="2" charset="2"/>
              <a:buChar char="§"/>
            </a:pPr>
            <a:endParaRPr lang="fr-FR" sz="16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fr-FR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Connexion </a:t>
            </a:r>
            <a:r>
              <a:rPr lang="fr-FR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au système </a:t>
            </a:r>
            <a:r>
              <a:rPr lang="fr-FR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distant par RTC</a:t>
            </a:r>
          </a:p>
          <a:p>
            <a:pPr lvl="0"/>
            <a:endParaRPr lang="fr-F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fr-FR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Extrait de la documentation technique</a:t>
            </a:r>
            <a:endParaRPr lang="fr-FR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19</a:t>
            </a:fld>
            <a:endParaRPr lang="fr-FR"/>
          </a:p>
        </p:txBody>
      </p:sp>
      <p:pic>
        <p:nvPicPr>
          <p:cNvPr id="3074" name="Picture 2" descr="C:\Users\Max\Desktop\tr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477126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Sommaire</a:t>
            </a:r>
            <a:endParaRPr lang="fr-FR" sz="4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-13522" y="2420888"/>
            <a:ext cx="9143999" cy="648072"/>
          </a:xfrm>
        </p:spPr>
        <p:txBody>
          <a:bodyPr>
            <a:normAutofit/>
          </a:bodyPr>
          <a:lstStyle/>
          <a:p>
            <a:r>
              <a:rPr lang="fr-FR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Présentation de l’entreprise</a:t>
            </a:r>
          </a:p>
          <a:p>
            <a:endParaRPr lang="fr-F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0" indent="0">
              <a:buNone/>
            </a:pPr>
            <a:endParaRPr lang="fr-FR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330138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Présentation des équipements</a:t>
            </a:r>
            <a:endParaRPr lang="fr-FR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42930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Présentation du projet</a:t>
            </a:r>
            <a:endParaRPr lang="fr-FR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fr-FR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Description de la trame d’envoi</a:t>
            </a:r>
            <a:endParaRPr lang="fr-FR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20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808"/>
            <a:ext cx="72009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2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21</a:t>
            </a:fld>
            <a:endParaRPr lang="fr-FR"/>
          </a:p>
        </p:txBody>
      </p:sp>
      <p:pic>
        <p:nvPicPr>
          <p:cNvPr id="4100" name="Picture 4" descr="G:\projetBTS\Projet_2010-2011\DossierTechniques_#EA9B\Images_Dossier_T\LectureTr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26" y="1017639"/>
            <a:ext cx="5171360" cy="53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0" y="217420"/>
            <a:ext cx="932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Procédure de lecture </a:t>
            </a:r>
            <a:r>
              <a:rPr lang="fr-FR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de la </a:t>
            </a:r>
            <a:r>
              <a:rPr lang="fr-FR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trame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fr-FR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Commandes Hayes</a:t>
            </a:r>
            <a:endParaRPr lang="fr-FR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Ces </a:t>
            </a:r>
            <a:r>
              <a:rPr lang="fr-FR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commandes permettent de dialoguer directement avec le modem </a:t>
            </a:r>
            <a:r>
              <a:rPr lang="fr-FR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par </a:t>
            </a:r>
            <a:r>
              <a:rPr lang="fr-FR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le port COM du PC. Ces commandes s’appellent également commandes AT car elles sont toutes précédées des caractères </a:t>
            </a:r>
            <a:r>
              <a:rPr lang="fr-FR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AT</a:t>
            </a:r>
            <a:r>
              <a:rPr lang="fr-FR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.</a:t>
            </a:r>
            <a:endParaRPr lang="fr-FR" sz="1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22</a:t>
            </a:fld>
            <a:endParaRPr lang="fr-FR"/>
          </a:p>
        </p:txBody>
      </p:sp>
      <p:pic>
        <p:nvPicPr>
          <p:cNvPr id="4098" name="Picture 2" descr="C:\Users\Max\Desktop\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019" y="3089568"/>
            <a:ext cx="3384376" cy="323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x\Desktop\conf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5693"/>
            <a:ext cx="2893330" cy="341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46976"/>
            <a:ext cx="8229600" cy="661744"/>
          </a:xfrm>
        </p:spPr>
        <p:txBody>
          <a:bodyPr/>
          <a:lstStyle/>
          <a:p>
            <a:r>
              <a:rPr lang="fr-FR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Traduction en WLangage</a:t>
            </a:r>
            <a:endParaRPr lang="fr-FR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23</a:t>
            </a:fld>
            <a:endParaRPr lang="fr-FR"/>
          </a:p>
        </p:txBody>
      </p:sp>
      <p:pic>
        <p:nvPicPr>
          <p:cNvPr id="5122" name="Picture 2" descr="C:\Users\Max\Desktop\c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198549" cy="53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7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24</a:t>
            </a:fld>
            <a:endParaRPr lang="fr-FR"/>
          </a:p>
        </p:txBody>
      </p:sp>
      <p:pic>
        <p:nvPicPr>
          <p:cNvPr id="1026" name="Picture 2" descr="C:\Users\Max\Desktop\screen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04" y="1484784"/>
            <a:ext cx="6946397" cy="43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x\Desktop\tra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49" y="4509120"/>
            <a:ext cx="2025997" cy="37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0"/>
            <a:ext cx="9144000" cy="74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fr-FR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  <a:ea typeface="+mj-ea"/>
                <a:cs typeface="+mj-cs"/>
              </a:rPr>
              <a:t>Interface du programme</a:t>
            </a:r>
            <a:endParaRPr lang="fr-FR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55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2304256"/>
          </a:xfrm>
        </p:spPr>
        <p:txBody>
          <a:bodyPr/>
          <a:lstStyle/>
          <a:p>
            <a:pPr algn="ctr"/>
            <a:r>
              <a:rPr lang="fr-FR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Présentation de l’entreprise</a:t>
            </a:r>
            <a:endParaRPr lang="fr-FR" sz="4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5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Présentation de l’entreprise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9512" y="2348880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algn="just">
              <a:buFont typeface="Arial" pitchFamily="34" charset="0"/>
              <a:buChar char="•"/>
            </a:pPr>
            <a:r>
              <a:rPr lang="fr-F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Crée en 1984</a:t>
            </a:r>
          </a:p>
          <a:p>
            <a:pPr marL="1200150" lvl="2" indent="-285750" algn="just">
              <a:buFont typeface="Arial" pitchFamily="34" charset="0"/>
              <a:buChar char="•"/>
            </a:pPr>
            <a:endParaRPr lang="fr-F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fr-F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Moins de 20 salaries</a:t>
            </a:r>
          </a:p>
          <a:p>
            <a:pPr marL="1200150" lvl="2" indent="-285750" algn="just">
              <a:buFont typeface="Arial" pitchFamily="34" charset="0"/>
              <a:buChar char="•"/>
            </a:pPr>
            <a:endParaRPr lang="fr-F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fr-F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Développe des produits de pesage industriels</a:t>
            </a:r>
          </a:p>
          <a:p>
            <a:pPr marL="1200150" lvl="2" indent="-285750" algn="just">
              <a:buFont typeface="Arial" pitchFamily="34" charset="0"/>
              <a:buChar char="•"/>
            </a:pPr>
            <a:endParaRPr lang="fr-F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fr-F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Destinés aux professionnels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fr-FR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fr-F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Située à Saint Julien les Metz</a:t>
            </a:r>
            <a:endParaRPr lang="fr-F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19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052736"/>
            <a:ext cx="7234067" cy="45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1553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Exemple de pesage statique</a:t>
            </a:r>
            <a:endParaRPr lang="fr-F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6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265" y="908720"/>
            <a:ext cx="6476319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-6398" y="116632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Exemple de pesage </a:t>
            </a:r>
            <a:r>
              <a:rPr lang="fr-F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DYNAMIQUE</a:t>
            </a:r>
            <a:endParaRPr lang="fr-F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5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fr-FR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Problématique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7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0" y="249289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fr-FR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Actuellement pour se connecter aux appareils de pesage, un technicien doit relier directement un ordinateur portable au système de pesage, l’indicateur « BASIA 3 » en l’occurrence</a:t>
            </a:r>
            <a:r>
              <a:rPr lang="fr-FR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692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/>
          <a:lstStyle/>
          <a:p>
            <a:pPr algn="ctr"/>
            <a:r>
              <a:rPr lang="fr-FR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Contraintes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108012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fr-FR" sz="24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L’ensemble doit fonctionner en industriel, mais peut être accueilli dans le boitier du BASIA 3</a:t>
            </a:r>
          </a:p>
          <a:p>
            <a:pPr marL="0" indent="0">
              <a:buNone/>
            </a:pPr>
            <a:endParaRPr lang="fr-FR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marL="0" indent="0">
              <a:buNone/>
            </a:pPr>
            <a:endParaRPr lang="fr-F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311084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fr-FR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La nouvelle configuration ne doit induire aucune modification du matériel actuel et donc aucun surcout de celui-ci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452566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fr-FR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Le développement doit se faire sur </a:t>
            </a:r>
            <a:r>
              <a:rPr lang="fr-FR" sz="2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Windev</a:t>
            </a:r>
            <a:r>
              <a:rPr lang="fr-F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 </a:t>
            </a:r>
            <a:r>
              <a:rPr lang="fr-FR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qui est le </a:t>
            </a:r>
            <a:r>
              <a:rPr lang="fr-FR" sz="2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framework</a:t>
            </a:r>
            <a:r>
              <a:rPr lang="fr-FR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 utilisé chez </a:t>
            </a:r>
            <a:r>
              <a:rPr lang="fr-F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PLCD.</a:t>
            </a:r>
            <a:endParaRPr lang="fr-FR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3" y="274638"/>
            <a:ext cx="8770090" cy="1143000"/>
          </a:xfrm>
        </p:spPr>
        <p:txBody>
          <a:bodyPr/>
          <a:lstStyle/>
          <a:p>
            <a:pPr algn="ctr"/>
            <a:r>
              <a:rPr lang="fr-FR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Solution proposée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E87-D575-411D-962D-9012DC41D110}" type="slidenum">
              <a:rPr lang="fr-FR" smtClean="0"/>
              <a:t>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25649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Il faut s’adapter aux possibilités de raccordement de chaque entreprise.</a:t>
            </a:r>
          </a:p>
          <a:p>
            <a:pPr algn="just"/>
            <a:endParaRPr lang="fr-FR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ras Light ITC" pitchFamily="34" charset="0"/>
            </a:endParaRPr>
          </a:p>
          <a:p>
            <a:pPr algn="just"/>
            <a:r>
              <a:rPr lang="fr-F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ras Light ITC" pitchFamily="34" charset="0"/>
              </a:rPr>
              <a:t>Pour cela souhaitons donc proposer deux types de connexions possibles.</a:t>
            </a:r>
          </a:p>
          <a:p>
            <a:pPr algn="just">
              <a:buClr>
                <a:schemeClr val="tx1"/>
              </a:buClr>
            </a:pP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1300</TotalTime>
  <Words>583</Words>
  <Application>Microsoft Office PowerPoint</Application>
  <PresentationFormat>Affichage à l'écran (4:3)</PresentationFormat>
  <Paragraphs>178</Paragraphs>
  <Slides>24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Exécutif</vt:lpstr>
      <vt:lpstr>Pesage Lorrain Continu et Discontinu</vt:lpstr>
      <vt:lpstr>Sommaire</vt:lpstr>
      <vt:lpstr>Présentation de l’entreprise</vt:lpstr>
      <vt:lpstr>Présentation de l’entreprise</vt:lpstr>
      <vt:lpstr>Présentation PowerPoint</vt:lpstr>
      <vt:lpstr>Présentation PowerPoint</vt:lpstr>
      <vt:lpstr>Problématique</vt:lpstr>
      <vt:lpstr>Contraintes</vt:lpstr>
      <vt:lpstr>Solution proposée</vt:lpstr>
      <vt:lpstr>Connexion RTC</vt:lpstr>
      <vt:lpstr>Connexion WAN</vt:lpstr>
      <vt:lpstr>Présentation PowerPoint</vt:lpstr>
      <vt:lpstr>Présentation PowerPoint</vt:lpstr>
      <vt:lpstr>Windev</vt:lpstr>
      <vt:lpstr>Présentation PowerPoint</vt:lpstr>
      <vt:lpstr>Découverte du W-Langage</vt:lpstr>
      <vt:lpstr>Présentation du projet</vt:lpstr>
      <vt:lpstr>Répartitions des taches</vt:lpstr>
      <vt:lpstr>Extrait de la documentation technique</vt:lpstr>
      <vt:lpstr>Description de la trame d’envoi</vt:lpstr>
      <vt:lpstr>Présentation PowerPoint</vt:lpstr>
      <vt:lpstr>Commandes Hayes</vt:lpstr>
      <vt:lpstr>Traduction en WLangage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iris</dc:creator>
  <cp:lastModifiedBy>Max</cp:lastModifiedBy>
  <cp:revision>107</cp:revision>
  <dcterms:created xsi:type="dcterms:W3CDTF">2012-02-10T07:03:57Z</dcterms:created>
  <dcterms:modified xsi:type="dcterms:W3CDTF">2012-06-19T10:14:42Z</dcterms:modified>
</cp:coreProperties>
</file>