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C797AE9-BB11-4F56-B723-92AF3A9CE6FC}" type="datetimeFigureOut">
              <a:rPr lang="fr-FR" smtClean="0"/>
              <a:t>11/09/2012</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30B46F3-B797-4C76-9814-207619B0D8B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2C797AE9-BB11-4F56-B723-92AF3A9CE6FC}" type="datetimeFigureOut">
              <a:rPr lang="fr-FR" smtClean="0"/>
              <a:t>11/09/2012</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30B46F3-B797-4C76-9814-207619B0D8B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C797AE9-BB11-4F56-B723-92AF3A9CE6FC}" type="datetimeFigureOut">
              <a:rPr lang="fr-FR" smtClean="0"/>
              <a:t>11/09/2012</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230B46F3-B797-4C76-9814-207619B0D8B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2C797AE9-BB11-4F56-B723-92AF3A9CE6FC}" type="datetimeFigureOut">
              <a:rPr lang="fr-FR" smtClean="0"/>
              <a:t>11/09/2012</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30B46F3-B797-4C76-9814-207619B0D8B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2C797AE9-BB11-4F56-B723-92AF3A9CE6FC}" type="datetimeFigureOut">
              <a:rPr lang="fr-FR" smtClean="0"/>
              <a:t>11/09/2012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30B46F3-B797-4C76-9814-207619B0D8B2}" type="slidenum">
              <a:rPr lang="fr-FR" smtClean="0"/>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C797AE9-BB11-4F56-B723-92AF3A9CE6FC}" type="datetimeFigureOut">
              <a:rPr lang="fr-FR" smtClean="0"/>
              <a:t>11/09/2012</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30B46F3-B797-4C76-9814-207619B0D8B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35896" y="404664"/>
            <a:ext cx="5105400" cy="2868168"/>
          </a:xfrm>
        </p:spPr>
        <p:txBody>
          <a:bodyPr/>
          <a:lstStyle/>
          <a:p>
            <a:r>
              <a:rPr lang="fr-FR" dirty="0" err="1" smtClean="0"/>
              <a:t>Blablaland</a:t>
            </a:r>
            <a:endParaRPr lang="fr-FR" dirty="0"/>
          </a:p>
        </p:txBody>
      </p:sp>
      <p:sp>
        <p:nvSpPr>
          <p:cNvPr id="3" name="Sous-titre 2"/>
          <p:cNvSpPr>
            <a:spLocks noGrp="1"/>
          </p:cNvSpPr>
          <p:nvPr>
            <p:ph type="subTitle" idx="1"/>
          </p:nvPr>
        </p:nvSpPr>
        <p:spPr/>
        <p:txBody>
          <a:bodyPr/>
          <a:lstStyle/>
          <a:p>
            <a:r>
              <a:rPr lang="fr-FR" dirty="0" smtClean="0"/>
              <a:t>Mes amis,</a:t>
            </a:r>
          </a:p>
          <a:p>
            <a:r>
              <a:rPr lang="fr-FR" dirty="0" smtClean="0"/>
              <a:t>Autrement dit, Lara, </a:t>
            </a:r>
            <a:r>
              <a:rPr lang="fr-FR" dirty="0" err="1" smtClean="0"/>
              <a:t>Paul,et</a:t>
            </a:r>
            <a:r>
              <a:rPr lang="fr-FR" dirty="0" smtClean="0"/>
              <a:t> Nicolas.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Lara, ma chouquette &lt;3</a:t>
            </a:r>
            <a:endParaRPr lang="fr-FR" dirty="0"/>
          </a:p>
        </p:txBody>
      </p:sp>
      <p:sp>
        <p:nvSpPr>
          <p:cNvPr id="3" name="Espace réservé du contenu 2"/>
          <p:cNvSpPr>
            <a:spLocks noGrp="1"/>
          </p:cNvSpPr>
          <p:nvPr>
            <p:ph idx="1"/>
          </p:nvPr>
        </p:nvSpPr>
        <p:spPr/>
        <p:txBody>
          <a:bodyPr>
            <a:normAutofit/>
          </a:bodyPr>
          <a:lstStyle/>
          <a:p>
            <a:r>
              <a:rPr lang="fr-FR" dirty="0" smtClean="0"/>
              <a:t>Elle est toujours là pour moi. Je la connais depuis maintenant 2 ans, et malgré les quelques (rares) disputes, nous sommes encore les meilleures amies, c’est pour ça que je ne l’abandonnerais jamais, peut importe. Je l’aime et pour toujours. Quand je pense à elle, les mots les plus évident, sont : « Gentille, Magnifique, et Géniale. » </a:t>
            </a:r>
          </a:p>
          <a:p>
            <a:r>
              <a:rPr lang="fr-FR" dirty="0" smtClean="0"/>
              <a:t>Elle a cet éclat dans les yeux qui ne fait que la rendre exceptionnelle, dans toutes les circonstances, toutes. Je l’aime beaucoup.</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Zeldas.bmp"/>
          <p:cNvPicPr>
            <a:picLocks noGrp="1" noChangeAspect="1"/>
          </p:cNvPicPr>
          <p:nvPr>
            <p:ph idx="1"/>
          </p:nvPr>
        </p:nvPicPr>
        <p:blipFill>
          <a:blip r:embed="rId2" cstate="print"/>
          <a:stretch>
            <a:fillRect/>
          </a:stretch>
        </p:blipFill>
        <p:spPr>
          <a:xfrm rot="20983666">
            <a:off x="725697" y="3959055"/>
            <a:ext cx="1224136" cy="1390122"/>
          </a:xfrm>
        </p:spPr>
      </p:pic>
      <p:pic>
        <p:nvPicPr>
          <p:cNvPr id="5" name="Image 4" descr="Zeldas2.bmp"/>
          <p:cNvPicPr>
            <a:picLocks noChangeAspect="1"/>
          </p:cNvPicPr>
          <p:nvPr/>
        </p:nvPicPr>
        <p:blipFill>
          <a:blip r:embed="rId3" cstate="print"/>
          <a:stretch>
            <a:fillRect/>
          </a:stretch>
        </p:blipFill>
        <p:spPr>
          <a:xfrm rot="1238699">
            <a:off x="5463845" y="778685"/>
            <a:ext cx="2032463" cy="1752999"/>
          </a:xfrm>
          <a:prstGeom prst="rect">
            <a:avLst/>
          </a:prstGeom>
        </p:spPr>
      </p:pic>
      <p:pic>
        <p:nvPicPr>
          <p:cNvPr id="6" name="Image 5" descr="Verité.bmp"/>
          <p:cNvPicPr>
            <a:picLocks noChangeAspect="1"/>
          </p:cNvPicPr>
          <p:nvPr/>
        </p:nvPicPr>
        <p:blipFill>
          <a:blip r:embed="rId4" cstate="print"/>
          <a:stretch>
            <a:fillRect/>
          </a:stretch>
        </p:blipFill>
        <p:spPr>
          <a:xfrm rot="20120050">
            <a:off x="535261" y="870925"/>
            <a:ext cx="3666937" cy="1816439"/>
          </a:xfrm>
          <a:prstGeom prst="rect">
            <a:avLst/>
          </a:prstGeom>
        </p:spPr>
      </p:pic>
      <p:pic>
        <p:nvPicPr>
          <p:cNvPr id="7" name="Image 6" descr="sggsgs.bmp"/>
          <p:cNvPicPr>
            <a:picLocks noChangeAspect="1"/>
          </p:cNvPicPr>
          <p:nvPr/>
        </p:nvPicPr>
        <p:blipFill>
          <a:blip r:embed="rId5" cstate="print"/>
          <a:stretch>
            <a:fillRect/>
          </a:stretch>
        </p:blipFill>
        <p:spPr>
          <a:xfrm rot="629890">
            <a:off x="5888879" y="4066700"/>
            <a:ext cx="1647017" cy="1959742"/>
          </a:xfrm>
          <a:prstGeom prst="rect">
            <a:avLst/>
          </a:prstGeom>
        </p:spPr>
      </p:pic>
      <p:pic>
        <p:nvPicPr>
          <p:cNvPr id="8" name="Image 7" descr="xggfxgf.bmp"/>
          <p:cNvPicPr>
            <a:picLocks noChangeAspect="1"/>
          </p:cNvPicPr>
          <p:nvPr/>
        </p:nvPicPr>
        <p:blipFill>
          <a:blip r:embed="rId6" cstate="print"/>
          <a:stretch>
            <a:fillRect/>
          </a:stretch>
        </p:blipFill>
        <p:spPr>
          <a:xfrm rot="21216160">
            <a:off x="3419655" y="5216329"/>
            <a:ext cx="1137059" cy="1352179"/>
          </a:xfrm>
          <a:prstGeom prst="rect">
            <a:avLst/>
          </a:prstGeom>
        </p:spPr>
      </p:pic>
      <p:pic>
        <p:nvPicPr>
          <p:cNvPr id="9" name="Image 8" descr="vfvfvfsqdvf.PNG"/>
          <p:cNvPicPr>
            <a:picLocks noChangeAspect="1"/>
          </p:cNvPicPr>
          <p:nvPr/>
        </p:nvPicPr>
        <p:blipFill>
          <a:blip r:embed="rId7" cstate="print"/>
          <a:stretch>
            <a:fillRect/>
          </a:stretch>
        </p:blipFill>
        <p:spPr>
          <a:xfrm rot="675919">
            <a:off x="3268443" y="2624984"/>
            <a:ext cx="2322745" cy="236482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Mon Paul xp</a:t>
            </a:r>
            <a:endParaRPr lang="fr-FR" dirty="0"/>
          </a:p>
        </p:txBody>
      </p:sp>
      <p:sp>
        <p:nvSpPr>
          <p:cNvPr id="3" name="Espace réservé du contenu 2"/>
          <p:cNvSpPr>
            <a:spLocks noGrp="1"/>
          </p:cNvSpPr>
          <p:nvPr>
            <p:ph idx="1"/>
          </p:nvPr>
        </p:nvSpPr>
        <p:spPr/>
        <p:txBody>
          <a:bodyPr/>
          <a:lstStyle/>
          <a:p>
            <a:r>
              <a:rPr lang="fr-FR" dirty="0" smtClean="0"/>
              <a:t>Je n’ai pas compté depuis combien de temps on se connait, mais sûrement beaucoup. Souvent en </a:t>
            </a:r>
            <a:r>
              <a:rPr lang="fr-FR" dirty="0" err="1" smtClean="0"/>
              <a:t>fury</a:t>
            </a:r>
            <a:r>
              <a:rPr lang="fr-FR" dirty="0" smtClean="0"/>
              <a:t> </a:t>
            </a:r>
            <a:r>
              <a:rPr lang="fr-FR" dirty="0" err="1" smtClean="0"/>
              <a:t>tournament</a:t>
            </a:r>
            <a:r>
              <a:rPr lang="fr-FR" dirty="0" smtClean="0"/>
              <a:t>, mais aussi beaucoup avec ses amis car il a le cœur sur la main. Bref c’est un très bon ami, il peut faire des erreurs, mais se rachète toujours. Il est très patient, je l’ai remarquée parce qu’avec moi, il vaut mieux l’être. Bref il est unique, et je l’adore.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7" name="Espace réservé du contenu 6" descr="Sans titre 21.bmp"/>
          <p:cNvPicPr>
            <a:picLocks noGrp="1" noChangeAspect="1"/>
          </p:cNvPicPr>
          <p:nvPr>
            <p:ph idx="1"/>
          </p:nvPr>
        </p:nvPicPr>
        <p:blipFill>
          <a:blip r:embed="rId2" cstate="print"/>
          <a:stretch>
            <a:fillRect/>
          </a:stretch>
        </p:blipFill>
        <p:spPr>
          <a:xfrm rot="1051697">
            <a:off x="5612653" y="2645008"/>
            <a:ext cx="1860715" cy="2415665"/>
          </a:xfrm>
        </p:spPr>
      </p:pic>
      <p:pic>
        <p:nvPicPr>
          <p:cNvPr id="8" name="Image 7" descr="Sans titre 23.bmp"/>
          <p:cNvPicPr>
            <a:picLocks noChangeAspect="1"/>
          </p:cNvPicPr>
          <p:nvPr/>
        </p:nvPicPr>
        <p:blipFill>
          <a:blip r:embed="rId3" cstate="print"/>
          <a:stretch>
            <a:fillRect/>
          </a:stretch>
        </p:blipFill>
        <p:spPr>
          <a:xfrm rot="20214499">
            <a:off x="897297" y="1910648"/>
            <a:ext cx="1278933" cy="2819942"/>
          </a:xfrm>
          <a:prstGeom prst="rect">
            <a:avLst/>
          </a:prstGeom>
        </p:spPr>
      </p:pic>
      <p:pic>
        <p:nvPicPr>
          <p:cNvPr id="9" name="Image 8" descr="monpote;).PNG"/>
          <p:cNvPicPr>
            <a:picLocks noChangeAspect="1"/>
          </p:cNvPicPr>
          <p:nvPr/>
        </p:nvPicPr>
        <p:blipFill>
          <a:blip r:embed="rId4" cstate="print"/>
          <a:stretch>
            <a:fillRect/>
          </a:stretch>
        </p:blipFill>
        <p:spPr>
          <a:xfrm rot="21334288">
            <a:off x="3293876" y="475527"/>
            <a:ext cx="1804513" cy="2005014"/>
          </a:xfrm>
          <a:prstGeom prst="rect">
            <a:avLst/>
          </a:prstGeom>
        </p:spPr>
      </p:pic>
      <p:pic>
        <p:nvPicPr>
          <p:cNvPr id="10" name="Image 9" descr="mephiles.PNG"/>
          <p:cNvPicPr>
            <a:picLocks noChangeAspect="1"/>
          </p:cNvPicPr>
          <p:nvPr/>
        </p:nvPicPr>
        <p:blipFill>
          <a:blip r:embed="rId5" cstate="print"/>
          <a:stretch>
            <a:fillRect/>
          </a:stretch>
        </p:blipFill>
        <p:spPr>
          <a:xfrm>
            <a:off x="2771800" y="4293096"/>
            <a:ext cx="2267175" cy="190442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Nicolas, mon fou  </a:t>
            </a:r>
            <a:r>
              <a:rPr lang="fr-FR" dirty="0" smtClean="0">
                <a:sym typeface="Wingdings" pitchFamily="2" charset="2"/>
              </a:rPr>
              <a:t></a:t>
            </a:r>
            <a:endParaRPr lang="fr-FR" dirty="0"/>
          </a:p>
        </p:txBody>
      </p:sp>
      <p:sp>
        <p:nvSpPr>
          <p:cNvPr id="3" name="Espace réservé du contenu 2"/>
          <p:cNvSpPr>
            <a:spLocks noGrp="1"/>
          </p:cNvSpPr>
          <p:nvPr>
            <p:ph idx="1"/>
          </p:nvPr>
        </p:nvSpPr>
        <p:spPr>
          <a:xfrm>
            <a:off x="539552" y="2204864"/>
            <a:ext cx="7239000" cy="4846320"/>
          </a:xfrm>
        </p:spPr>
        <p:txBody>
          <a:bodyPr/>
          <a:lstStyle/>
          <a:p>
            <a:r>
              <a:rPr lang="fr-FR" dirty="0" smtClean="0"/>
              <a:t>Je le connais grâce à Mégane, et je la remercie. Il est en or, gentil, et surtout attentionné, je l’adore, même si on ne se connaît pas beaucoup… Je n’est pas grand-chose à dire à son sujet, mais tout ce qu’il faut retenir, c’est qu’il est génial, tout simplement. Je n’est pas de photos de nous deux, mais j’ai quand même pleins de bon souvenirs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248</Words>
  <Application>Microsoft Office PowerPoint</Application>
  <PresentationFormat>Affichage à l'écran (4:3)</PresentationFormat>
  <Paragraphs>10</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Opulent</vt:lpstr>
      <vt:lpstr>Blablaland</vt:lpstr>
      <vt:lpstr>Lara, ma chouquette &lt;3</vt:lpstr>
      <vt:lpstr>Diapositive 3</vt:lpstr>
      <vt:lpstr>Mon Paul xp</vt:lpstr>
      <vt:lpstr>Diapositive 5</vt:lpstr>
      <vt:lpstr>Nicolas, mon fou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Blablaland</dc:title>
  <dc:creator>Raphaëlle</dc:creator>
  <cp:lastModifiedBy>Raphaëlle</cp:lastModifiedBy>
  <cp:revision>10</cp:revision>
  <dcterms:created xsi:type="dcterms:W3CDTF">2012-09-11T16:57:26Z</dcterms:created>
  <dcterms:modified xsi:type="dcterms:W3CDTF">2012-09-11T18:32:37Z</dcterms:modified>
</cp:coreProperties>
</file>