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898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607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00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82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07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59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76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71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74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98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D1B16-B50A-4294-AA50-1ED10AAE586A}" type="datetimeFigureOut">
              <a:rPr lang="fr-FR" smtClean="0"/>
              <a:t>17/08/2012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EF498-0598-4874-A859-A077068AF7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28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9" y="0"/>
            <a:ext cx="9149649" cy="6862237"/>
          </a:xfrm>
        </p:spPr>
      </p:pic>
    </p:spTree>
    <p:extLst>
      <p:ext uri="{BB962C8B-B14F-4D97-AF65-F5344CB8AC3E}">
        <p14:creationId xmlns:p14="http://schemas.microsoft.com/office/powerpoint/2010/main" val="163031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722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3216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2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5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7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813" y="1040977"/>
            <a:ext cx="6986348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0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3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5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5600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9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2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3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3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2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6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3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3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"/>
            <a:ext cx="9134526" cy="6850895"/>
          </a:xfrm>
        </p:spPr>
      </p:pic>
    </p:spTree>
    <p:extLst>
      <p:ext uri="{BB962C8B-B14F-4D97-AF65-F5344CB8AC3E}">
        <p14:creationId xmlns:p14="http://schemas.microsoft.com/office/powerpoint/2010/main" val="308244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1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014" y="791286"/>
            <a:ext cx="6933388" cy="5200041"/>
          </a:xfrm>
        </p:spPr>
      </p:pic>
    </p:spTree>
    <p:extLst>
      <p:ext uri="{BB962C8B-B14F-4D97-AF65-F5344CB8AC3E}">
        <p14:creationId xmlns:p14="http://schemas.microsoft.com/office/powerpoint/2010/main" val="299663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8713" y="857249"/>
            <a:ext cx="6858000" cy="5143501"/>
          </a:xfrm>
        </p:spPr>
      </p:pic>
    </p:spTree>
    <p:extLst>
      <p:ext uri="{BB962C8B-B14F-4D97-AF65-F5344CB8AC3E}">
        <p14:creationId xmlns:p14="http://schemas.microsoft.com/office/powerpoint/2010/main" val="336534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" y="15489"/>
            <a:ext cx="9132703" cy="6849528"/>
          </a:xfrm>
        </p:spPr>
      </p:pic>
    </p:spTree>
    <p:extLst>
      <p:ext uri="{BB962C8B-B14F-4D97-AF65-F5344CB8AC3E}">
        <p14:creationId xmlns:p14="http://schemas.microsoft.com/office/powerpoint/2010/main" val="12789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1039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998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4464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Affichage à l'écran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</dc:creator>
  <cp:lastModifiedBy>Sophie</cp:lastModifiedBy>
  <cp:revision>8</cp:revision>
  <dcterms:created xsi:type="dcterms:W3CDTF">2012-08-17T14:20:40Z</dcterms:created>
  <dcterms:modified xsi:type="dcterms:W3CDTF">2012-08-17T14:33:07Z</dcterms:modified>
</cp:coreProperties>
</file>