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2" r:id="rId4"/>
    <p:sldId id="260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6743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134B-0C5B-45D0-A41B-1B1246A8A91B}" type="datetimeFigureOut">
              <a:rPr lang="fr-FR" smtClean="0"/>
              <a:pPr/>
              <a:t>05/08/2012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E2914-FBBE-49B6-8094-CDE4A4E1BDF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9.xml"/><Relationship Id="rId1" Type="http://schemas.openxmlformats.org/officeDocument/2006/relationships/audio" Target="../media/audio2.wav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3.wav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5.wav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t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1.bp.blogspot.com/-dfGR4zm5NaA/T0pc-Y38Z9I/AAAAAAAACFw/by7e3ie6vxc/s1600/boug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9155095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932040" y="2492896"/>
            <a:ext cx="4680520" cy="72008"/>
          </a:xfrm>
        </p:spPr>
        <p:txBody>
          <a:bodyPr>
            <a:noAutofit/>
            <a:scene3d>
              <a:camera prst="orthographicFront"/>
              <a:lightRig rig="threePt" dir="t"/>
            </a:scene3d>
            <a:sp3d>
              <a:bevelB w="38100" h="38100" prst="angle"/>
            </a:sp3d>
          </a:bodyPr>
          <a:lstStyle/>
          <a:p>
            <a:pPr lvl="0"/>
            <a:r>
              <a:rPr lang="ar-MA" sz="15000" u="sng" dirty="0">
                <a:blipFill>
                  <a:blip r:embed="rId4"/>
                  <a:stretch>
                    <a:fillRect/>
                  </a:stretch>
                </a:blipFill>
              </a:rPr>
              <a:t>ضياء</a:t>
            </a:r>
            <a:r>
              <a:rPr lang="fr-FR" sz="15000" u="sng" dirty="0">
                <a:blipFill>
                  <a:blip r:embed="rId4"/>
                  <a:stretch>
                    <a:fillRect/>
                  </a:stretch>
                </a:blipFill>
              </a:rPr>
              <a:t/>
            </a:r>
            <a:br>
              <a:rPr lang="fr-FR" sz="15000" u="sng" dirty="0">
                <a:blipFill>
                  <a:blip r:embed="rId4"/>
                  <a:stretch>
                    <a:fillRect/>
                  </a:stretch>
                </a:blipFill>
              </a:rPr>
            </a:br>
            <a:endParaRPr lang="fr-FR" sz="15000" u="sng" dirty="0">
              <a:blipFill>
                <a:blip r:embed="rId4"/>
                <a:stretch>
                  <a:fillRect/>
                </a:stretch>
              </a:blip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828600" y="980728"/>
            <a:ext cx="6624736" cy="2376264"/>
          </a:xfrm>
        </p:spPr>
        <p:txBody>
          <a:bodyPr>
            <a:normAutofit/>
          </a:bodyPr>
          <a:lstStyle/>
          <a:p>
            <a:r>
              <a:rPr lang="ar-MA" sz="4800" dirty="0" smtClean="0">
                <a:solidFill>
                  <a:srgbClr val="FFFF00"/>
                </a:solidFill>
              </a:rPr>
              <a:t>وسط ظلمة الجهل</a:t>
            </a:r>
            <a:endParaRPr lang="fr-FR" sz="4800" dirty="0">
              <a:solidFill>
                <a:srgbClr val="FFFF00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0" y="3645024"/>
            <a:ext cx="4896544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>
              <a:bevelB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0" b="0" i="0" u="sng" strike="noStrike" kern="1200" cap="none" spc="0" normalizeH="0" baseline="0" noProof="0" dirty="0" smtClean="0">
              <a:ln>
                <a:noFill/>
              </a:ln>
              <a:blipFill>
                <a:blip r:embed="rId4"/>
                <a:stretch>
                  <a:fillRect/>
                </a:stretch>
              </a:blip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844824"/>
            <a:ext cx="36407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5400" dirty="0" smtClean="0">
                <a:solidFill>
                  <a:srgbClr val="FFFF00"/>
                </a:solidFill>
              </a:rPr>
              <a:t>ينير وجه المسلم</a:t>
            </a:r>
            <a:endParaRPr lang="fr-FR" sz="5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03648" y="3573016"/>
            <a:ext cx="4355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MA" sz="6000" dirty="0" smtClean="0">
                <a:solidFill>
                  <a:srgbClr val="FFFF00"/>
                </a:solidFill>
              </a:rPr>
              <a:t>و</a:t>
            </a:r>
            <a:r>
              <a:rPr lang="ar-MA" sz="5400" dirty="0" smtClean="0">
                <a:solidFill>
                  <a:srgbClr val="FFFF00"/>
                </a:solidFill>
              </a:rPr>
              <a:t>سط ظلمة الجهل</a:t>
            </a:r>
            <a:endParaRPr lang="fr-FR" sz="54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2160" y="3501008"/>
            <a:ext cx="23762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MA" sz="9600" u="sng" dirty="0" smtClean="0">
                <a:blipFill>
                  <a:blip r:embed="rId4"/>
                  <a:stretch>
                    <a:fillRect/>
                  </a:stretch>
                </a:blipFill>
              </a:rPr>
              <a:t>ضياء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0" y="4581128"/>
            <a:ext cx="4752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MA" sz="6000" dirty="0" smtClean="0">
                <a:solidFill>
                  <a:srgbClr val="FFFF00"/>
                </a:solidFill>
              </a:rPr>
              <a:t>يضيء قلب المؤمن</a:t>
            </a:r>
            <a:endParaRPr lang="fr-FR" sz="6000" dirty="0"/>
          </a:p>
        </p:txBody>
      </p:sp>
      <p:pic>
        <p:nvPicPr>
          <p:cNvPr id="12" name="~PP1037.WAV">
            <a:hlinkClick r:id="" action="ppaction://media"/>
          </p:cNvPr>
          <p:cNvPicPr>
            <a:picLocks noRot="1" noChangeAspect="1"/>
          </p:cNvPicPr>
          <p:nvPr>
            <a:wavAudioFile r:embed="rId1" name="~PP1037.WAV"/>
          </p:nvPr>
        </p:nvPicPr>
        <p:blipFill>
          <a:blip r:embed="rId5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5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dmgm.org/files/vedio/20108628212419-left-pray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0" y="1700808"/>
            <a:ext cx="5486400" cy="566738"/>
          </a:xfrm>
        </p:spPr>
        <p:txBody>
          <a:bodyPr>
            <a:noAutofit/>
          </a:bodyPr>
          <a:lstStyle/>
          <a:p>
            <a:r>
              <a:rPr lang="ar-MA" sz="9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دعاء لعبادة</a:t>
            </a:r>
            <a:endParaRPr lang="ar-MA" sz="96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0" y="3356992"/>
            <a:ext cx="7272808" cy="792088"/>
          </a:xfrm>
        </p:spPr>
        <p:txBody>
          <a:bodyPr>
            <a:noAutofit/>
          </a:bodyPr>
          <a:lstStyle/>
          <a:p>
            <a:r>
              <a:rPr lang="ar-MA" sz="72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رازق الرزق وباسطه</a:t>
            </a:r>
            <a:endParaRPr lang="fr-FR" sz="72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20688"/>
            <a:ext cx="31073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MA" sz="960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الواحد</a:t>
            </a:r>
            <a:endParaRPr lang="fr-FR" sz="9600" dirty="0"/>
          </a:p>
        </p:txBody>
      </p:sp>
      <p:pic>
        <p:nvPicPr>
          <p:cNvPr id="1039" name="Picture 15" descr="http://www.babahazratshaikh.com/images/Allah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0"/>
            <a:ext cx="3114675" cy="2124075"/>
          </a:xfrm>
          <a:prstGeom prst="rect">
            <a:avLst/>
          </a:prstGeom>
          <a:noFill/>
        </p:spPr>
      </p:pic>
      <p:pic>
        <p:nvPicPr>
          <p:cNvPr id="1041" name="Picture 17" descr="http://www.babahazratshaikh.com/images/Allah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9325" y="2348880"/>
            <a:ext cx="3114675" cy="2124075"/>
          </a:xfrm>
          <a:prstGeom prst="rect">
            <a:avLst/>
          </a:prstGeom>
          <a:noFill/>
        </p:spPr>
      </p:pic>
      <p:pic>
        <p:nvPicPr>
          <p:cNvPr id="8" name="~PP1985.WAV">
            <a:hlinkClick r:id="" action="ppaction://media"/>
          </p:cNvPr>
          <p:cNvPicPr>
            <a:picLocks noRot="1" noChangeAspect="1"/>
          </p:cNvPicPr>
          <p:nvPr>
            <a:wavAudioFile r:embed="rId1" name="~PP1985.WAV"/>
          </p:nvPr>
        </p:nvPicPr>
        <p:blipFill>
          <a:blip r:embed="rId5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90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ayelefunblogfr.unblog.fr/files/2007/12/noirblan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1416"/>
            <a:ext cx="9144000" cy="6296584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/>
          <a:lstStyle/>
          <a:p>
            <a:r>
              <a:rPr lang="ar-MA" dirty="0" smtClean="0">
                <a:solidFill>
                  <a:schemeClr val="tx2">
                    <a:lumMod val="25000"/>
                  </a:schemeClr>
                </a:solidFill>
              </a:rPr>
              <a:t>لنشر</a:t>
            </a:r>
            <a:r>
              <a:rPr lang="ar-MA" dirty="0" smtClean="0">
                <a:solidFill>
                  <a:schemeClr val="tx2"/>
                </a:solidFill>
              </a:rPr>
              <a:t> الخير و المحبة و الاسلام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0"/>
            <a:ext cx="6400800" cy="1752600"/>
          </a:xfrm>
        </p:spPr>
        <p:txBody>
          <a:bodyPr>
            <a:normAutofit/>
          </a:bodyPr>
          <a:lstStyle/>
          <a:p>
            <a:r>
              <a:rPr lang="ar-MA" sz="7200" dirty="0" smtClean="0">
                <a:solidFill>
                  <a:schemeClr val="tx2">
                    <a:lumMod val="90000"/>
                  </a:schemeClr>
                </a:solidFill>
              </a:rPr>
              <a:t>نداء للتوحيد بين الامم</a:t>
            </a:r>
            <a:endParaRPr lang="ar-MA" sz="7200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5" name="~PP2731.WAV">
            <a:hlinkClick r:id="" action="ppaction://media"/>
          </p:cNvPr>
          <p:cNvPicPr>
            <a:picLocks noRot="1" noChangeAspect="1"/>
          </p:cNvPicPr>
          <p:nvPr>
            <a:wavAudioFile r:embed="rId1" name="~PP2731.WAV"/>
          </p:nvPr>
        </p:nvPicPr>
        <p:blipFill>
          <a:blip r:embed="rId4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7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amiejosiane.m.a.pic.centerblog.net/nz3sh4c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4103160"/>
          </a:xfrm>
          <a:prstGeom prst="rect">
            <a:avLst/>
          </a:prstGeom>
          <a:noFill/>
        </p:spPr>
      </p:pic>
      <p:pic>
        <p:nvPicPr>
          <p:cNvPr id="5" name="Picture 2" descr="http://mamiejosiane.m.a.pic.centerblog.net/nz3sh4c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3140968"/>
            <a:ext cx="9144001" cy="410316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208912" cy="2160240"/>
          </a:xfrm>
        </p:spPr>
        <p:txBody>
          <a:bodyPr>
            <a:normAutofit/>
          </a:bodyPr>
          <a:lstStyle/>
          <a:p>
            <a:r>
              <a:rPr lang="ar-MA" sz="6600" dirty="0" smtClean="0">
                <a:solidFill>
                  <a:srgbClr val="67430F"/>
                </a:solidFill>
              </a:rPr>
              <a:t>و الصحابة </a:t>
            </a:r>
            <a:br>
              <a:rPr lang="ar-MA" sz="6600" dirty="0" smtClean="0">
                <a:solidFill>
                  <a:srgbClr val="67430F"/>
                </a:solidFill>
              </a:rPr>
            </a:br>
            <a:r>
              <a:rPr lang="ar-MA" sz="6600" dirty="0" smtClean="0">
                <a:solidFill>
                  <a:srgbClr val="67430F"/>
                </a:solidFill>
              </a:rPr>
              <a:t>حملوا معه الأمانة</a:t>
            </a:r>
            <a:endParaRPr lang="fr-FR" sz="6600" b="1" dirty="0">
              <a:solidFill>
                <a:srgbClr val="67430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ar-MA" sz="6600" dirty="0" smtClean="0">
                <a:solidFill>
                  <a:srgbClr val="67430F"/>
                </a:solidFill>
              </a:rPr>
              <a:t>و بذلوا كل غالي و نفيـس من أجل إعلاء كلمـة الحـق تعالى </a:t>
            </a:r>
            <a:endParaRPr lang="fr-FR" sz="6600" dirty="0">
              <a:solidFill>
                <a:srgbClr val="67430F"/>
              </a:solidFill>
            </a:endParaRPr>
          </a:p>
        </p:txBody>
      </p:sp>
      <p:pic>
        <p:nvPicPr>
          <p:cNvPr id="6" name="~PP2271.WAV">
            <a:hlinkClick r:id="" action="ppaction://media"/>
          </p:cNvPr>
          <p:cNvPicPr>
            <a:picLocks noRot="1" noChangeAspect="1"/>
          </p:cNvPicPr>
          <p:nvPr>
            <a:wavAudioFile r:embed="rId1" name="~PP2271.WAV"/>
          </p:nvPr>
        </p:nvPicPr>
        <p:blipFill>
          <a:blip r:embed="rId4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7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free-islamic-course.org/images/qur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4797152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7744" y="4653136"/>
            <a:ext cx="7772400" cy="1470025"/>
          </a:xfrm>
        </p:spPr>
        <p:txBody>
          <a:bodyPr/>
          <a:lstStyle/>
          <a:p>
            <a:r>
              <a:rPr lang="ar-MA" b="1" dirty="0" smtClean="0"/>
              <a:t>فصلوا على الرسول و اله و سلموا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1548680" y="5517232"/>
            <a:ext cx="6400800" cy="1752600"/>
          </a:xfrm>
        </p:spPr>
        <p:txBody>
          <a:bodyPr/>
          <a:lstStyle/>
          <a:p>
            <a:r>
              <a:rPr lang="ar-MA" dirty="0" smtClean="0">
                <a:solidFill>
                  <a:schemeClr val="tx1"/>
                </a:solidFill>
              </a:rPr>
              <a:t>و سبحوا لله واستغفروا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pic>
        <p:nvPicPr>
          <p:cNvPr id="5" name="~PP2891.WAV">
            <a:hlinkClick r:id="" action="ppaction://media"/>
          </p:cNvPr>
          <p:cNvPicPr>
            <a:picLocks noRot="1" noChangeAspect="1"/>
          </p:cNvPicPr>
          <p:nvPr>
            <a:wavAudioFile r:embed="rId1" name="~PP2891.WAV"/>
          </p:nvPr>
        </p:nvPicPr>
        <p:blipFill>
          <a:blip r:embed="rId4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6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r21.imgfast.net/users/2111/14/34/03/album/nature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315202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>
                <a:solidFill>
                  <a:srgbClr val="00B050"/>
                </a:solidFill>
              </a:rPr>
              <a:t>فم</a:t>
            </a:r>
            <a:r>
              <a:rPr lang="ar-MA" dirty="0" smtClean="0">
                <a:solidFill>
                  <a:srgbClr val="FF0000"/>
                </a:solidFill>
              </a:rPr>
              <a:t>ا</a:t>
            </a:r>
            <a:r>
              <a:rPr lang="ar-MA" dirty="0" smtClean="0">
                <a:solidFill>
                  <a:srgbClr val="00B050"/>
                </a:solidFill>
              </a:rPr>
              <a:t> في </a:t>
            </a:r>
            <a:r>
              <a:rPr lang="ar-MA" dirty="0" smtClean="0">
                <a:solidFill>
                  <a:srgbClr val="FF0000"/>
                </a:solidFill>
              </a:rPr>
              <a:t>ا</a:t>
            </a:r>
            <a:r>
              <a:rPr lang="ar-MA" dirty="0" smtClean="0">
                <a:solidFill>
                  <a:srgbClr val="00B050"/>
                </a:solidFill>
              </a:rPr>
              <a:t>لكون </a:t>
            </a:r>
            <a:r>
              <a:rPr lang="ar-MA" dirty="0" smtClean="0">
                <a:solidFill>
                  <a:srgbClr val="FF0000"/>
                </a:solidFill>
              </a:rPr>
              <a:t>أ</a:t>
            </a:r>
            <a:r>
              <a:rPr lang="ar-MA" dirty="0" smtClean="0">
                <a:solidFill>
                  <a:srgbClr val="00B050"/>
                </a:solidFill>
              </a:rPr>
              <a:t>حلى </a:t>
            </a:r>
            <a:r>
              <a:rPr lang="ar-MA" dirty="0" smtClean="0">
                <a:solidFill>
                  <a:srgbClr val="FF0000"/>
                </a:solidFill>
              </a:rPr>
              <a:t>أ</a:t>
            </a:r>
            <a:r>
              <a:rPr lang="ar-MA" dirty="0" smtClean="0">
                <a:solidFill>
                  <a:srgbClr val="00B050"/>
                </a:solidFill>
              </a:rPr>
              <a:t>و </a:t>
            </a:r>
            <a:r>
              <a:rPr lang="ar-MA" dirty="0" smtClean="0">
                <a:solidFill>
                  <a:srgbClr val="FF0000"/>
                </a:solidFill>
              </a:rPr>
              <a:t>أ</a:t>
            </a:r>
            <a:r>
              <a:rPr lang="ar-MA" dirty="0" smtClean="0">
                <a:solidFill>
                  <a:srgbClr val="00B050"/>
                </a:solidFill>
              </a:rPr>
              <a:t>فضل </a:t>
            </a:r>
            <a:r>
              <a:rPr lang="ar-MA" dirty="0" smtClean="0">
                <a:solidFill>
                  <a:srgbClr val="FF0000"/>
                </a:solidFill>
              </a:rPr>
              <a:t>أ</a:t>
            </a:r>
            <a:r>
              <a:rPr lang="ar-MA" dirty="0" smtClean="0">
                <a:solidFill>
                  <a:srgbClr val="00B050"/>
                </a:solidFill>
              </a:rPr>
              <a:t>و </a:t>
            </a:r>
            <a:r>
              <a:rPr lang="ar-MA" dirty="0" smtClean="0">
                <a:solidFill>
                  <a:srgbClr val="FF0000"/>
                </a:solidFill>
              </a:rPr>
              <a:t>أ</a:t>
            </a:r>
            <a:r>
              <a:rPr lang="ar-MA" dirty="0" smtClean="0">
                <a:solidFill>
                  <a:srgbClr val="00B050"/>
                </a:solidFill>
              </a:rPr>
              <a:t>خير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~PP231.WAV">
            <a:hlinkClick r:id="" action="ppaction://media"/>
          </p:cNvPr>
          <p:cNvPicPr>
            <a:picLocks noRot="1" noChangeAspect="1"/>
          </p:cNvPicPr>
          <p:nvPr>
            <a:wavAudioFile r:embed="rId1" name="~PP231.WAV"/>
          </p:nvPr>
        </p:nvPicPr>
        <p:blipFill>
          <a:blip r:embed="rId4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4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63</Words>
  <Application>Microsoft Office PowerPoint</Application>
  <PresentationFormat>Affichage à l'écran (4:3)</PresentationFormat>
  <Paragraphs>16</Paragraphs>
  <Slides>7</Slides>
  <Notes>0</Notes>
  <HiddenSlides>0</HiddenSlides>
  <MMClips>6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ضياء </vt:lpstr>
      <vt:lpstr>دعاء لعبادة</vt:lpstr>
      <vt:lpstr>لنشر الخير و المحبة و الاسلام</vt:lpstr>
      <vt:lpstr>و الصحابة  حملوا معه الأمانة</vt:lpstr>
      <vt:lpstr>فصلوا على الرسول و اله و سلموا</vt:lpstr>
      <vt:lpstr>فما في الكون أحلى أو أفضل أو أخير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Edition ULTRA</dc:creator>
  <cp:lastModifiedBy>Edition ULTRA</cp:lastModifiedBy>
  <cp:revision>13</cp:revision>
  <dcterms:created xsi:type="dcterms:W3CDTF">2012-08-04T20:15:49Z</dcterms:created>
  <dcterms:modified xsi:type="dcterms:W3CDTF">2012-08-05T12:47:27Z</dcterms:modified>
</cp:coreProperties>
</file>