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photoAlbum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8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EF0E0-202E-4584-AE6E-2A133B5DB4E8}" type="datetimeFigureOut">
              <a:rPr lang="fr-FR" smtClean="0"/>
              <a:t>31/07/2012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ED393-7E6C-455B-855C-71568350A0F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Album photo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par marie pierre</a:t>
            </a:r>
            <a:endParaRPr lang="fr-FR"/>
          </a:p>
        </p:txBody>
      </p:sp>
    </p:spTree>
  </p:cSld>
  <p:clrMapOvr>
    <a:masterClrMapping/>
  </p:clrMapOvr>
  <p:transition advTm="6022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HABICHOU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2700" y="0"/>
            <a:ext cx="91186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318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r>
              <a:rPr lang="fr-FR" sz="3200" smtClean="0"/>
              <a:t>Zone de texte</a:t>
            </a:r>
            <a:endParaRPr lang="fr-FR" sz="3200"/>
          </a:p>
        </p:txBody>
      </p:sp>
    </p:spTree>
  </p:cSld>
  <p:clrMapOvr>
    <a:masterClrMapping/>
  </p:clrMapOvr>
  <p:transition advTm="3432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HACAL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2700" y="0"/>
            <a:ext cx="91186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372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HALET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2700" y="0"/>
            <a:ext cx="91186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358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HASSE NEIGE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2700" y="0"/>
            <a:ext cx="91186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312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hat loupe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255588"/>
            <a:ext cx="9144000" cy="6345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351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hat peau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498600"/>
            <a:ext cx="9144000" cy="3859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351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hat thon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498600"/>
            <a:ext cx="9144000" cy="3859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312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Affichage à l'écran (4:3)</PresentationFormat>
  <Paragraphs>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Album photo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photo</dc:title>
  <dc:creator>marie pierre</dc:creator>
  <cp:lastModifiedBy>marie pierre</cp:lastModifiedBy>
  <cp:revision>1</cp:revision>
  <dcterms:created xsi:type="dcterms:W3CDTF">2012-07-31T17:53:36Z</dcterms:created>
  <dcterms:modified xsi:type="dcterms:W3CDTF">2012-07-31T18:01:38Z</dcterms:modified>
</cp:coreProperties>
</file>