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85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5" r:id="rId11"/>
    <p:sldId id="270" r:id="rId12"/>
    <p:sldId id="271" r:id="rId13"/>
    <p:sldId id="264" r:id="rId14"/>
    <p:sldId id="272" r:id="rId15"/>
    <p:sldId id="269" r:id="rId16"/>
    <p:sldId id="273" r:id="rId17"/>
    <p:sldId id="274" r:id="rId18"/>
    <p:sldId id="275" r:id="rId19"/>
    <p:sldId id="283" r:id="rId20"/>
    <p:sldId id="284" r:id="rId21"/>
    <p:sldId id="286" r:id="rId22"/>
    <p:sldId id="303" r:id="rId23"/>
    <p:sldId id="289" r:id="rId24"/>
    <p:sldId id="290" r:id="rId25"/>
    <p:sldId id="304" r:id="rId26"/>
    <p:sldId id="291" r:id="rId27"/>
    <p:sldId id="293" r:id="rId28"/>
    <p:sldId id="294" r:id="rId29"/>
    <p:sldId id="295" r:id="rId30"/>
    <p:sldId id="296" r:id="rId31"/>
    <p:sldId id="297" r:id="rId32"/>
    <p:sldId id="299" r:id="rId33"/>
    <p:sldId id="292" r:id="rId34"/>
    <p:sldId id="300" r:id="rId35"/>
    <p:sldId id="298" r:id="rId36"/>
    <p:sldId id="301" r:id="rId37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CF1BAD"/>
    <a:srgbClr val="E797DD"/>
    <a:srgbClr val="89A5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B31C-0F76-4513-BAC7-378804BF4DF6}" type="datetimeFigureOut">
              <a:rPr lang="fr-FR" smtClean="0"/>
              <a:t>30/07/2012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2907-D541-47FF-A637-4D952F2B85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B31C-0F76-4513-BAC7-378804BF4DF6}" type="datetimeFigureOut">
              <a:rPr lang="fr-FR" smtClean="0"/>
              <a:t>30/07/2012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2907-D541-47FF-A637-4D952F2B85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B31C-0F76-4513-BAC7-378804BF4DF6}" type="datetimeFigureOut">
              <a:rPr lang="fr-FR" smtClean="0"/>
              <a:t>30/07/2012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2907-D541-47FF-A637-4D952F2B85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B31C-0F76-4513-BAC7-378804BF4DF6}" type="datetimeFigureOut">
              <a:rPr lang="fr-FR" smtClean="0"/>
              <a:t>30/07/2012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2907-D541-47FF-A637-4D952F2B85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B31C-0F76-4513-BAC7-378804BF4DF6}" type="datetimeFigureOut">
              <a:rPr lang="fr-FR" smtClean="0"/>
              <a:t>30/07/2012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2907-D541-47FF-A637-4D952F2B85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B31C-0F76-4513-BAC7-378804BF4DF6}" type="datetimeFigureOut">
              <a:rPr lang="fr-FR" smtClean="0"/>
              <a:t>30/07/2012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2907-D541-47FF-A637-4D952F2B85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B31C-0F76-4513-BAC7-378804BF4DF6}" type="datetimeFigureOut">
              <a:rPr lang="fr-FR" smtClean="0"/>
              <a:t>30/07/2012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2907-D541-47FF-A637-4D952F2B85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B31C-0F76-4513-BAC7-378804BF4DF6}" type="datetimeFigureOut">
              <a:rPr lang="fr-FR" smtClean="0"/>
              <a:t>30/07/2012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2907-D541-47FF-A637-4D952F2B85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B31C-0F76-4513-BAC7-378804BF4DF6}" type="datetimeFigureOut">
              <a:rPr lang="fr-FR" smtClean="0"/>
              <a:t>30/07/2012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2907-D541-47FF-A637-4D952F2B85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B31C-0F76-4513-BAC7-378804BF4DF6}" type="datetimeFigureOut">
              <a:rPr lang="fr-FR" smtClean="0"/>
              <a:t>30/07/2012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2907-D541-47FF-A637-4D952F2B85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EB31C-0F76-4513-BAC7-378804BF4DF6}" type="datetimeFigureOut">
              <a:rPr lang="fr-FR" smtClean="0"/>
              <a:t>30/07/2012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3B2907-D541-47FF-A637-4D952F2B859F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EB31C-0F76-4513-BAC7-378804BF4DF6}" type="datetimeFigureOut">
              <a:rPr lang="fr-FR" smtClean="0"/>
              <a:t>30/07/2012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B2907-D541-47FF-A637-4D952F2B859F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1080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osy et Marc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rgot et Nic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rie-Lo et Philipp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Jade et Alexian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rie-Pierre et Jean-Marc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ensées 2"/>
          <p:cNvSpPr/>
          <p:nvPr/>
        </p:nvSpPr>
        <p:spPr>
          <a:xfrm>
            <a:off x="0" y="0"/>
            <a:ext cx="1475656" cy="792088"/>
          </a:xfrm>
          <a:prstGeom prst="cloudCallout">
            <a:avLst>
              <a:gd name="adj1" fmla="val 19973"/>
              <a:gd name="adj2" fmla="val 755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Ils ont fumé!!!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ouise et Lé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rylou Laury Polnareff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ensées 2"/>
          <p:cNvSpPr/>
          <p:nvPr/>
        </p:nvSpPr>
        <p:spPr>
          <a:xfrm>
            <a:off x="5292080" y="188640"/>
            <a:ext cx="2016224" cy="1152128"/>
          </a:xfrm>
          <a:prstGeom prst="cloudCallout">
            <a:avLst>
              <a:gd name="adj1" fmla="val -37657"/>
              <a:gd name="adj2" fmla="val 56100"/>
            </a:avLst>
          </a:prstGeom>
          <a:solidFill>
            <a:srgbClr val="CF1BA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Une </a:t>
            </a:r>
            <a:r>
              <a:rPr lang="fr-FR" dirty="0" err="1" smtClean="0"/>
              <a:t>guest</a:t>
            </a:r>
            <a:r>
              <a:rPr lang="fr-FR" dirty="0" smtClean="0"/>
              <a:t> star pour </a:t>
            </a:r>
            <a:r>
              <a:rPr lang="fr-FR" dirty="0" err="1" smtClean="0"/>
              <a:t>Laury</a:t>
            </a:r>
            <a:r>
              <a:rPr lang="fr-FR" dirty="0" smtClean="0"/>
              <a:t> 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élanie et Anthony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ensées 2"/>
          <p:cNvSpPr/>
          <p:nvPr/>
        </p:nvSpPr>
        <p:spPr>
          <a:xfrm>
            <a:off x="7127776" y="0"/>
            <a:ext cx="2016224" cy="1152128"/>
          </a:xfrm>
          <a:prstGeom prst="cloudCallout">
            <a:avLst>
              <a:gd name="adj1" fmla="val -37657"/>
              <a:gd name="adj2" fmla="val 56100"/>
            </a:avLst>
          </a:prstGeom>
          <a:solidFill>
            <a:srgbClr val="CF1BA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Oui je me lève à 5h30!!!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umu et Steph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ensées 2"/>
          <p:cNvSpPr/>
          <p:nvPr/>
        </p:nvSpPr>
        <p:spPr>
          <a:xfrm>
            <a:off x="3995936" y="188640"/>
            <a:ext cx="2016224" cy="1152128"/>
          </a:xfrm>
          <a:prstGeom prst="cloudCallout">
            <a:avLst>
              <a:gd name="adj1" fmla="val -37657"/>
              <a:gd name="adj2" fmla="val 56100"/>
            </a:avLst>
          </a:prstGeom>
          <a:solidFill>
            <a:srgbClr val="CF1BA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Les Rosset sont synchros !!!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scale et Joe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ylvaine et Marc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ensées 2"/>
          <p:cNvSpPr/>
          <p:nvPr/>
        </p:nvSpPr>
        <p:spPr>
          <a:xfrm>
            <a:off x="3635896" y="0"/>
            <a:ext cx="1728192" cy="836712"/>
          </a:xfrm>
          <a:prstGeom prst="cloudCallout">
            <a:avLst>
              <a:gd name="adj1" fmla="val 24519"/>
              <a:gd name="adj2" fmla="val 56100"/>
            </a:avLst>
          </a:prstGeom>
          <a:solidFill>
            <a:srgbClr val="CF1BA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Ça va swinguer!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ndrine et Miche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Valérie et Manu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9A5F5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5606" y="2636912"/>
            <a:ext cx="59210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solidFill>
                  <a:srgbClr val="CF1BA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Des photos cultes!!!</a:t>
            </a:r>
            <a:endParaRPr lang="fr-FR" sz="5400" b="1" cap="none" spc="0" dirty="0">
              <a:ln w="11430"/>
              <a:solidFill>
                <a:srgbClr val="CF1BA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10801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10801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643188" y="0"/>
            <a:ext cx="38576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10801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728"/>
            <a:ext cx="9144000" cy="5143500"/>
          </a:xfrm>
          <a:prstGeom prst="rect">
            <a:avLst/>
          </a:prstGeom>
        </p:spPr>
      </p:pic>
      <p:sp>
        <p:nvSpPr>
          <p:cNvPr id="3" name="Pensées 2"/>
          <p:cNvSpPr/>
          <p:nvPr/>
        </p:nvSpPr>
        <p:spPr>
          <a:xfrm>
            <a:off x="4932040" y="260648"/>
            <a:ext cx="3168352" cy="1728192"/>
          </a:xfrm>
          <a:prstGeom prst="cloudCallout">
            <a:avLst>
              <a:gd name="adj1" fmla="val -37657"/>
              <a:gd name="adj2" fmla="val 56100"/>
            </a:avLst>
          </a:prstGeom>
          <a:solidFill>
            <a:srgbClr val="CF1BA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Mention spéciale pour Loulou Marco David « </a:t>
            </a:r>
            <a:r>
              <a:rPr lang="fr-FR" dirty="0" err="1" smtClean="0"/>
              <a:t>Guetto</a:t>
            </a:r>
            <a:r>
              <a:rPr lang="fr-FR" dirty="0" smtClean="0"/>
              <a:t> » peut se faire du souci!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10801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8046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804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804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ngie et Mattéo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10029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1003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797DD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464" y="2636912"/>
            <a:ext cx="78813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 w="11430"/>
                <a:solidFill>
                  <a:srgbClr val="CF1BAD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 votre évaluation bilan!!!</a:t>
            </a:r>
            <a:endParaRPr lang="fr-FR" sz="5400" b="1" cap="none" spc="0" dirty="0">
              <a:ln w="11430"/>
              <a:solidFill>
                <a:srgbClr val="CF1BAD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0804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 descr="P10804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47664" y="4509120"/>
            <a:ext cx="7080464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Un zéro pointé pour </a:t>
            </a:r>
          </a:p>
          <a:p>
            <a:pPr algn="ctr"/>
            <a:r>
              <a:rPr lang="fr-F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les Loulous !</a:t>
            </a:r>
            <a:endParaRPr lang="fr-F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1003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39752" y="836712"/>
            <a:ext cx="1542410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5400" b="1" cap="all" spc="0" dirty="0" smtClean="0">
                <a:ln/>
                <a:solidFill>
                  <a:srgbClr val="E797DD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ET….</a:t>
            </a:r>
            <a:endParaRPr lang="fr-FR" sz="5400" b="1" cap="all" spc="0" dirty="0">
              <a:ln/>
              <a:solidFill>
                <a:srgbClr val="E797DD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11003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40638" y="5103674"/>
            <a:ext cx="5616986" cy="17543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fr-FR" sz="5400" b="1" cap="all" spc="0" dirty="0" smtClean="0">
                <a:ln/>
                <a:solidFill>
                  <a:srgbClr val="E797DD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….Un 20/20 pour </a:t>
            </a:r>
          </a:p>
          <a:p>
            <a:pPr algn="ctr"/>
            <a:r>
              <a:rPr lang="fr-FR" sz="5400" b="1" cap="all" spc="0" dirty="0" smtClean="0">
                <a:ln/>
                <a:solidFill>
                  <a:srgbClr val="E797DD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les </a:t>
            </a:r>
            <a:r>
              <a:rPr lang="fr-FR" sz="5400" b="1" cap="all" spc="0" dirty="0" err="1" smtClean="0">
                <a:ln/>
                <a:solidFill>
                  <a:srgbClr val="E797DD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CHOUCHous</a:t>
            </a:r>
            <a:r>
              <a:rPr lang="fr-FR" sz="5400" b="1" cap="all" spc="0" dirty="0" smtClean="0">
                <a:ln/>
                <a:solidFill>
                  <a:srgbClr val="E797DD"/>
                </a:solidFill>
                <a:effectLst>
                  <a:reflection blurRad="10000" stA="55000" endPos="48000" dist="500" dir="5400000" sy="-100000" algn="bl" rotWithShape="0"/>
                </a:effectLst>
              </a:rPr>
              <a:t> !</a:t>
            </a:r>
            <a:endParaRPr lang="fr-FR" sz="5400" b="1" cap="all" spc="0" dirty="0">
              <a:ln/>
              <a:solidFill>
                <a:srgbClr val="E797DD"/>
              </a:solidFill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10800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123728" y="105273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fr-FR" sz="4800" b="1" dirty="0" smtClean="0">
                <a:ln w="11430"/>
                <a:solidFill>
                  <a:srgbClr val="CF1BA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MERCI À TOUS !!!</a:t>
            </a:r>
            <a:endParaRPr lang="fr-FR" sz="4800" b="1" dirty="0">
              <a:ln w="11430"/>
              <a:solidFill>
                <a:srgbClr val="CF1BA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antal et Clooney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ensées 2"/>
          <p:cNvSpPr/>
          <p:nvPr/>
        </p:nvSpPr>
        <p:spPr>
          <a:xfrm>
            <a:off x="7127776" y="260648"/>
            <a:ext cx="2016224" cy="1152128"/>
          </a:xfrm>
          <a:prstGeom prst="cloudCallout">
            <a:avLst>
              <a:gd name="adj1" fmla="val -37657"/>
              <a:gd name="adj2" fmla="val 56100"/>
            </a:avLst>
          </a:prstGeom>
          <a:solidFill>
            <a:srgbClr val="CF1BA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Une </a:t>
            </a:r>
            <a:r>
              <a:rPr lang="fr-FR" dirty="0" err="1" smtClean="0"/>
              <a:t>guest</a:t>
            </a:r>
            <a:r>
              <a:rPr lang="fr-FR" dirty="0" smtClean="0"/>
              <a:t> star pour Chantal 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lexandra et Guillaum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lémence et Gauthie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Elsa Thomas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élène et Laurent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ensées 2"/>
          <p:cNvSpPr/>
          <p:nvPr/>
        </p:nvSpPr>
        <p:spPr>
          <a:xfrm>
            <a:off x="2339752" y="188640"/>
            <a:ext cx="2592288" cy="1152128"/>
          </a:xfrm>
          <a:prstGeom prst="cloudCallout">
            <a:avLst>
              <a:gd name="adj1" fmla="val -37657"/>
              <a:gd name="adj2" fmla="val 56100"/>
            </a:avLst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Oui, </a:t>
            </a:r>
          </a:p>
          <a:p>
            <a:pPr algn="ctr"/>
            <a:r>
              <a:rPr lang="fr-FR" dirty="0" smtClean="0"/>
              <a:t>tu te lèveras à 6h30 !!!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sa et Travolt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ensées 2"/>
          <p:cNvSpPr/>
          <p:nvPr/>
        </p:nvSpPr>
        <p:spPr>
          <a:xfrm>
            <a:off x="7127776" y="0"/>
            <a:ext cx="2016224" cy="1152128"/>
          </a:xfrm>
          <a:prstGeom prst="cloudCallout">
            <a:avLst>
              <a:gd name="adj1" fmla="val -37657"/>
              <a:gd name="adj2" fmla="val 56100"/>
            </a:avLst>
          </a:prstGeom>
          <a:solidFill>
            <a:srgbClr val="CF1BAD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Une </a:t>
            </a:r>
            <a:r>
              <a:rPr lang="fr-FR" dirty="0" err="1" smtClean="0"/>
              <a:t>guest</a:t>
            </a:r>
            <a:r>
              <a:rPr lang="fr-FR" dirty="0" smtClean="0"/>
              <a:t> star pour Isa 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82</Words>
  <Application>Microsoft Office PowerPoint</Application>
  <PresentationFormat>Affichage à l'écran (4:3)</PresentationFormat>
  <Paragraphs>18</Paragraphs>
  <Slides>36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3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Lenovo User</dc:creator>
  <cp:lastModifiedBy>Lenovo User</cp:lastModifiedBy>
  <cp:revision>12</cp:revision>
  <dcterms:created xsi:type="dcterms:W3CDTF">2012-07-30T20:49:39Z</dcterms:created>
  <dcterms:modified xsi:type="dcterms:W3CDTF">2012-07-30T21:25:53Z</dcterms:modified>
</cp:coreProperties>
</file>