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2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8C36-2FD5-49E1-8B2F-1E0DF42C951B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CD55-0119-403D-BCD6-28931A97A4D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8159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6CD55-0119-403D-BCD6-28931A97A4D0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4407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72062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4866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8580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2000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09361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4185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60871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54681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273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2928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3578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bg1"/>
            </a:gs>
            <a:gs pos="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ADDC-211D-457C-B333-68FC2409228E}" type="datetimeFigureOut">
              <a:rPr lang="fr-CA" smtClean="0"/>
              <a:pPr/>
              <a:t>2012-07-16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C3CE-4504-4827-AEBB-7236F7B949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1909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Candidature Pour le Grade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ANIMATEUR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36096" y="5112770"/>
            <a:ext cx="3632448" cy="1752600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endParaRPr lang="en-CA" sz="1100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Fait Par: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Raph8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7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</a:t>
            </a:r>
            <a:r>
              <a:rPr lang="en-CA" dirty="0" err="1" smtClean="0">
                <a:solidFill>
                  <a:srgbClr val="FF0000"/>
                </a:solidFill>
              </a:rPr>
              <a:t>seront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classé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la </a:t>
            </a:r>
            <a:r>
              <a:rPr lang="en-CA" dirty="0" err="1" smtClean="0">
                <a:solidFill>
                  <a:srgbClr val="FF0000"/>
                </a:solidFill>
              </a:rPr>
              <a:t>prochaine</a:t>
            </a:r>
            <a:r>
              <a:rPr lang="en-CA" dirty="0" smtClean="0">
                <a:solidFill>
                  <a:srgbClr val="FF0000"/>
                </a:solidFill>
              </a:rPr>
              <a:t> page qui suit.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Première page qui suit: Première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page qui suit: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page qui suit: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r>
              <a:rPr lang="en-CA" dirty="0" smtClean="0">
                <a:solidFill>
                  <a:srgbClr val="FF0000"/>
                </a:solidFill>
              </a:rPr>
              <a:t>: Première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33137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18862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38806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( suite 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les pages qui suit </a:t>
            </a:r>
            <a:r>
              <a:rPr lang="en-CA" dirty="0" err="1" smtClean="0">
                <a:solidFill>
                  <a:srgbClr val="FF0000"/>
                </a:solidFill>
              </a:rPr>
              <a:t>mon</a:t>
            </a:r>
            <a:r>
              <a:rPr lang="en-CA" dirty="0" smtClean="0">
                <a:solidFill>
                  <a:srgbClr val="FF0000"/>
                </a:solidFill>
              </a:rPr>
              <a:t> event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: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 smtClean="0">
                <a:solidFill>
                  <a:srgbClr val="FF0000"/>
                </a:solidFill>
              </a:rPr>
              <a:t>YouHard</a:t>
            </a:r>
            <a:r>
              <a:rPr lang="fr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Première page qui suit: première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page qui suit: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page qui suit: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en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5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YouHard</a:t>
            </a:r>
            <a:r>
              <a:rPr lang="en-CA" dirty="0" smtClean="0">
                <a:solidFill>
                  <a:srgbClr val="FF0000"/>
                </a:solidFill>
              </a:rPr>
              <a:t>: Première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18175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YouHard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1554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YouHard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15335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(suite)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la page qui suit je </a:t>
            </a:r>
            <a:r>
              <a:rPr lang="en-CA" dirty="0" err="1" smtClean="0">
                <a:solidFill>
                  <a:srgbClr val="FF0000"/>
                </a:solidFill>
              </a:rPr>
              <a:t>vais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vous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présenter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mon</a:t>
            </a:r>
            <a:r>
              <a:rPr lang="en-CA" dirty="0" smtClean="0">
                <a:solidFill>
                  <a:srgbClr val="FF0000"/>
                </a:solidFill>
              </a:rPr>
              <a:t> event: </a:t>
            </a:r>
            <a:r>
              <a:rPr lang="en-CA" dirty="0" err="1" smtClean="0">
                <a:solidFill>
                  <a:srgbClr val="FF0000"/>
                </a:solidFill>
              </a:rPr>
              <a:t>L’YouArmée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la première page qui suit: </a:t>
            </a:r>
            <a:r>
              <a:rPr lang="en-CA" dirty="0" err="1" smtClean="0">
                <a:solidFill>
                  <a:srgbClr val="FF0000"/>
                </a:solidFill>
              </a:rPr>
              <a:t>Vue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d’ensemble</a:t>
            </a:r>
            <a:r>
              <a:rPr lang="en-CA" dirty="0" smtClean="0">
                <a:solidFill>
                  <a:srgbClr val="FF0000"/>
                </a:solidFill>
              </a:rPr>
              <a:t>         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page qui suit: Première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la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page qui suit: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la </a:t>
            </a:r>
            <a:r>
              <a:rPr lang="en-CA" dirty="0" err="1" smtClean="0">
                <a:solidFill>
                  <a:srgbClr val="FF0000"/>
                </a:solidFill>
              </a:rPr>
              <a:t>quatrième</a:t>
            </a:r>
            <a:r>
              <a:rPr lang="en-CA" dirty="0" smtClean="0">
                <a:solidFill>
                  <a:srgbClr val="FF0000"/>
                </a:solidFill>
              </a:rPr>
              <a:t> page qui suit: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en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L’YouArmée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Vue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d’ensemble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2120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Table Des Matières.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1: </a:t>
            </a:r>
            <a:r>
              <a:rPr lang="en-CA" dirty="0" err="1" smtClean="0">
                <a:solidFill>
                  <a:srgbClr val="FF0000"/>
                </a:solidFill>
              </a:rPr>
              <a:t>Informations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ma vie </a:t>
            </a:r>
            <a:r>
              <a:rPr lang="en-CA" dirty="0" err="1" smtClean="0">
                <a:solidFill>
                  <a:srgbClr val="FF0000"/>
                </a:solidFill>
              </a:rPr>
              <a:t>personnelle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2: Mon </a:t>
            </a:r>
            <a:r>
              <a:rPr lang="en-CA" dirty="0" err="1" smtClean="0">
                <a:solidFill>
                  <a:srgbClr val="FF0000"/>
                </a:solidFill>
              </a:rPr>
              <a:t>parcours</a:t>
            </a:r>
            <a:r>
              <a:rPr lang="en-CA" dirty="0" smtClean="0">
                <a:solidFill>
                  <a:srgbClr val="FF0000"/>
                </a:solidFill>
              </a:rPr>
              <a:t> Sur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3: </a:t>
            </a:r>
            <a:r>
              <a:rPr lang="en-CA" dirty="0" err="1" smtClean="0">
                <a:solidFill>
                  <a:srgbClr val="FF0000"/>
                </a:solidFill>
              </a:rPr>
              <a:t>Qu’est-ce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fesais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avant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4: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motivations premières.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5: Mon </a:t>
            </a:r>
            <a:r>
              <a:rPr lang="en-CA" dirty="0" err="1" smtClean="0">
                <a:solidFill>
                  <a:srgbClr val="FF0000"/>
                </a:solidFill>
              </a:rPr>
              <a:t>horaire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6: </a:t>
            </a:r>
            <a:r>
              <a:rPr lang="en-CA" dirty="0" err="1" smtClean="0">
                <a:solidFill>
                  <a:srgbClr val="FF0000"/>
                </a:solidFill>
              </a:rPr>
              <a:t>Pourquoi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veux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devenir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Anim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7: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8: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idées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d’event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Futur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9: un Mot pour la Fin!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1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L’YouArmée</a:t>
            </a:r>
            <a:r>
              <a:rPr lang="en-CA" dirty="0" smtClean="0">
                <a:solidFill>
                  <a:srgbClr val="FF0000"/>
                </a:solidFill>
              </a:rPr>
              <a:t>: Première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19315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L’YouArmée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34035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L’YouArmée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055"/>
            <a:ext cx="8229600" cy="4310253"/>
          </a:xfrm>
        </p:spPr>
      </p:pic>
    </p:spTree>
    <p:extLst>
      <p:ext uri="{BB962C8B-B14F-4D97-AF65-F5344CB8AC3E}">
        <p14:creationId xmlns:p14="http://schemas.microsoft.com/office/powerpoint/2010/main" xmlns="" val="2823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Le but des </a:t>
            </a:r>
            <a:r>
              <a:rPr lang="en-CA" dirty="0">
                <a:solidFill>
                  <a:srgbClr val="FF0000"/>
                </a:solidFill>
              </a:rPr>
              <a:t>e</a:t>
            </a:r>
            <a:r>
              <a:rPr lang="en-CA" dirty="0" smtClean="0">
                <a:solidFill>
                  <a:srgbClr val="FF0000"/>
                </a:solidFill>
              </a:rPr>
              <a:t>vents : </a:t>
            </a:r>
            <a:r>
              <a:rPr lang="en-CA" dirty="0" err="1" smtClean="0">
                <a:solidFill>
                  <a:srgbClr val="FF0000"/>
                </a:solidFill>
              </a:rPr>
              <a:t>YouCrazy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Le but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 d’être le premier </a:t>
            </a:r>
            <a:r>
              <a:rPr lang="en-CA" dirty="0" err="1" smtClean="0">
                <a:solidFill>
                  <a:srgbClr val="FF0000"/>
                </a:solidFill>
              </a:rPr>
              <a:t>Joueur</a:t>
            </a:r>
            <a:r>
              <a:rPr lang="en-CA" dirty="0" smtClean="0">
                <a:solidFill>
                  <a:srgbClr val="FF0000"/>
                </a:solidFill>
              </a:rPr>
              <a:t> à se </a:t>
            </a:r>
            <a:r>
              <a:rPr lang="en-CA" dirty="0" err="1" smtClean="0">
                <a:solidFill>
                  <a:srgbClr val="FF0000"/>
                </a:solidFill>
              </a:rPr>
              <a:t>rendre</a:t>
            </a:r>
            <a:r>
              <a:rPr lang="en-CA" dirty="0" smtClean="0">
                <a:solidFill>
                  <a:srgbClr val="FF0000"/>
                </a:solidFill>
              </a:rPr>
              <a:t> à la </a:t>
            </a:r>
            <a:r>
              <a:rPr lang="en-CA" dirty="0" err="1" smtClean="0">
                <a:solidFill>
                  <a:srgbClr val="FF0000"/>
                </a:solidFill>
              </a:rPr>
              <a:t>toute</a:t>
            </a:r>
            <a:r>
              <a:rPr lang="en-CA" dirty="0" smtClean="0">
                <a:solidFill>
                  <a:srgbClr val="FF0000"/>
                </a:solidFill>
              </a:rPr>
              <a:t> fin de </a:t>
            </a:r>
            <a:r>
              <a:rPr lang="en-CA" dirty="0" err="1" smtClean="0">
                <a:solidFill>
                  <a:srgbClr val="FF0000"/>
                </a:solidFill>
              </a:rPr>
              <a:t>ces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trois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étages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tous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plus </a:t>
            </a:r>
            <a:r>
              <a:rPr lang="en-CA" dirty="0" err="1" smtClean="0">
                <a:solidFill>
                  <a:srgbClr val="FF0000"/>
                </a:solidFill>
              </a:rPr>
              <a:t>Difficiles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les </a:t>
            </a:r>
            <a:r>
              <a:rPr lang="en-CA" dirty="0" err="1" smtClean="0">
                <a:solidFill>
                  <a:srgbClr val="FF0000"/>
                </a:solidFill>
              </a:rPr>
              <a:t>autres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9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Le but des </a:t>
            </a:r>
            <a:r>
              <a:rPr lang="en-CA" dirty="0">
                <a:solidFill>
                  <a:srgbClr val="FF0000"/>
                </a:solidFill>
              </a:rPr>
              <a:t>e</a:t>
            </a:r>
            <a:r>
              <a:rPr lang="en-CA" dirty="0" smtClean="0">
                <a:solidFill>
                  <a:srgbClr val="FF0000"/>
                </a:solidFill>
              </a:rPr>
              <a:t>vents: </a:t>
            </a:r>
            <a:r>
              <a:rPr lang="en-CA" dirty="0" err="1" smtClean="0">
                <a:solidFill>
                  <a:srgbClr val="FF0000"/>
                </a:solidFill>
              </a:rPr>
              <a:t>YouHard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Le but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 d’être le premier </a:t>
            </a:r>
            <a:r>
              <a:rPr lang="en-CA" dirty="0" err="1" smtClean="0">
                <a:solidFill>
                  <a:srgbClr val="FF0000"/>
                </a:solidFill>
              </a:rPr>
              <a:t>joueur</a:t>
            </a:r>
            <a:r>
              <a:rPr lang="en-CA" dirty="0" smtClean="0">
                <a:solidFill>
                  <a:srgbClr val="FF0000"/>
                </a:solidFill>
              </a:rPr>
              <a:t> à </a:t>
            </a:r>
            <a:r>
              <a:rPr lang="en-CA" dirty="0" err="1" smtClean="0">
                <a:solidFill>
                  <a:srgbClr val="FF0000"/>
                </a:solidFill>
              </a:rPr>
              <a:t>franchire</a:t>
            </a:r>
            <a:r>
              <a:rPr lang="fr-CA" dirty="0" smtClean="0">
                <a:solidFill>
                  <a:srgbClr val="FF0000"/>
                </a:solidFill>
              </a:rPr>
              <a:t> les 2 Grands labyrinthes de 80 x 70. Le premier en feuille et le deuxième très </a:t>
            </a:r>
            <a:r>
              <a:rPr lang="fr-CA" dirty="0" err="1" smtClean="0">
                <a:solidFill>
                  <a:srgbClr val="FF0000"/>
                </a:solidFill>
              </a:rPr>
              <a:t>mélengeant</a:t>
            </a:r>
            <a:r>
              <a:rPr lang="fr-CA" dirty="0" smtClean="0">
                <a:solidFill>
                  <a:srgbClr val="FF0000"/>
                </a:solidFill>
              </a:rPr>
              <a:t> en Vitre.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Pour </a:t>
            </a:r>
            <a:r>
              <a:rPr lang="en-CA" dirty="0" err="1" smtClean="0">
                <a:solidFill>
                  <a:srgbClr val="FF0000"/>
                </a:solidFill>
              </a:rPr>
              <a:t>enfin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finir</a:t>
            </a:r>
            <a:r>
              <a:rPr lang="en-CA" dirty="0" smtClean="0">
                <a:solidFill>
                  <a:srgbClr val="FF0000"/>
                </a:solidFill>
              </a:rPr>
              <a:t> un </a:t>
            </a:r>
            <a:r>
              <a:rPr lang="en-CA" dirty="0" err="1" smtClean="0">
                <a:solidFill>
                  <a:srgbClr val="FF0000"/>
                </a:solidFill>
              </a:rPr>
              <a:t>JumpCraft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très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complexe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trouver</a:t>
            </a:r>
            <a:r>
              <a:rPr lang="en-CA" dirty="0" smtClean="0">
                <a:solidFill>
                  <a:srgbClr val="FF0000"/>
                </a:solidFill>
              </a:rPr>
              <a:t> le Warp Win et non le Warp </a:t>
            </a:r>
            <a:r>
              <a:rPr lang="en-CA" dirty="0" err="1" smtClean="0">
                <a:solidFill>
                  <a:srgbClr val="FF0000"/>
                </a:solidFill>
              </a:rPr>
              <a:t>Wim</a:t>
            </a:r>
            <a:r>
              <a:rPr lang="en-CA" dirty="0" smtClean="0">
                <a:solidFill>
                  <a:srgbClr val="FF0000"/>
                </a:solidFill>
              </a:rPr>
              <a:t> qui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très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caché</a:t>
            </a:r>
            <a:r>
              <a:rPr lang="en-CA" dirty="0">
                <a:solidFill>
                  <a:srgbClr val="FF0000"/>
                </a:solidFill>
              </a:rPr>
              <a:t>.</a:t>
            </a:r>
            <a:endParaRPr lang="fr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Le but des </a:t>
            </a:r>
            <a:r>
              <a:rPr lang="en-CA" dirty="0">
                <a:solidFill>
                  <a:srgbClr val="FF0000"/>
                </a:solidFill>
              </a:rPr>
              <a:t>e</a:t>
            </a:r>
            <a:r>
              <a:rPr lang="en-CA" dirty="0" smtClean="0">
                <a:solidFill>
                  <a:srgbClr val="FF0000"/>
                </a:solidFill>
              </a:rPr>
              <a:t>vents: </a:t>
            </a:r>
            <a:r>
              <a:rPr lang="en-CA" dirty="0" err="1" smtClean="0">
                <a:solidFill>
                  <a:srgbClr val="FF0000"/>
                </a:solidFill>
              </a:rPr>
              <a:t>L’YouArmée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Faire le </a:t>
            </a:r>
            <a:r>
              <a:rPr lang="en-CA" dirty="0" err="1" smtClean="0">
                <a:solidFill>
                  <a:srgbClr val="FF0000"/>
                </a:solidFill>
              </a:rPr>
              <a:t>parcours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d’armée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comme</a:t>
            </a:r>
            <a:r>
              <a:rPr lang="en-CA" dirty="0" smtClean="0">
                <a:solidFill>
                  <a:srgbClr val="FF0000"/>
                </a:solidFill>
              </a:rPr>
              <a:t> un </a:t>
            </a:r>
            <a:r>
              <a:rPr lang="en-CA" dirty="0" err="1" smtClean="0">
                <a:solidFill>
                  <a:srgbClr val="FF0000"/>
                </a:solidFill>
              </a:rPr>
              <a:t>vrai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soldat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trouver</a:t>
            </a:r>
            <a:r>
              <a:rPr lang="en-CA" dirty="0" smtClean="0">
                <a:solidFill>
                  <a:srgbClr val="FF0000"/>
                </a:solidFill>
              </a:rPr>
              <a:t> le Warp Win qui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très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caché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la </a:t>
            </a:r>
            <a:r>
              <a:rPr lang="en-CA" dirty="0" err="1" smtClean="0">
                <a:solidFill>
                  <a:srgbClr val="FF0000"/>
                </a:solidFill>
              </a:rPr>
              <a:t>salle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Froid</a:t>
            </a:r>
            <a:r>
              <a:rPr lang="en-CA" dirty="0" smtClean="0">
                <a:solidFill>
                  <a:srgbClr val="FF0000"/>
                </a:solidFill>
              </a:rPr>
              <a:t> et la </a:t>
            </a:r>
            <a:r>
              <a:rPr lang="en-CA" dirty="0" err="1" smtClean="0">
                <a:solidFill>
                  <a:srgbClr val="FF0000"/>
                </a:solidFill>
              </a:rPr>
              <a:t>salle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Chaud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Tous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gardé</a:t>
            </a:r>
            <a:r>
              <a:rPr lang="en-CA" dirty="0" smtClean="0">
                <a:solidFill>
                  <a:srgbClr val="FF0000"/>
                </a:solidFill>
              </a:rPr>
              <a:t> au </a:t>
            </a:r>
            <a:r>
              <a:rPr lang="en-CA" dirty="0" err="1" smtClean="0">
                <a:solidFill>
                  <a:srgbClr val="FF0000"/>
                </a:solidFill>
              </a:rPr>
              <a:t>chaud</a:t>
            </a:r>
            <a:r>
              <a:rPr lang="en-CA" dirty="0" smtClean="0">
                <a:solidFill>
                  <a:srgbClr val="FF0000"/>
                </a:solidFill>
              </a:rPr>
              <a:t> avec un bon </a:t>
            </a:r>
            <a:r>
              <a:rPr lang="en-CA" dirty="0" err="1" smtClean="0">
                <a:solidFill>
                  <a:srgbClr val="FF0000"/>
                </a:solidFill>
              </a:rPr>
              <a:t>système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redstone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idées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d’events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Futur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tellement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d’idée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vais</a:t>
            </a:r>
            <a:r>
              <a:rPr lang="en-CA" dirty="0" smtClean="0">
                <a:solidFill>
                  <a:srgbClr val="FF0000"/>
                </a:solidFill>
              </a:rPr>
              <a:t> faire 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dernière</a:t>
            </a:r>
            <a:r>
              <a:rPr lang="en-CA" dirty="0" smtClean="0">
                <a:solidFill>
                  <a:srgbClr val="FF0000"/>
                </a:solidFill>
              </a:rPr>
              <a:t> page à la fin qui </a:t>
            </a:r>
            <a:r>
              <a:rPr lang="en-CA" dirty="0" err="1" smtClean="0">
                <a:solidFill>
                  <a:srgbClr val="FF0000"/>
                </a:solidFill>
              </a:rPr>
              <a:t>explique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chacun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d’entre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Première </a:t>
            </a:r>
            <a:r>
              <a:rPr lang="en-CA" dirty="0">
                <a:solidFill>
                  <a:srgbClr val="FF0000"/>
                </a:solidFill>
              </a:rPr>
              <a:t>e</a:t>
            </a:r>
            <a:r>
              <a:rPr lang="en-CA" dirty="0" smtClean="0">
                <a:solidFill>
                  <a:srgbClr val="FF0000"/>
                </a:solidFill>
              </a:rPr>
              <a:t>vent en </a:t>
            </a:r>
            <a:r>
              <a:rPr lang="en-CA" dirty="0" err="1" smtClean="0">
                <a:solidFill>
                  <a:srgbClr val="FF0000"/>
                </a:solidFill>
              </a:rPr>
              <a:t>préparation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maison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presque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parfaite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Deuxième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>
                <a:solidFill>
                  <a:srgbClr val="FF0000"/>
                </a:solidFill>
              </a:rPr>
              <a:t>e</a:t>
            </a:r>
            <a:r>
              <a:rPr lang="en-CA" dirty="0" smtClean="0">
                <a:solidFill>
                  <a:srgbClr val="FF0000"/>
                </a:solidFill>
              </a:rPr>
              <a:t>vent en </a:t>
            </a:r>
            <a:r>
              <a:rPr lang="en-CA" dirty="0" err="1" smtClean="0">
                <a:solidFill>
                  <a:srgbClr val="FF0000"/>
                </a:solidFill>
              </a:rPr>
              <a:t>préparation</a:t>
            </a:r>
            <a:r>
              <a:rPr lang="en-CA" dirty="0" smtClean="0">
                <a:solidFill>
                  <a:srgbClr val="FF0000"/>
                </a:solidFill>
              </a:rPr>
              <a:t> ( </a:t>
            </a:r>
            <a:r>
              <a:rPr lang="en-CA" dirty="0" err="1" smtClean="0">
                <a:solidFill>
                  <a:srgbClr val="FF0000"/>
                </a:solidFill>
              </a:rPr>
              <a:t>même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terminé</a:t>
            </a:r>
            <a:r>
              <a:rPr lang="en-CA" dirty="0" smtClean="0">
                <a:solidFill>
                  <a:srgbClr val="FF0000"/>
                </a:solidFill>
              </a:rPr>
              <a:t>): </a:t>
            </a:r>
            <a:r>
              <a:rPr lang="en-CA" dirty="0" err="1" smtClean="0">
                <a:solidFill>
                  <a:srgbClr val="FF0000"/>
                </a:solidFill>
              </a:rPr>
              <a:t>Fishball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err="1" smtClean="0">
                <a:solidFill>
                  <a:srgbClr val="FF0000"/>
                </a:solidFill>
              </a:rPr>
              <a:t>Troisième</a:t>
            </a:r>
            <a:r>
              <a:rPr lang="en-CA" dirty="0" smtClean="0">
                <a:solidFill>
                  <a:srgbClr val="FF0000"/>
                </a:solidFill>
              </a:rPr>
              <a:t> event en </a:t>
            </a:r>
            <a:r>
              <a:rPr lang="en-CA" dirty="0" err="1" smtClean="0">
                <a:solidFill>
                  <a:srgbClr val="FF0000"/>
                </a:solidFill>
              </a:rPr>
              <a:t>préparation</a:t>
            </a:r>
            <a:r>
              <a:rPr lang="en-CA" dirty="0" smtClean="0">
                <a:solidFill>
                  <a:srgbClr val="FF0000"/>
                </a:solidFill>
              </a:rPr>
              <a:t>: Les JO de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117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Explication de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</a:t>
            </a:r>
            <a:r>
              <a:rPr lang="en-CA" dirty="0" err="1" smtClean="0">
                <a:solidFill>
                  <a:srgbClr val="FF0000"/>
                </a:solidFill>
              </a:rPr>
              <a:t>futurs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les pages qui </a:t>
            </a:r>
            <a:r>
              <a:rPr lang="en-CA" dirty="0" err="1" smtClean="0">
                <a:solidFill>
                  <a:srgbClr val="FF0000"/>
                </a:solidFill>
              </a:rPr>
              <a:t>suivent</a:t>
            </a:r>
            <a:r>
              <a:rPr lang="en-CA" dirty="0" smtClean="0">
                <a:solidFill>
                  <a:srgbClr val="FF0000"/>
                </a:solidFill>
              </a:rPr>
              <a:t>, je </a:t>
            </a:r>
            <a:r>
              <a:rPr lang="en-CA" dirty="0" err="1" smtClean="0">
                <a:solidFill>
                  <a:srgbClr val="FF0000"/>
                </a:solidFill>
              </a:rPr>
              <a:t>vais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vous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expliquer</a:t>
            </a:r>
            <a:r>
              <a:rPr lang="en-CA" dirty="0" smtClean="0">
                <a:solidFill>
                  <a:srgbClr val="FF0000"/>
                </a:solidFill>
              </a:rPr>
              <a:t> le but de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en </a:t>
            </a:r>
            <a:r>
              <a:rPr lang="en-CA" dirty="0" err="1" smtClean="0">
                <a:solidFill>
                  <a:srgbClr val="FF0000"/>
                </a:solidFill>
              </a:rPr>
              <a:t>préparation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6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Explication de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</a:t>
            </a:r>
            <a:r>
              <a:rPr lang="en-CA" dirty="0" err="1" smtClean="0">
                <a:solidFill>
                  <a:srgbClr val="FF0000"/>
                </a:solidFill>
              </a:rPr>
              <a:t>futurs</a:t>
            </a:r>
            <a:r>
              <a:rPr lang="en-CA" dirty="0" smtClean="0">
                <a:solidFill>
                  <a:srgbClr val="FF0000"/>
                </a:solidFill>
              </a:rPr>
              <a:t> (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maison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presque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parfaite</a:t>
            </a:r>
            <a:r>
              <a:rPr lang="en-CA" dirty="0" smtClean="0">
                <a:solidFill>
                  <a:srgbClr val="FF0000"/>
                </a:solidFill>
              </a:rPr>
              <a:t>).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Le but est de : construire une maison de 2 étages incluant un sous-sol + élever 3 chiens. Dans la maison , on doit y retrouver , une cuisine, une salle de bain et une chambre. le </a:t>
            </a:r>
            <a:r>
              <a:rPr lang="fr-CA" dirty="0" err="1">
                <a:solidFill>
                  <a:srgbClr val="FF0000"/>
                </a:solidFill>
              </a:rPr>
              <a:t>PvP</a:t>
            </a:r>
            <a:r>
              <a:rPr lang="fr-CA" dirty="0">
                <a:solidFill>
                  <a:srgbClr val="FF0000"/>
                </a:solidFill>
              </a:rPr>
              <a:t> est inactif . Les participants seront divisés en </a:t>
            </a:r>
            <a:r>
              <a:rPr lang="fr-CA" dirty="0" smtClean="0">
                <a:solidFill>
                  <a:srgbClr val="FF0000"/>
                </a:solidFill>
              </a:rPr>
              <a:t>quatre </a:t>
            </a:r>
            <a:r>
              <a:rPr lang="fr-CA" dirty="0">
                <a:solidFill>
                  <a:srgbClr val="FF0000"/>
                </a:solidFill>
              </a:rPr>
              <a:t>équipes . ils seront enfermer dans un biome de 240 x 160 x 35 . ( 240 de long , 160 de </a:t>
            </a:r>
            <a:r>
              <a:rPr lang="fr-CA" dirty="0" smtClean="0">
                <a:solidFill>
                  <a:srgbClr val="FF0000"/>
                </a:solidFill>
              </a:rPr>
              <a:t>large </a:t>
            </a:r>
            <a:r>
              <a:rPr lang="fr-CA" dirty="0">
                <a:solidFill>
                  <a:srgbClr val="FF0000"/>
                </a:solidFill>
              </a:rPr>
              <a:t>et 35 de </a:t>
            </a:r>
            <a:r>
              <a:rPr lang="fr-CA" dirty="0" smtClean="0">
                <a:solidFill>
                  <a:srgbClr val="FF0000"/>
                </a:solidFill>
              </a:rPr>
              <a:t>haut). </a:t>
            </a:r>
            <a:r>
              <a:rPr lang="fr-CA" dirty="0">
                <a:solidFill>
                  <a:srgbClr val="FF0000"/>
                </a:solidFill>
              </a:rPr>
              <a:t>Ils devront prendre leur ressource dans le biome j'y placerai arbre , nourriture pour survivre, etc. Je cacherai aussi des </a:t>
            </a:r>
            <a:r>
              <a:rPr lang="fr-CA" dirty="0" smtClean="0">
                <a:solidFill>
                  <a:srgbClr val="FF0000"/>
                </a:solidFill>
              </a:rPr>
              <a:t>coffres </a:t>
            </a:r>
            <a:r>
              <a:rPr lang="fr-CA" dirty="0">
                <a:solidFill>
                  <a:srgbClr val="FF0000"/>
                </a:solidFill>
              </a:rPr>
              <a:t>contenant du bois , </a:t>
            </a:r>
            <a:r>
              <a:rPr lang="fr-CA" dirty="0" err="1">
                <a:solidFill>
                  <a:srgbClr val="FF0000"/>
                </a:solidFill>
              </a:rPr>
              <a:t>cobblestone</a:t>
            </a:r>
            <a:r>
              <a:rPr lang="fr-CA" dirty="0">
                <a:solidFill>
                  <a:srgbClr val="FF0000"/>
                </a:solidFill>
              </a:rPr>
              <a:t>, stone, etc. Donc , le but des participants est de construira la plus belle maison. il y aura 3 juge, (si disponible). toi , </a:t>
            </a:r>
            <a:r>
              <a:rPr lang="fr-CA" dirty="0" err="1">
                <a:solidFill>
                  <a:srgbClr val="FF0000"/>
                </a:solidFill>
              </a:rPr>
              <a:t>Verbalbroo</a:t>
            </a:r>
            <a:r>
              <a:rPr lang="fr-CA" dirty="0">
                <a:solidFill>
                  <a:srgbClr val="FF0000"/>
                </a:solidFill>
              </a:rPr>
              <a:t> et </a:t>
            </a:r>
            <a:r>
              <a:rPr lang="fr-CA" dirty="0" err="1">
                <a:solidFill>
                  <a:srgbClr val="FF0000"/>
                </a:solidFill>
              </a:rPr>
              <a:t>ShiShaMen</a:t>
            </a:r>
            <a:r>
              <a:rPr lang="fr-CA" dirty="0">
                <a:solidFill>
                  <a:srgbClr val="FF0000"/>
                </a:solidFill>
              </a:rPr>
              <a:t>. Les jugent doivent tous voter sur </a:t>
            </a:r>
            <a:r>
              <a:rPr lang="fr-CA" dirty="0" smtClean="0">
                <a:solidFill>
                  <a:srgbClr val="FF0000"/>
                </a:solidFill>
              </a:rPr>
              <a:t>un  </a:t>
            </a:r>
            <a:r>
              <a:rPr lang="fr-CA" dirty="0">
                <a:solidFill>
                  <a:srgbClr val="FF0000"/>
                </a:solidFill>
              </a:rPr>
              <a:t>pointage sur 10. on accumulera le </a:t>
            </a:r>
            <a:r>
              <a:rPr lang="fr-CA" dirty="0" smtClean="0">
                <a:solidFill>
                  <a:srgbClr val="FF0000"/>
                </a:solidFill>
              </a:rPr>
              <a:t>pointage </a:t>
            </a:r>
            <a:r>
              <a:rPr lang="fr-CA" dirty="0">
                <a:solidFill>
                  <a:srgbClr val="FF0000"/>
                </a:solidFill>
              </a:rPr>
              <a:t>des juges pour faire un total sur 30. à chaque pièce de la maison manquante, 1 point de la note des juge sera retiré. Si il manque 2 pièces on enlève 2 point etc. Interdiction au grief. Grief= disqualification du joueur. Après 35 minutes , l'</a:t>
            </a:r>
            <a:r>
              <a:rPr lang="fr-CA" dirty="0" err="1">
                <a:solidFill>
                  <a:srgbClr val="FF0000"/>
                </a:solidFill>
              </a:rPr>
              <a:t>event</a:t>
            </a:r>
            <a:r>
              <a:rPr lang="fr-CA" dirty="0">
                <a:solidFill>
                  <a:srgbClr val="FF0000"/>
                </a:solidFill>
              </a:rPr>
              <a:t> est terminée et les juge doivent voter. Les joueurs auront un </a:t>
            </a:r>
            <a:r>
              <a:rPr lang="fr-CA" dirty="0" err="1">
                <a:solidFill>
                  <a:srgbClr val="FF0000"/>
                </a:solidFill>
              </a:rPr>
              <a:t>channel</a:t>
            </a:r>
            <a:r>
              <a:rPr lang="fr-CA" dirty="0">
                <a:solidFill>
                  <a:srgbClr val="FF0000"/>
                </a:solidFill>
              </a:rPr>
              <a:t> TS3 réserver pour chaque équipe. Les équipes seront Bleu vs Rouge. Récompense: 3500 po à chaque joueur de l'équipe gagnante.</a:t>
            </a:r>
          </a:p>
        </p:txBody>
      </p:sp>
    </p:spTree>
    <p:extLst>
      <p:ext uri="{BB962C8B-B14F-4D97-AF65-F5344CB8AC3E}">
        <p14:creationId xmlns:p14="http://schemas.microsoft.com/office/powerpoint/2010/main" xmlns="" val="40471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Explication de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</a:t>
            </a:r>
            <a:r>
              <a:rPr lang="en-CA" dirty="0" err="1" smtClean="0">
                <a:solidFill>
                  <a:srgbClr val="FF0000"/>
                </a:solidFill>
              </a:rPr>
              <a:t>futurs</a:t>
            </a:r>
            <a:r>
              <a:rPr lang="en-CA" dirty="0" smtClean="0">
                <a:solidFill>
                  <a:srgbClr val="FF0000"/>
                </a:solidFill>
              </a:rPr>
              <a:t> (</a:t>
            </a:r>
            <a:r>
              <a:rPr lang="en-CA" dirty="0" err="1" smtClean="0">
                <a:solidFill>
                  <a:srgbClr val="FF0000"/>
                </a:solidFill>
              </a:rPr>
              <a:t>FishBall</a:t>
            </a:r>
            <a:r>
              <a:rPr lang="en-CA" dirty="0" smtClean="0">
                <a:solidFill>
                  <a:srgbClr val="FF0000"/>
                </a:solidFill>
              </a:rPr>
              <a:t>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cet</a:t>
            </a:r>
            <a:r>
              <a:rPr lang="en-CA" dirty="0" smtClean="0">
                <a:solidFill>
                  <a:srgbClr val="FF0000"/>
                </a:solidFill>
              </a:rPr>
              <a:t> event, </a:t>
            </a:r>
            <a:r>
              <a:rPr lang="en-CA" dirty="0" err="1" smtClean="0">
                <a:solidFill>
                  <a:srgbClr val="FF0000"/>
                </a:solidFill>
              </a:rPr>
              <a:t>il</a:t>
            </a:r>
            <a:r>
              <a:rPr lang="en-CA" dirty="0" smtClean="0">
                <a:solidFill>
                  <a:srgbClr val="FF0000"/>
                </a:solidFill>
              </a:rPr>
              <a:t> y aura </a:t>
            </a:r>
            <a:r>
              <a:rPr lang="en-CA" dirty="0" err="1" smtClean="0">
                <a:solidFill>
                  <a:srgbClr val="FF0000"/>
                </a:solidFill>
              </a:rPr>
              <a:t>deux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équipe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l’équipe</a:t>
            </a:r>
            <a:r>
              <a:rPr lang="en-CA" dirty="0" smtClean="0">
                <a:solidFill>
                  <a:srgbClr val="FF0000"/>
                </a:solidFill>
              </a:rPr>
              <a:t> des </a:t>
            </a:r>
            <a:r>
              <a:rPr lang="en-CA" dirty="0" err="1" smtClean="0">
                <a:solidFill>
                  <a:srgbClr val="FF0000"/>
                </a:solidFill>
              </a:rPr>
              <a:t>bottes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cuivres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l’équipe</a:t>
            </a:r>
            <a:r>
              <a:rPr lang="en-CA" dirty="0" smtClean="0">
                <a:solidFill>
                  <a:srgbClr val="FF0000"/>
                </a:solidFill>
              </a:rPr>
              <a:t> des </a:t>
            </a:r>
            <a:r>
              <a:rPr lang="en-CA" dirty="0" err="1" smtClean="0">
                <a:solidFill>
                  <a:srgbClr val="FF0000"/>
                </a:solidFill>
              </a:rPr>
              <a:t>casques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cuivres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Ils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seront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 </a:t>
            </a:r>
            <a:r>
              <a:rPr lang="en-CA" dirty="0" err="1" smtClean="0">
                <a:solidFill>
                  <a:srgbClr val="FF0000"/>
                </a:solidFill>
              </a:rPr>
              <a:t>stade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ShiShaMen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L’event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ressemble</a:t>
            </a:r>
            <a:r>
              <a:rPr lang="en-CA" dirty="0" smtClean="0">
                <a:solidFill>
                  <a:srgbClr val="FF0000"/>
                </a:solidFill>
              </a:rPr>
              <a:t> beaucoup au Football </a:t>
            </a:r>
            <a:r>
              <a:rPr lang="en-CA" dirty="0" err="1" smtClean="0">
                <a:solidFill>
                  <a:srgbClr val="FF0000"/>
                </a:solidFill>
              </a:rPr>
              <a:t>américain</a:t>
            </a:r>
            <a:r>
              <a:rPr lang="en-CA" dirty="0" smtClean="0">
                <a:solidFill>
                  <a:srgbClr val="FF0000"/>
                </a:solidFill>
              </a:rPr>
              <a:t>. Il y a un terrain et à </a:t>
            </a:r>
            <a:r>
              <a:rPr lang="en-CA" dirty="0" err="1" smtClean="0">
                <a:solidFill>
                  <a:srgbClr val="FF0000"/>
                </a:solidFill>
              </a:rPr>
              <a:t>chaque</a:t>
            </a:r>
            <a:r>
              <a:rPr lang="en-CA" dirty="0" smtClean="0">
                <a:solidFill>
                  <a:srgbClr val="FF0000"/>
                </a:solidFill>
              </a:rPr>
              <a:t> bout du terrain </a:t>
            </a:r>
            <a:r>
              <a:rPr lang="en-CA" dirty="0" err="1" smtClean="0">
                <a:solidFill>
                  <a:srgbClr val="FF0000"/>
                </a:solidFill>
              </a:rPr>
              <a:t>il</a:t>
            </a:r>
            <a:r>
              <a:rPr lang="en-CA" dirty="0" smtClean="0">
                <a:solidFill>
                  <a:srgbClr val="FF0000"/>
                </a:solidFill>
              </a:rPr>
              <a:t> y a un </a:t>
            </a:r>
            <a:r>
              <a:rPr lang="en-CA" dirty="0" err="1" smtClean="0">
                <a:solidFill>
                  <a:srgbClr val="FF0000"/>
                </a:solidFill>
              </a:rPr>
              <a:t>coffre</a:t>
            </a:r>
            <a:r>
              <a:rPr lang="en-CA" dirty="0" smtClean="0">
                <a:solidFill>
                  <a:srgbClr val="FF0000"/>
                </a:solidFill>
              </a:rPr>
              <a:t>. Un </a:t>
            </a:r>
            <a:r>
              <a:rPr lang="en-CA" dirty="0" err="1" smtClean="0">
                <a:solidFill>
                  <a:srgbClr val="FF0000"/>
                </a:solidFill>
              </a:rPr>
              <a:t>coffre</a:t>
            </a:r>
            <a:r>
              <a:rPr lang="en-CA" dirty="0" smtClean="0">
                <a:solidFill>
                  <a:srgbClr val="FF0000"/>
                </a:solidFill>
              </a:rPr>
              <a:t> pour </a:t>
            </a:r>
            <a:r>
              <a:rPr lang="en-CA" dirty="0" err="1" smtClean="0">
                <a:solidFill>
                  <a:srgbClr val="FF0000"/>
                </a:solidFill>
              </a:rPr>
              <a:t>l’équipe</a:t>
            </a:r>
            <a:r>
              <a:rPr lang="en-CA" dirty="0" smtClean="0">
                <a:solidFill>
                  <a:srgbClr val="FF0000"/>
                </a:solidFill>
              </a:rPr>
              <a:t> des </a:t>
            </a:r>
            <a:r>
              <a:rPr lang="en-CA" dirty="0" err="1" smtClean="0">
                <a:solidFill>
                  <a:srgbClr val="FF0000"/>
                </a:solidFill>
              </a:rPr>
              <a:t>casques</a:t>
            </a:r>
            <a:r>
              <a:rPr lang="en-CA" dirty="0" smtClean="0">
                <a:solidFill>
                  <a:srgbClr val="FF0000"/>
                </a:solidFill>
              </a:rPr>
              <a:t> et un pour </a:t>
            </a:r>
            <a:r>
              <a:rPr lang="en-CA" dirty="0" err="1" smtClean="0">
                <a:solidFill>
                  <a:srgbClr val="FF0000"/>
                </a:solidFill>
              </a:rPr>
              <a:t>celui</a:t>
            </a:r>
            <a:r>
              <a:rPr lang="en-CA" dirty="0" smtClean="0">
                <a:solidFill>
                  <a:srgbClr val="FF0000"/>
                </a:solidFill>
              </a:rPr>
              <a:t> des </a:t>
            </a:r>
            <a:r>
              <a:rPr lang="en-CA" dirty="0" err="1" smtClean="0">
                <a:solidFill>
                  <a:srgbClr val="FF0000"/>
                </a:solidFill>
              </a:rPr>
              <a:t>bottes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les </a:t>
            </a:r>
            <a:r>
              <a:rPr lang="en-CA" dirty="0" err="1" smtClean="0">
                <a:solidFill>
                  <a:srgbClr val="FF0000"/>
                </a:solidFill>
              </a:rPr>
              <a:t>deux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coffres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il</a:t>
            </a:r>
            <a:r>
              <a:rPr lang="en-CA" dirty="0" smtClean="0">
                <a:solidFill>
                  <a:srgbClr val="FF0000"/>
                </a:solidFill>
              </a:rPr>
              <a:t> y aura </a:t>
            </a:r>
            <a:r>
              <a:rPr lang="en-CA" dirty="0" err="1" smtClean="0">
                <a:solidFill>
                  <a:srgbClr val="FF0000"/>
                </a:solidFill>
              </a:rPr>
              <a:t>deux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poissons</a:t>
            </a:r>
            <a:r>
              <a:rPr lang="en-CA" dirty="0" smtClean="0">
                <a:solidFill>
                  <a:srgbClr val="FF0000"/>
                </a:solidFill>
              </a:rPr>
              <a:t>. Le but des </a:t>
            </a:r>
            <a:r>
              <a:rPr lang="en-CA" dirty="0" err="1" smtClean="0">
                <a:solidFill>
                  <a:srgbClr val="FF0000"/>
                </a:solidFill>
              </a:rPr>
              <a:t>équipes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c’est</a:t>
            </a:r>
            <a:r>
              <a:rPr lang="en-CA" dirty="0" smtClean="0">
                <a:solidFill>
                  <a:srgbClr val="FF0000"/>
                </a:solidFill>
              </a:rPr>
              <a:t> la première </a:t>
            </a:r>
            <a:r>
              <a:rPr lang="en-CA" dirty="0" err="1" smtClean="0">
                <a:solidFill>
                  <a:srgbClr val="FF0000"/>
                </a:solidFill>
              </a:rPr>
              <a:t>équipe</a:t>
            </a:r>
            <a:r>
              <a:rPr lang="en-CA" dirty="0" smtClean="0">
                <a:solidFill>
                  <a:srgbClr val="FF0000"/>
                </a:solidFill>
              </a:rPr>
              <a:t> qui à les </a:t>
            </a:r>
            <a:r>
              <a:rPr lang="en-CA" dirty="0" err="1" smtClean="0">
                <a:solidFill>
                  <a:srgbClr val="FF0000"/>
                </a:solidFill>
              </a:rPr>
              <a:t>quatre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poissons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son </a:t>
            </a:r>
            <a:r>
              <a:rPr lang="en-CA" dirty="0" err="1" smtClean="0">
                <a:solidFill>
                  <a:srgbClr val="FF0000"/>
                </a:solidFill>
              </a:rPr>
              <a:t>coffre</a:t>
            </a:r>
            <a:r>
              <a:rPr lang="en-CA" dirty="0" smtClean="0">
                <a:solidFill>
                  <a:srgbClr val="FF0000"/>
                </a:solidFill>
              </a:rPr>
              <a:t>. Le </a:t>
            </a:r>
            <a:r>
              <a:rPr lang="en-CA" dirty="0" err="1" smtClean="0">
                <a:solidFill>
                  <a:srgbClr val="FF0000"/>
                </a:solidFill>
              </a:rPr>
              <a:t>PvP</a:t>
            </a:r>
            <a:r>
              <a:rPr lang="en-CA" dirty="0" smtClean="0">
                <a:solidFill>
                  <a:srgbClr val="FF0000"/>
                </a:solidFill>
              </a:rPr>
              <a:t> sera </a:t>
            </a:r>
            <a:r>
              <a:rPr lang="en-CA" dirty="0" err="1" smtClean="0">
                <a:solidFill>
                  <a:srgbClr val="FF0000"/>
                </a:solidFill>
              </a:rPr>
              <a:t>actif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 terrain </a:t>
            </a:r>
            <a:r>
              <a:rPr lang="en-CA" dirty="0" err="1" smtClean="0">
                <a:solidFill>
                  <a:srgbClr val="FF0000"/>
                </a:solidFill>
              </a:rPr>
              <a:t>il</a:t>
            </a:r>
            <a:r>
              <a:rPr lang="en-CA" dirty="0" smtClean="0">
                <a:solidFill>
                  <a:srgbClr val="FF0000"/>
                </a:solidFill>
              </a:rPr>
              <a:t> y a des </a:t>
            </a:r>
            <a:r>
              <a:rPr lang="en-CA" dirty="0" err="1" smtClean="0">
                <a:solidFill>
                  <a:srgbClr val="FF0000"/>
                </a:solidFill>
              </a:rPr>
              <a:t>pièges</a:t>
            </a:r>
            <a:r>
              <a:rPr lang="en-CA" dirty="0" smtClean="0">
                <a:solidFill>
                  <a:srgbClr val="FF0000"/>
                </a:solidFill>
              </a:rPr>
              <a:t> , de la lave et </a:t>
            </a:r>
            <a:r>
              <a:rPr lang="en-CA" dirty="0" err="1" smtClean="0">
                <a:solidFill>
                  <a:srgbClr val="FF0000"/>
                </a:solidFill>
              </a:rPr>
              <a:t>plein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d’autre</a:t>
            </a:r>
            <a:r>
              <a:rPr lang="en-CA" dirty="0" smtClean="0">
                <a:solidFill>
                  <a:srgbClr val="FF0000"/>
                </a:solidFill>
              </a:rPr>
              <a:t> choses pour </a:t>
            </a:r>
            <a:r>
              <a:rPr lang="en-CA" dirty="0" err="1" smtClean="0">
                <a:solidFill>
                  <a:srgbClr val="FF0000"/>
                </a:solidFill>
              </a:rPr>
              <a:t>nuirent</a:t>
            </a:r>
            <a:r>
              <a:rPr lang="en-CA" dirty="0" smtClean="0">
                <a:solidFill>
                  <a:srgbClr val="FF0000"/>
                </a:solidFill>
              </a:rPr>
              <a:t> aux </a:t>
            </a:r>
            <a:r>
              <a:rPr lang="en-CA" dirty="0" err="1" smtClean="0">
                <a:solidFill>
                  <a:srgbClr val="FF0000"/>
                </a:solidFill>
              </a:rPr>
              <a:t>joueurs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la première </a:t>
            </a:r>
            <a:r>
              <a:rPr lang="en-CA" dirty="0" err="1" smtClean="0">
                <a:solidFill>
                  <a:srgbClr val="FF0000"/>
                </a:solidFill>
              </a:rPr>
              <a:t>équipe</a:t>
            </a:r>
            <a:r>
              <a:rPr lang="en-CA" dirty="0" smtClean="0">
                <a:solidFill>
                  <a:srgbClr val="FF0000"/>
                </a:solidFill>
              </a:rPr>
              <a:t> qui à les </a:t>
            </a:r>
            <a:r>
              <a:rPr lang="en-CA" dirty="0" err="1" smtClean="0">
                <a:solidFill>
                  <a:srgbClr val="FF0000"/>
                </a:solidFill>
              </a:rPr>
              <a:t>quatre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poisson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son </a:t>
            </a:r>
            <a:r>
              <a:rPr lang="en-CA" dirty="0" err="1" smtClean="0">
                <a:solidFill>
                  <a:srgbClr val="FF0000"/>
                </a:solidFill>
              </a:rPr>
              <a:t>coffre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l’emporte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0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Informations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ma vie </a:t>
            </a:r>
            <a:r>
              <a:rPr lang="en-CA" dirty="0" err="1" smtClean="0">
                <a:solidFill>
                  <a:srgbClr val="FF0000"/>
                </a:solidFill>
              </a:rPr>
              <a:t>personnelle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Pour commencer, Je </a:t>
            </a:r>
            <a:r>
              <a:rPr lang="en-CA" dirty="0" err="1" smtClean="0">
                <a:solidFill>
                  <a:srgbClr val="FF0000"/>
                </a:solidFill>
              </a:rPr>
              <a:t>m’appelle</a:t>
            </a:r>
            <a:r>
              <a:rPr lang="en-CA" dirty="0" smtClean="0">
                <a:solidFill>
                  <a:srgbClr val="FF0000"/>
                </a:solidFill>
              </a:rPr>
              <a:t> Samuel Couture et </a:t>
            </a:r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13 ans. </a:t>
            </a:r>
            <a:r>
              <a:rPr lang="en-CA" dirty="0" err="1" smtClean="0">
                <a:solidFill>
                  <a:srgbClr val="FF0000"/>
                </a:solidFill>
              </a:rPr>
              <a:t>J’habite</a:t>
            </a:r>
            <a:r>
              <a:rPr lang="en-CA" dirty="0" smtClean="0">
                <a:solidFill>
                  <a:srgbClr val="FF0000"/>
                </a:solidFill>
              </a:rPr>
              <a:t> au Québec ( la </a:t>
            </a:r>
            <a:r>
              <a:rPr lang="en-CA" dirty="0" err="1" smtClean="0">
                <a:solidFill>
                  <a:srgbClr val="FF0000"/>
                </a:solidFill>
              </a:rPr>
              <a:t>région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l’hiver</a:t>
            </a:r>
            <a:r>
              <a:rPr lang="en-CA" dirty="0" smtClean="0">
                <a:solidFill>
                  <a:srgbClr val="FF0000"/>
                </a:solidFill>
              </a:rPr>
              <a:t>) et je </a:t>
            </a:r>
            <a:r>
              <a:rPr lang="en-CA" dirty="0" err="1" smtClean="0">
                <a:solidFill>
                  <a:srgbClr val="FF0000"/>
                </a:solidFill>
              </a:rPr>
              <a:t>joues</a:t>
            </a:r>
            <a:r>
              <a:rPr lang="en-CA" dirty="0" smtClean="0">
                <a:solidFill>
                  <a:srgbClr val="FF0000"/>
                </a:solidFill>
              </a:rPr>
              <a:t> à se </a:t>
            </a:r>
            <a:r>
              <a:rPr lang="en-CA" dirty="0" err="1" smtClean="0">
                <a:solidFill>
                  <a:srgbClr val="FF0000"/>
                </a:solidFill>
              </a:rPr>
              <a:t>qu’on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appelle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Minecraft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J’adore</a:t>
            </a:r>
            <a:r>
              <a:rPr lang="en-CA" dirty="0" smtClean="0">
                <a:solidFill>
                  <a:srgbClr val="FF0000"/>
                </a:solidFill>
              </a:rPr>
              <a:t> le sport, </a:t>
            </a:r>
            <a:r>
              <a:rPr lang="en-CA" dirty="0" err="1" smtClean="0">
                <a:solidFill>
                  <a:srgbClr val="FF0000"/>
                </a:solidFill>
              </a:rPr>
              <a:t>mais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j’aime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aussi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bien</a:t>
            </a:r>
            <a:r>
              <a:rPr lang="en-CA" dirty="0" smtClean="0">
                <a:solidFill>
                  <a:srgbClr val="FF0000"/>
                </a:solidFill>
              </a:rPr>
              <a:t> me </a:t>
            </a:r>
            <a:r>
              <a:rPr lang="en-CA" dirty="0" err="1" smtClean="0">
                <a:solidFill>
                  <a:srgbClr val="FF0000"/>
                </a:solidFill>
              </a:rPr>
              <a:t>détendre</a:t>
            </a:r>
            <a:r>
              <a:rPr lang="en-CA" dirty="0" smtClean="0">
                <a:solidFill>
                  <a:srgbClr val="FF0000"/>
                </a:solidFill>
              </a:rPr>
              <a:t> en </a:t>
            </a:r>
            <a:r>
              <a:rPr lang="en-CA" dirty="0" err="1" smtClean="0">
                <a:solidFill>
                  <a:srgbClr val="FF0000"/>
                </a:solidFill>
              </a:rPr>
              <a:t>jouant</a:t>
            </a:r>
            <a:r>
              <a:rPr lang="en-CA" dirty="0" smtClean="0">
                <a:solidFill>
                  <a:srgbClr val="FF0000"/>
                </a:solidFill>
              </a:rPr>
              <a:t> au </a:t>
            </a:r>
            <a:r>
              <a:rPr lang="en-CA" dirty="0" err="1" smtClean="0">
                <a:solidFill>
                  <a:srgbClr val="FF0000"/>
                </a:solidFill>
              </a:rPr>
              <a:t>jeux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vidéos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aussi</a:t>
            </a:r>
            <a:r>
              <a:rPr lang="en-CA" dirty="0" smtClean="0">
                <a:solidFill>
                  <a:srgbClr val="FF0000"/>
                </a:solidFill>
              </a:rPr>
              <a:t> un petit frère qui </a:t>
            </a:r>
            <a:r>
              <a:rPr lang="en-CA" dirty="0" err="1" smtClean="0">
                <a:solidFill>
                  <a:srgbClr val="FF0000"/>
                </a:solidFill>
              </a:rPr>
              <a:t>joue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lui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aussi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 ( </a:t>
            </a:r>
            <a:r>
              <a:rPr lang="en-CA" dirty="0" err="1" smtClean="0">
                <a:solidFill>
                  <a:srgbClr val="FF0000"/>
                </a:solidFill>
              </a:rPr>
              <a:t>le_monstre</a:t>
            </a:r>
            <a:r>
              <a:rPr lang="en-CA" dirty="0" smtClean="0">
                <a:solidFill>
                  <a:srgbClr val="FF0000"/>
                </a:solidFill>
              </a:rPr>
              <a:t>).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2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Explication de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</a:t>
            </a:r>
            <a:r>
              <a:rPr lang="en-CA" dirty="0" err="1" smtClean="0">
                <a:solidFill>
                  <a:srgbClr val="FF0000"/>
                </a:solidFill>
              </a:rPr>
              <a:t>futurs</a:t>
            </a:r>
            <a:r>
              <a:rPr lang="en-CA" dirty="0" smtClean="0">
                <a:solidFill>
                  <a:srgbClr val="FF0000"/>
                </a:solidFill>
              </a:rPr>
              <a:t> ( JO de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).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crois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tu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t’en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doute</a:t>
            </a:r>
            <a:r>
              <a:rPr lang="en-CA" dirty="0" smtClean="0">
                <a:solidFill>
                  <a:srgbClr val="FF0000"/>
                </a:solidFill>
              </a:rPr>
              <a:t>, se sera les </a:t>
            </a:r>
            <a:r>
              <a:rPr lang="en-CA" dirty="0" err="1" smtClean="0">
                <a:solidFill>
                  <a:srgbClr val="FF0000"/>
                </a:solidFill>
              </a:rPr>
              <a:t>jeux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olympiques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. Il y aura course, Marathon, </a:t>
            </a:r>
            <a:r>
              <a:rPr lang="en-CA" dirty="0" err="1" smtClean="0">
                <a:solidFill>
                  <a:srgbClr val="FF0000"/>
                </a:solidFill>
              </a:rPr>
              <a:t>Aviron</a:t>
            </a:r>
            <a:r>
              <a:rPr lang="en-CA" dirty="0" smtClean="0">
                <a:solidFill>
                  <a:srgbClr val="FF0000"/>
                </a:solidFill>
              </a:rPr>
              <a:t> (bateau), natation et pour </a:t>
            </a:r>
            <a:r>
              <a:rPr lang="en-CA" dirty="0" err="1" smtClean="0">
                <a:solidFill>
                  <a:srgbClr val="FF0000"/>
                </a:solidFill>
              </a:rPr>
              <a:t>ceux</a:t>
            </a:r>
            <a:r>
              <a:rPr lang="en-CA" dirty="0" smtClean="0">
                <a:solidFill>
                  <a:srgbClr val="FF0000"/>
                </a:solidFill>
              </a:rPr>
              <a:t> qui </a:t>
            </a:r>
            <a:r>
              <a:rPr lang="en-CA" dirty="0" err="1" smtClean="0">
                <a:solidFill>
                  <a:srgbClr val="FF0000"/>
                </a:solidFill>
              </a:rPr>
              <a:t>aime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moins</a:t>
            </a:r>
            <a:r>
              <a:rPr lang="en-CA" dirty="0" smtClean="0">
                <a:solidFill>
                  <a:srgbClr val="FF0000"/>
                </a:solidFill>
              </a:rPr>
              <a:t> les sports, je </a:t>
            </a:r>
            <a:r>
              <a:rPr lang="en-CA" dirty="0" err="1" smtClean="0">
                <a:solidFill>
                  <a:srgbClr val="FF0000"/>
                </a:solidFill>
              </a:rPr>
              <a:t>ferais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petite </a:t>
            </a:r>
            <a:r>
              <a:rPr lang="en-CA" dirty="0" err="1" smtClean="0">
                <a:solidFill>
                  <a:srgbClr val="FF0000"/>
                </a:solidFill>
              </a:rPr>
              <a:t>salle</a:t>
            </a:r>
            <a:r>
              <a:rPr lang="en-CA" dirty="0" smtClean="0">
                <a:solidFill>
                  <a:srgbClr val="FF0000"/>
                </a:solidFill>
              </a:rPr>
              <a:t> avec des </a:t>
            </a:r>
            <a:r>
              <a:rPr lang="en-CA" dirty="0" err="1" smtClean="0">
                <a:solidFill>
                  <a:srgbClr val="FF0000"/>
                </a:solidFill>
              </a:rPr>
              <a:t>calculs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mathématique</a:t>
            </a:r>
            <a:r>
              <a:rPr lang="en-CA" dirty="0" smtClean="0">
                <a:solidFill>
                  <a:srgbClr val="FF0000"/>
                </a:solidFill>
              </a:rPr>
              <a:t> et des petite </a:t>
            </a:r>
            <a:r>
              <a:rPr lang="en-CA" dirty="0" err="1" smtClean="0">
                <a:solidFill>
                  <a:srgbClr val="FF0000"/>
                </a:solidFill>
              </a:rPr>
              <a:t>énigme</a:t>
            </a:r>
            <a:r>
              <a:rPr lang="en-CA" dirty="0" smtClean="0">
                <a:solidFill>
                  <a:srgbClr val="FF0000"/>
                </a:solidFill>
              </a:rPr>
              <a:t>. Tout </a:t>
            </a:r>
            <a:r>
              <a:rPr lang="en-CA" dirty="0" err="1" smtClean="0">
                <a:solidFill>
                  <a:srgbClr val="FF0000"/>
                </a:solidFill>
              </a:rPr>
              <a:t>gagnant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auront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sûr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récompense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6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Un mot pour la fin!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voilà, Ma candidature </a:t>
            </a:r>
            <a:r>
              <a:rPr lang="en-CA" dirty="0" err="1" smtClean="0">
                <a:solidFill>
                  <a:srgbClr val="FF0000"/>
                </a:solidFill>
              </a:rPr>
              <a:t>est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terminée</a:t>
            </a:r>
            <a:r>
              <a:rPr lang="en-CA" dirty="0" smtClean="0">
                <a:solidFill>
                  <a:srgbClr val="FF0000"/>
                </a:solidFill>
              </a:rPr>
              <a:t> après 1 </a:t>
            </a:r>
            <a:r>
              <a:rPr lang="en-CA" dirty="0" err="1" smtClean="0">
                <a:solidFill>
                  <a:srgbClr val="FF0000"/>
                </a:solidFill>
              </a:rPr>
              <a:t>heure</a:t>
            </a:r>
            <a:r>
              <a:rPr lang="en-CA" dirty="0" smtClean="0">
                <a:solidFill>
                  <a:srgbClr val="FF0000"/>
                </a:solidFill>
              </a:rPr>
              <a:t> 30 de Candidature, </a:t>
            </a:r>
            <a:r>
              <a:rPr lang="en-CA" dirty="0" err="1" smtClean="0">
                <a:solidFill>
                  <a:srgbClr val="FF0000"/>
                </a:solidFill>
              </a:rPr>
              <a:t>j’espère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vous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avoir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convaincu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mérite</a:t>
            </a:r>
            <a:r>
              <a:rPr lang="en-CA" dirty="0" smtClean="0">
                <a:solidFill>
                  <a:srgbClr val="FF0000"/>
                </a:solidFill>
              </a:rPr>
              <a:t> le grade de </a:t>
            </a:r>
            <a:r>
              <a:rPr lang="en-CA" dirty="0" err="1" smtClean="0">
                <a:solidFill>
                  <a:srgbClr val="FF0000"/>
                </a:solidFill>
              </a:rPr>
              <a:t>Animateur</a:t>
            </a:r>
            <a:r>
              <a:rPr lang="en-CA" dirty="0" smtClean="0">
                <a:solidFill>
                  <a:srgbClr val="FF0000"/>
                </a:solidFill>
              </a:rPr>
              <a:t> et on se </a:t>
            </a:r>
            <a:r>
              <a:rPr lang="en-CA" dirty="0" err="1" smtClean="0">
                <a:solidFill>
                  <a:srgbClr val="FF0000"/>
                </a:solidFill>
              </a:rPr>
              <a:t>revoit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très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bientôt</a:t>
            </a:r>
            <a:r>
              <a:rPr lang="en-CA" dirty="0" smtClean="0">
                <a:solidFill>
                  <a:srgbClr val="FF0000"/>
                </a:solidFill>
              </a:rPr>
              <a:t> Sur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FF0000"/>
                </a:solidFill>
              </a:rPr>
              <a:t>-Raph8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3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Mon </a:t>
            </a:r>
            <a:r>
              <a:rPr lang="en-CA" dirty="0" err="1" smtClean="0">
                <a:solidFill>
                  <a:srgbClr val="FF0000"/>
                </a:solidFill>
              </a:rPr>
              <a:t>parcours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commencer à </a:t>
            </a:r>
            <a:r>
              <a:rPr lang="en-CA" dirty="0" err="1" smtClean="0">
                <a:solidFill>
                  <a:srgbClr val="FF0000"/>
                </a:solidFill>
              </a:rPr>
              <a:t>jouer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dans</a:t>
            </a:r>
            <a:r>
              <a:rPr lang="en-CA" dirty="0" smtClean="0">
                <a:solidFill>
                  <a:srgbClr val="FF0000"/>
                </a:solidFill>
              </a:rPr>
              <a:t> le coin </a:t>
            </a:r>
            <a:r>
              <a:rPr lang="en-CA" dirty="0" err="1" smtClean="0">
                <a:solidFill>
                  <a:srgbClr val="FF0000"/>
                </a:solidFill>
              </a:rPr>
              <a:t>d’Avril</a:t>
            </a:r>
            <a:r>
              <a:rPr lang="en-CA" dirty="0" smtClean="0">
                <a:solidFill>
                  <a:srgbClr val="FF0000"/>
                </a:solidFill>
              </a:rPr>
              <a:t> 2012. </a:t>
            </a:r>
            <a:r>
              <a:rPr lang="en-CA" dirty="0" err="1" smtClean="0">
                <a:solidFill>
                  <a:srgbClr val="FF0000"/>
                </a:solidFill>
              </a:rPr>
              <a:t>Lorsque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suis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arrivé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, Tout le monde </a:t>
            </a:r>
            <a:r>
              <a:rPr lang="en-CA" dirty="0" err="1" smtClean="0">
                <a:solidFill>
                  <a:srgbClr val="FF0000"/>
                </a:solidFill>
              </a:rPr>
              <a:t>m’a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acueilli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chaleureusement</a:t>
            </a:r>
            <a:r>
              <a:rPr lang="en-CA" dirty="0" smtClean="0">
                <a:solidFill>
                  <a:srgbClr val="FF0000"/>
                </a:solidFill>
              </a:rPr>
              <a:t>. Un moment, </a:t>
            </a:r>
            <a:r>
              <a:rPr lang="en-CA" dirty="0" err="1" smtClean="0">
                <a:solidFill>
                  <a:srgbClr val="FF0000"/>
                </a:solidFill>
              </a:rPr>
              <a:t>il</a:t>
            </a:r>
            <a:r>
              <a:rPr lang="en-CA" dirty="0" smtClean="0">
                <a:solidFill>
                  <a:srgbClr val="FF0000"/>
                </a:solidFill>
              </a:rPr>
              <a:t> y a </a:t>
            </a:r>
            <a:r>
              <a:rPr lang="en-CA" dirty="0" err="1" smtClean="0">
                <a:solidFill>
                  <a:srgbClr val="FF0000"/>
                </a:solidFill>
              </a:rPr>
              <a:t>eu</a:t>
            </a:r>
            <a:r>
              <a:rPr lang="en-CA" dirty="0" smtClean="0">
                <a:solidFill>
                  <a:srgbClr val="FF0000"/>
                </a:solidFill>
              </a:rPr>
              <a:t> un event ( </a:t>
            </a:r>
            <a:r>
              <a:rPr lang="en-CA" dirty="0" err="1" smtClean="0">
                <a:solidFill>
                  <a:srgbClr val="FF0000"/>
                </a:solidFill>
              </a:rPr>
              <a:t>Jumpcraft</a:t>
            </a:r>
            <a:r>
              <a:rPr lang="en-CA" dirty="0" smtClean="0">
                <a:solidFill>
                  <a:srgbClr val="FF0000"/>
                </a:solidFill>
              </a:rPr>
              <a:t> ) et je me </a:t>
            </a:r>
            <a:r>
              <a:rPr lang="en-CA" dirty="0" err="1" smtClean="0">
                <a:solidFill>
                  <a:srgbClr val="FF0000"/>
                </a:solidFill>
              </a:rPr>
              <a:t>suis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dit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Pourquoi</a:t>
            </a:r>
            <a:r>
              <a:rPr lang="en-CA" dirty="0" smtClean="0">
                <a:solidFill>
                  <a:srgbClr val="FF0000"/>
                </a:solidFill>
              </a:rPr>
              <a:t> pas </a:t>
            </a:r>
            <a:r>
              <a:rPr lang="en-CA" dirty="0" err="1" smtClean="0">
                <a:solidFill>
                  <a:srgbClr val="FF0000"/>
                </a:solidFill>
              </a:rPr>
              <a:t>aller</a:t>
            </a:r>
            <a:r>
              <a:rPr lang="en-CA" dirty="0" smtClean="0">
                <a:solidFill>
                  <a:srgbClr val="FF0000"/>
                </a:solidFill>
              </a:rPr>
              <a:t> le faire!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j’y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aller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trouver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l’event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très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amusant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, je me </a:t>
            </a:r>
            <a:r>
              <a:rPr lang="en-CA" dirty="0" err="1" smtClean="0">
                <a:solidFill>
                  <a:srgbClr val="FF0000"/>
                </a:solidFill>
              </a:rPr>
              <a:t>suis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dit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pourquoi</a:t>
            </a:r>
            <a:r>
              <a:rPr lang="en-CA" dirty="0" smtClean="0">
                <a:solidFill>
                  <a:srgbClr val="FF0000"/>
                </a:solidFill>
              </a:rPr>
              <a:t> pas </a:t>
            </a:r>
            <a:r>
              <a:rPr lang="en-CA" dirty="0" err="1" smtClean="0">
                <a:solidFill>
                  <a:srgbClr val="FF0000"/>
                </a:solidFill>
              </a:rPr>
              <a:t>construire</a:t>
            </a:r>
            <a:r>
              <a:rPr lang="en-CA" dirty="0" smtClean="0">
                <a:solidFill>
                  <a:srgbClr val="FF0000"/>
                </a:solidFill>
              </a:rPr>
              <a:t> des events </a:t>
            </a:r>
            <a:r>
              <a:rPr lang="en-CA" dirty="0" err="1" smtClean="0">
                <a:solidFill>
                  <a:srgbClr val="FF0000"/>
                </a:solidFill>
              </a:rPr>
              <a:t>moi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aussi</a:t>
            </a:r>
            <a:r>
              <a:rPr lang="en-CA" dirty="0" smtClean="0">
                <a:solidFill>
                  <a:srgbClr val="FF0000"/>
                </a:solidFill>
              </a:rPr>
              <a:t>?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eu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l’idée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mon</a:t>
            </a:r>
            <a:r>
              <a:rPr lang="en-CA" dirty="0" smtClean="0">
                <a:solidFill>
                  <a:srgbClr val="FF0000"/>
                </a:solidFill>
              </a:rPr>
              <a:t> premier event et tout le monde a </a:t>
            </a:r>
            <a:r>
              <a:rPr lang="en-CA" dirty="0" err="1" smtClean="0">
                <a:solidFill>
                  <a:srgbClr val="FF0000"/>
                </a:solidFill>
              </a:rPr>
              <a:t>adoré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Mon </a:t>
            </a:r>
            <a:r>
              <a:rPr lang="en-CA" dirty="0" err="1" smtClean="0">
                <a:solidFill>
                  <a:srgbClr val="FF0000"/>
                </a:solidFill>
              </a:rPr>
              <a:t>parcours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 (suite)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Après </a:t>
            </a:r>
            <a:r>
              <a:rPr lang="en-CA" dirty="0" err="1" smtClean="0">
                <a:solidFill>
                  <a:srgbClr val="FF0000"/>
                </a:solidFill>
              </a:rPr>
              <a:t>mon</a:t>
            </a:r>
            <a:r>
              <a:rPr lang="en-CA" dirty="0" smtClean="0">
                <a:solidFill>
                  <a:srgbClr val="FF0000"/>
                </a:solidFill>
              </a:rPr>
              <a:t> premier event , </a:t>
            </a:r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vu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tout le monde </a:t>
            </a:r>
            <a:r>
              <a:rPr lang="en-CA" dirty="0" err="1" smtClean="0">
                <a:solidFill>
                  <a:srgbClr val="FF0000"/>
                </a:solidFill>
              </a:rPr>
              <a:t>avaient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adoré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je me </a:t>
            </a:r>
            <a:r>
              <a:rPr lang="en-CA" dirty="0" err="1" smtClean="0">
                <a:solidFill>
                  <a:srgbClr val="FF0000"/>
                </a:solidFill>
              </a:rPr>
              <a:t>suis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m’y</a:t>
            </a:r>
            <a:r>
              <a:rPr lang="en-CA" dirty="0" smtClean="0">
                <a:solidFill>
                  <a:srgbClr val="FF0000"/>
                </a:solidFill>
              </a:rPr>
              <a:t> à la construction </a:t>
            </a:r>
            <a:r>
              <a:rPr lang="en-CA" dirty="0" err="1" smtClean="0">
                <a:solidFill>
                  <a:srgbClr val="FF0000"/>
                </a:solidFill>
              </a:rPr>
              <a:t>d’event</a:t>
            </a:r>
            <a:r>
              <a:rPr lang="en-CA" dirty="0" smtClean="0">
                <a:solidFill>
                  <a:srgbClr val="FF0000"/>
                </a:solidFill>
              </a:rPr>
              <a:t>! Après </a:t>
            </a:r>
            <a:r>
              <a:rPr lang="en-CA" dirty="0" err="1" smtClean="0">
                <a:solidFill>
                  <a:srgbClr val="FF0000"/>
                </a:solidFill>
              </a:rPr>
              <a:t>mon</a:t>
            </a:r>
            <a:r>
              <a:rPr lang="en-CA" dirty="0" smtClean="0">
                <a:solidFill>
                  <a:srgbClr val="FF0000"/>
                </a:solidFill>
              </a:rPr>
              <a:t> premier event , </a:t>
            </a:r>
            <a:r>
              <a:rPr lang="en-CA" dirty="0" err="1" smtClean="0">
                <a:solidFill>
                  <a:srgbClr val="FF0000"/>
                </a:solidFill>
              </a:rPr>
              <a:t>Ridiculator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m’a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dit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tu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connais</a:t>
            </a:r>
            <a:r>
              <a:rPr lang="en-CA" dirty="0" smtClean="0">
                <a:solidFill>
                  <a:srgbClr val="FF0000"/>
                </a:solidFill>
              </a:rPr>
              <a:t> le Grade </a:t>
            </a:r>
            <a:r>
              <a:rPr lang="en-CA" dirty="0" err="1" smtClean="0">
                <a:solidFill>
                  <a:srgbClr val="FF0000"/>
                </a:solidFill>
              </a:rPr>
              <a:t>Animateur</a:t>
            </a:r>
            <a:r>
              <a:rPr lang="en-CA" dirty="0" smtClean="0">
                <a:solidFill>
                  <a:srgbClr val="FF0000"/>
                </a:solidFill>
              </a:rPr>
              <a:t>? Je </a:t>
            </a:r>
            <a:r>
              <a:rPr lang="en-CA" dirty="0" err="1" smtClean="0">
                <a:solidFill>
                  <a:srgbClr val="FF0000"/>
                </a:solidFill>
              </a:rPr>
              <a:t>lui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répondu</a:t>
            </a:r>
            <a:r>
              <a:rPr lang="en-CA" dirty="0" smtClean="0">
                <a:solidFill>
                  <a:srgbClr val="FF0000"/>
                </a:solidFill>
              </a:rPr>
              <a:t>: Non. </a:t>
            </a:r>
            <a:r>
              <a:rPr lang="en-CA" dirty="0" err="1" smtClean="0">
                <a:solidFill>
                  <a:srgbClr val="FF0000"/>
                </a:solidFill>
              </a:rPr>
              <a:t>Alors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il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m’a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expliqué</a:t>
            </a:r>
            <a:r>
              <a:rPr lang="en-CA" dirty="0" smtClean="0">
                <a:solidFill>
                  <a:srgbClr val="FF0000"/>
                </a:solidFill>
              </a:rPr>
              <a:t> les </a:t>
            </a:r>
            <a:r>
              <a:rPr lang="en-CA" dirty="0" err="1" smtClean="0">
                <a:solidFill>
                  <a:srgbClr val="FF0000"/>
                </a:solidFill>
              </a:rPr>
              <a:t>prérequis</a:t>
            </a:r>
            <a:r>
              <a:rPr lang="en-CA" dirty="0" smtClean="0">
                <a:solidFill>
                  <a:srgbClr val="FF0000"/>
                </a:solidFill>
              </a:rPr>
              <a:t> et tout, </a:t>
            </a:r>
            <a:r>
              <a:rPr lang="en-CA" dirty="0" err="1" smtClean="0">
                <a:solidFill>
                  <a:srgbClr val="FF0000"/>
                </a:solidFill>
              </a:rPr>
              <a:t>alors</a:t>
            </a:r>
            <a:r>
              <a:rPr lang="en-CA" dirty="0" smtClean="0">
                <a:solidFill>
                  <a:srgbClr val="FF0000"/>
                </a:solidFill>
              </a:rPr>
              <a:t>, je me </a:t>
            </a:r>
            <a:r>
              <a:rPr lang="en-CA" dirty="0" err="1" smtClean="0">
                <a:solidFill>
                  <a:srgbClr val="FF0000"/>
                </a:solidFill>
              </a:rPr>
              <a:t>suis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dit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ouais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Devenir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Anim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serais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sympa</a:t>
            </a:r>
            <a:r>
              <a:rPr lang="en-CA" dirty="0" smtClean="0">
                <a:solidFill>
                  <a:srgbClr val="FF0000"/>
                </a:solidFill>
              </a:rPr>
              <a:t>!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   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construis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 et </a:t>
            </a:r>
            <a:r>
              <a:rPr lang="en-CA" dirty="0" err="1" smtClean="0">
                <a:solidFill>
                  <a:srgbClr val="FF0000"/>
                </a:solidFill>
              </a:rPr>
              <a:t>j’ai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décidé</a:t>
            </a:r>
            <a:r>
              <a:rPr lang="en-CA" dirty="0" smtClean="0">
                <a:solidFill>
                  <a:srgbClr val="FF0000"/>
                </a:solidFill>
              </a:rPr>
              <a:t> de faire </a:t>
            </a:r>
            <a:r>
              <a:rPr lang="en-CA" dirty="0" err="1" smtClean="0">
                <a:solidFill>
                  <a:srgbClr val="FF0000"/>
                </a:solidFill>
              </a:rPr>
              <a:t>cette</a:t>
            </a:r>
            <a:r>
              <a:rPr lang="en-CA" dirty="0" smtClean="0">
                <a:solidFill>
                  <a:srgbClr val="FF0000"/>
                </a:solidFill>
              </a:rPr>
              <a:t> candidature pour </a:t>
            </a:r>
            <a:r>
              <a:rPr lang="en-CA" dirty="0" err="1" smtClean="0">
                <a:solidFill>
                  <a:srgbClr val="FF0000"/>
                </a:solidFill>
              </a:rPr>
              <a:t>vous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prouvez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mérite</a:t>
            </a:r>
            <a:r>
              <a:rPr lang="en-CA" dirty="0" smtClean="0">
                <a:solidFill>
                  <a:srgbClr val="FF0000"/>
                </a:solidFill>
              </a:rPr>
              <a:t> le grade </a:t>
            </a:r>
            <a:r>
              <a:rPr lang="en-CA" dirty="0" err="1" smtClean="0">
                <a:solidFill>
                  <a:srgbClr val="FF0000"/>
                </a:solidFill>
              </a:rPr>
              <a:t>d’Animateur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41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Qu’est-ce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fesais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avant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sur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YouCraft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Avant, je </a:t>
            </a:r>
            <a:r>
              <a:rPr lang="en-CA" dirty="0" err="1" smtClean="0">
                <a:solidFill>
                  <a:srgbClr val="FF0000"/>
                </a:solidFill>
              </a:rPr>
              <a:t>fesais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du </a:t>
            </a:r>
            <a:r>
              <a:rPr lang="en-CA" dirty="0" err="1" smtClean="0">
                <a:solidFill>
                  <a:srgbClr val="FF0000"/>
                </a:solidFill>
              </a:rPr>
              <a:t>PvP</a:t>
            </a:r>
            <a:r>
              <a:rPr lang="en-CA" dirty="0" smtClean="0">
                <a:solidFill>
                  <a:srgbClr val="FF0000"/>
                </a:solidFill>
              </a:rPr>
              <a:t>. Avec </a:t>
            </a:r>
            <a:r>
              <a:rPr lang="en-CA" dirty="0" err="1" smtClean="0">
                <a:solidFill>
                  <a:srgbClr val="FF0000"/>
                </a:solidFill>
              </a:rPr>
              <a:t>ShiShaMen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qlourkis</a:t>
            </a:r>
            <a:r>
              <a:rPr lang="en-CA" dirty="0" smtClean="0">
                <a:solidFill>
                  <a:srgbClr val="FF0000"/>
                </a:solidFill>
              </a:rPr>
              <a:t> , </a:t>
            </a:r>
            <a:r>
              <a:rPr lang="en-CA" dirty="0" err="1" smtClean="0">
                <a:solidFill>
                  <a:srgbClr val="FF0000"/>
                </a:solidFill>
              </a:rPr>
              <a:t>mmaxougame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Gabysushi.On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s’est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dit</a:t>
            </a:r>
            <a:r>
              <a:rPr lang="en-CA" dirty="0" smtClean="0">
                <a:solidFill>
                  <a:srgbClr val="FF0000"/>
                </a:solidFill>
              </a:rPr>
              <a:t>: </a:t>
            </a:r>
            <a:r>
              <a:rPr lang="en-CA" dirty="0" err="1" smtClean="0">
                <a:solidFill>
                  <a:srgbClr val="FF0000"/>
                </a:solidFill>
              </a:rPr>
              <a:t>Pourquoi</a:t>
            </a:r>
            <a:r>
              <a:rPr lang="en-CA" dirty="0" smtClean="0">
                <a:solidFill>
                  <a:srgbClr val="FF0000"/>
                </a:solidFill>
              </a:rPr>
              <a:t> pas </a:t>
            </a:r>
            <a:r>
              <a:rPr lang="en-CA" dirty="0" err="1" smtClean="0">
                <a:solidFill>
                  <a:srgbClr val="FF0000"/>
                </a:solidFill>
              </a:rPr>
              <a:t>s’acheter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une</a:t>
            </a:r>
            <a:r>
              <a:rPr lang="en-CA" dirty="0" smtClean="0">
                <a:solidFill>
                  <a:srgbClr val="FF0000"/>
                </a:solidFill>
              </a:rPr>
              <a:t> faction?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on a </a:t>
            </a:r>
            <a:r>
              <a:rPr lang="en-CA" dirty="0" err="1" smtClean="0">
                <a:solidFill>
                  <a:srgbClr val="FF0000"/>
                </a:solidFill>
              </a:rPr>
              <a:t>acheter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Killzone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quelque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Jours</a:t>
            </a:r>
            <a:r>
              <a:rPr lang="en-CA" dirty="0" smtClean="0">
                <a:solidFill>
                  <a:srgbClr val="FF0000"/>
                </a:solidFill>
              </a:rPr>
              <a:t> après </a:t>
            </a:r>
            <a:r>
              <a:rPr lang="en-CA" dirty="0" err="1" smtClean="0">
                <a:solidFill>
                  <a:srgbClr val="FF0000"/>
                </a:solidFill>
              </a:rPr>
              <a:t>Gabysushi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qlourkis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Mmaxougame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ont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quittés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moi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ShiShamen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avons</a:t>
            </a:r>
            <a:r>
              <a:rPr lang="en-CA" dirty="0" smtClean="0">
                <a:solidFill>
                  <a:srgbClr val="FF0000"/>
                </a:solidFill>
              </a:rPr>
              <a:t>  </a:t>
            </a:r>
            <a:r>
              <a:rPr lang="en-CA" dirty="0" err="1" smtClean="0">
                <a:solidFill>
                  <a:srgbClr val="FF0000"/>
                </a:solidFill>
              </a:rPr>
              <a:t>décidé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faire des events et des Constructions. 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0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motivations premières.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motivations </a:t>
            </a:r>
            <a:r>
              <a:rPr lang="en-CA" dirty="0" err="1" smtClean="0">
                <a:solidFill>
                  <a:srgbClr val="FF0000"/>
                </a:solidFill>
              </a:rPr>
              <a:t>premièrs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sont</a:t>
            </a:r>
            <a:r>
              <a:rPr lang="en-CA" dirty="0" smtClean="0">
                <a:solidFill>
                  <a:srgbClr val="FF0000"/>
                </a:solidFill>
              </a:rPr>
              <a:t>: Le Grade </a:t>
            </a:r>
            <a:r>
              <a:rPr lang="en-CA" dirty="0" err="1" smtClean="0">
                <a:solidFill>
                  <a:srgbClr val="FF0000"/>
                </a:solidFill>
              </a:rPr>
              <a:t>d’animateur</a:t>
            </a:r>
            <a:r>
              <a:rPr lang="en-CA" dirty="0" smtClean="0">
                <a:solidFill>
                  <a:srgbClr val="FF0000"/>
                </a:solidFill>
              </a:rPr>
              <a:t> et le </a:t>
            </a:r>
            <a:r>
              <a:rPr lang="en-CA" dirty="0" err="1" smtClean="0">
                <a:solidFill>
                  <a:srgbClr val="FF0000"/>
                </a:solidFill>
              </a:rPr>
              <a:t>plaisir</a:t>
            </a:r>
            <a:r>
              <a:rPr lang="en-CA" dirty="0" smtClean="0">
                <a:solidFill>
                  <a:srgbClr val="FF0000"/>
                </a:solidFill>
              </a:rPr>
              <a:t> des </a:t>
            </a:r>
            <a:r>
              <a:rPr lang="en-CA" dirty="0" err="1" smtClean="0">
                <a:solidFill>
                  <a:srgbClr val="FF0000"/>
                </a:solidFill>
              </a:rPr>
              <a:t>YouCraftiens</a:t>
            </a:r>
            <a:r>
              <a:rPr lang="en-CA" dirty="0" smtClean="0">
                <a:solidFill>
                  <a:srgbClr val="FF0000"/>
                </a:solidFill>
              </a:rPr>
              <a:t> qui </a:t>
            </a:r>
            <a:r>
              <a:rPr lang="en-CA" dirty="0" err="1" smtClean="0">
                <a:solidFill>
                  <a:srgbClr val="FF0000"/>
                </a:solidFill>
              </a:rPr>
              <a:t>participent</a:t>
            </a:r>
            <a:r>
              <a:rPr lang="en-CA" dirty="0" smtClean="0">
                <a:solidFill>
                  <a:srgbClr val="FF0000"/>
                </a:solidFill>
              </a:rPr>
              <a:t> à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events!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6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Mon </a:t>
            </a:r>
            <a:r>
              <a:rPr lang="en-CA" dirty="0" err="1" smtClean="0">
                <a:solidFill>
                  <a:srgbClr val="FF0000"/>
                </a:solidFill>
              </a:rPr>
              <a:t>horaire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Donc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voici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mon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horaire</a:t>
            </a:r>
            <a:r>
              <a:rPr lang="en-CA" dirty="0" smtClean="0">
                <a:solidFill>
                  <a:srgbClr val="FF0000"/>
                </a:solidFill>
              </a:rPr>
              <a:t> de ma vie </a:t>
            </a:r>
            <a:r>
              <a:rPr lang="en-CA" dirty="0" err="1" smtClean="0">
                <a:solidFill>
                  <a:srgbClr val="FF0000"/>
                </a:solidFill>
              </a:rPr>
              <a:t>YouCraftienne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mes</a:t>
            </a:r>
            <a:r>
              <a:rPr lang="en-CA" dirty="0" smtClean="0">
                <a:solidFill>
                  <a:srgbClr val="FF0000"/>
                </a:solidFill>
              </a:rPr>
              <a:t> temps </a:t>
            </a:r>
            <a:r>
              <a:rPr lang="en-CA" dirty="0" err="1" smtClean="0">
                <a:solidFill>
                  <a:srgbClr val="FF0000"/>
                </a:solidFill>
              </a:rPr>
              <a:t>libre</a:t>
            </a:r>
            <a:r>
              <a:rPr lang="en-CA" dirty="0" smtClean="0">
                <a:solidFill>
                  <a:srgbClr val="FF0000"/>
                </a:solidFill>
              </a:rPr>
              <a:t> pour y </a:t>
            </a:r>
            <a:r>
              <a:rPr lang="en-CA" dirty="0" err="1" smtClean="0">
                <a:solidFill>
                  <a:srgbClr val="FF0000"/>
                </a:solidFill>
              </a:rPr>
              <a:t>jouer</a:t>
            </a:r>
            <a:r>
              <a:rPr lang="en-CA" dirty="0" smtClean="0">
                <a:solidFill>
                  <a:srgbClr val="FF0000"/>
                </a:solidFill>
              </a:rPr>
              <a:t>.(</a:t>
            </a:r>
            <a:r>
              <a:rPr lang="en-CA" dirty="0" err="1" smtClean="0">
                <a:solidFill>
                  <a:srgbClr val="FF0000"/>
                </a:solidFill>
              </a:rPr>
              <a:t>heure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Française</a:t>
            </a:r>
            <a:r>
              <a:rPr lang="en-C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Lundi</a:t>
            </a:r>
            <a:r>
              <a:rPr lang="en-CA" dirty="0" smtClean="0">
                <a:solidFill>
                  <a:srgbClr val="FF0000"/>
                </a:solidFill>
              </a:rPr>
              <a:t>: 14h00-15h00, 16h00-19h00,21h00-2h00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Mardi: 15h00-16h00, 18h00-19h00, 21h00-00h00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Mercredi</a:t>
            </a:r>
            <a:r>
              <a:rPr lang="en-CA" dirty="0" smtClean="0">
                <a:solidFill>
                  <a:srgbClr val="FF0000"/>
                </a:solidFill>
              </a:rPr>
              <a:t>: 14h00-15h00, 16h00-19h00,21h00-2h00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Jeudi</a:t>
            </a:r>
            <a:r>
              <a:rPr lang="en-CA" dirty="0" smtClean="0">
                <a:solidFill>
                  <a:srgbClr val="FF0000"/>
                </a:solidFill>
              </a:rPr>
              <a:t>: 15h00-16h00, 18h00-19h00 21h00-00h00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Vendredi</a:t>
            </a:r>
            <a:r>
              <a:rPr lang="en-CA" dirty="0" smtClean="0">
                <a:solidFill>
                  <a:srgbClr val="FF0000"/>
                </a:solidFill>
              </a:rPr>
              <a:t>: 14h00-15h00, 16h00-19h00, 21h00-2h00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Samedi</a:t>
            </a:r>
            <a:r>
              <a:rPr lang="en-CA" dirty="0" smtClean="0">
                <a:solidFill>
                  <a:srgbClr val="FF0000"/>
                </a:solidFill>
              </a:rPr>
              <a:t>: 15h00-16h00, 18h00-19h00, 21h00-00h00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Dimanche</a:t>
            </a:r>
            <a:r>
              <a:rPr lang="en-CA" dirty="0" smtClean="0">
                <a:solidFill>
                  <a:srgbClr val="FF0000"/>
                </a:solidFill>
              </a:rPr>
              <a:t>: 14h00-15h00, 16h00-19h00, 21h00-2h00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4412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Pourquoi</a:t>
            </a:r>
            <a:r>
              <a:rPr lang="en-CA" dirty="0" smtClean="0">
                <a:solidFill>
                  <a:srgbClr val="FF0000"/>
                </a:solidFill>
              </a:rPr>
              <a:t> je </a:t>
            </a:r>
            <a:r>
              <a:rPr lang="en-CA" dirty="0" err="1" smtClean="0">
                <a:solidFill>
                  <a:srgbClr val="FF0000"/>
                </a:solidFill>
              </a:rPr>
              <a:t>veux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devenir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Anim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Premièrement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j’aime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construire</a:t>
            </a:r>
            <a:r>
              <a:rPr lang="en-CA" dirty="0" smtClean="0">
                <a:solidFill>
                  <a:srgbClr val="FF0000"/>
                </a:solidFill>
              </a:rPr>
              <a:t> des events.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Deuxièmement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j’aime</a:t>
            </a:r>
            <a:r>
              <a:rPr lang="en-CA" dirty="0" smtClean="0">
                <a:solidFill>
                  <a:srgbClr val="FF0000"/>
                </a:solidFill>
              </a:rPr>
              <a:t> trop </a:t>
            </a:r>
            <a:r>
              <a:rPr lang="en-CA" dirty="0" err="1" smtClean="0">
                <a:solidFill>
                  <a:srgbClr val="FF0000"/>
                </a:solidFill>
              </a:rPr>
              <a:t>animer</a:t>
            </a:r>
            <a:r>
              <a:rPr lang="en-CA" dirty="0" smtClean="0">
                <a:solidFill>
                  <a:srgbClr val="FF0000"/>
                </a:solidFill>
              </a:rPr>
              <a:t> le </a:t>
            </a:r>
            <a:r>
              <a:rPr lang="en-CA" dirty="0" err="1" smtClean="0">
                <a:solidFill>
                  <a:srgbClr val="FF0000"/>
                </a:solidFill>
              </a:rPr>
              <a:t>serveur</a:t>
            </a:r>
            <a:r>
              <a:rPr lang="en-CA" dirty="0" smtClean="0">
                <a:solidFill>
                  <a:srgbClr val="FF0000"/>
                </a:solidFill>
              </a:rPr>
              <a:t> avec des mini-</a:t>
            </a:r>
            <a:r>
              <a:rPr lang="en-CA" dirty="0" err="1" smtClean="0">
                <a:solidFill>
                  <a:srgbClr val="FF0000"/>
                </a:solidFill>
              </a:rPr>
              <a:t>quizz</a:t>
            </a:r>
            <a:r>
              <a:rPr lang="en-CA" dirty="0" smtClean="0">
                <a:solidFill>
                  <a:srgbClr val="FF0000"/>
                </a:solidFill>
              </a:rPr>
              <a:t> et des events surprise </a:t>
            </a:r>
            <a:r>
              <a:rPr lang="en-CA" dirty="0" err="1" smtClean="0">
                <a:solidFill>
                  <a:srgbClr val="FF0000"/>
                </a:solidFill>
              </a:rPr>
              <a:t>comme</a:t>
            </a:r>
            <a:r>
              <a:rPr lang="en-CA" dirty="0" smtClean="0">
                <a:solidFill>
                  <a:srgbClr val="FF0000"/>
                </a:solidFill>
              </a:rPr>
              <a:t> ma </a:t>
            </a:r>
            <a:r>
              <a:rPr lang="en-CA" dirty="0" err="1" smtClean="0">
                <a:solidFill>
                  <a:srgbClr val="FF0000"/>
                </a:solidFill>
              </a:rPr>
              <a:t>série</a:t>
            </a:r>
            <a:r>
              <a:rPr lang="en-CA" dirty="0" smtClean="0">
                <a:solidFill>
                  <a:srgbClr val="FF0000"/>
                </a:solidFill>
              </a:rPr>
              <a:t>: Event sans </a:t>
            </a:r>
            <a:r>
              <a:rPr lang="en-CA" dirty="0" err="1" smtClean="0">
                <a:solidFill>
                  <a:srgbClr val="FF0000"/>
                </a:solidFill>
              </a:rPr>
              <a:t>modo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Troisièment</a:t>
            </a:r>
            <a:r>
              <a:rPr lang="en-CA" dirty="0" smtClean="0">
                <a:solidFill>
                  <a:srgbClr val="FF0000"/>
                </a:solidFill>
              </a:rPr>
              <a:t>, Tout </a:t>
            </a:r>
            <a:r>
              <a:rPr lang="en-CA" dirty="0" err="1" smtClean="0">
                <a:solidFill>
                  <a:srgbClr val="FF0000"/>
                </a:solidFill>
              </a:rPr>
              <a:t>simplement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parce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c’est</a:t>
            </a:r>
            <a:r>
              <a:rPr lang="en-CA" dirty="0" smtClean="0">
                <a:solidFill>
                  <a:srgbClr val="FF0000"/>
                </a:solidFill>
              </a:rPr>
              <a:t> un </a:t>
            </a:r>
            <a:r>
              <a:rPr lang="en-CA" dirty="0" err="1" smtClean="0">
                <a:solidFill>
                  <a:srgbClr val="FF0000"/>
                </a:solidFill>
              </a:rPr>
              <a:t>honneur</a:t>
            </a:r>
            <a:r>
              <a:rPr lang="en-CA" dirty="0" smtClean="0">
                <a:solidFill>
                  <a:srgbClr val="FF0000"/>
                </a:solidFill>
              </a:rPr>
              <a:t>!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3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1434</Words>
  <Application>Microsoft Office PowerPoint</Application>
  <PresentationFormat>Affichage à l'écran (4:3)</PresentationFormat>
  <Paragraphs>90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Candidature Pour le Grade ANIMATEUR</vt:lpstr>
      <vt:lpstr>Table Des Matières.</vt:lpstr>
      <vt:lpstr>Informations sur ma vie personnelle</vt:lpstr>
      <vt:lpstr>Mon parcours sur YouCraft</vt:lpstr>
      <vt:lpstr>Mon parcours sur Youcraft (suite)</vt:lpstr>
      <vt:lpstr>Qu’est-ce que je fesais avant sur YouCraft?</vt:lpstr>
      <vt:lpstr>Mes motivations premières.</vt:lpstr>
      <vt:lpstr>Mon horaire.</vt:lpstr>
      <vt:lpstr>Pourquoi je veux devenir Anim?</vt:lpstr>
      <vt:lpstr>Mes events.</vt:lpstr>
      <vt:lpstr>YouCrazy: Première étage</vt:lpstr>
      <vt:lpstr>YouCrazy: Deuxième étage</vt:lpstr>
      <vt:lpstr>YouCrazy: Troisième étage</vt:lpstr>
      <vt:lpstr>Mes events ( suite )</vt:lpstr>
      <vt:lpstr>YouHard: Première étage</vt:lpstr>
      <vt:lpstr>YouHard: Deuxième étage</vt:lpstr>
      <vt:lpstr>YouHard: Troisième étage</vt:lpstr>
      <vt:lpstr>Mes events (suite)</vt:lpstr>
      <vt:lpstr>L’YouArmée: Vue d’ensemble</vt:lpstr>
      <vt:lpstr>L’YouArmée: Première étage</vt:lpstr>
      <vt:lpstr>L’YouArmée: Deuxième étage</vt:lpstr>
      <vt:lpstr>L’YouArmée: Troisième étage</vt:lpstr>
      <vt:lpstr>Le but des events : YouCrazy</vt:lpstr>
      <vt:lpstr>Le but des events: YouHard</vt:lpstr>
      <vt:lpstr>Le but des events: L’YouArmée</vt:lpstr>
      <vt:lpstr>Mes idées d’events Futur</vt:lpstr>
      <vt:lpstr>Explication de mes events futurs</vt:lpstr>
      <vt:lpstr>Explication de mes events futurs (une maison presque parfaite).</vt:lpstr>
      <vt:lpstr>Explication de mes events futurs (FishBall)</vt:lpstr>
      <vt:lpstr>Explication de mes events futurs ( JO de YouCraft).</vt:lpstr>
      <vt:lpstr>Un mot pour la fin!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Candidature Pour le Grade ANIMATEUR</dc:title>
  <dc:creator>Alex</dc:creator>
  <cp:lastModifiedBy>FRANCIS</cp:lastModifiedBy>
  <cp:revision>35</cp:revision>
  <dcterms:created xsi:type="dcterms:W3CDTF">2012-07-11T20:31:38Z</dcterms:created>
  <dcterms:modified xsi:type="dcterms:W3CDTF">2012-07-16T17:21:48Z</dcterms:modified>
</cp:coreProperties>
</file>