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0FFAA6-0636-4F9D-AF1C-E7171DBC355D}" type="datetimeFigureOut">
              <a:rPr lang="fr-CA" smtClean="0"/>
              <a:t>2012-05-23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EDECB3-EFD2-4D18-89D3-4F887B1088CE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/>
          <a:lstStyle/>
          <a:p>
            <a:r>
              <a:rPr lang="en-CA" dirty="0" smtClean="0"/>
              <a:t>La Balle De Tennis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752600"/>
          </a:xfrm>
        </p:spPr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Comment Est Fabriqué La Balle De Tenis?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39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Beaucoup de critères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balles de tennis ont fait l’objet d’études très exigeantes afin de </a:t>
            </a:r>
            <a:r>
              <a:rPr lang="en-CA" dirty="0" err="1" smtClean="0"/>
              <a:t>déterminer</a:t>
            </a:r>
            <a:r>
              <a:rPr lang="en-CA" dirty="0"/>
              <a:t> </a:t>
            </a:r>
            <a:r>
              <a:rPr lang="en-CA" dirty="0" err="1" smtClean="0"/>
              <a:t>leur</a:t>
            </a:r>
            <a:r>
              <a:rPr lang="en-CA" dirty="0" smtClean="0"/>
              <a:t> </a:t>
            </a:r>
            <a:r>
              <a:rPr lang="en-CA" dirty="0" smtClean="0"/>
              <a:t>poids, </a:t>
            </a:r>
            <a:r>
              <a:rPr lang="en-CA" dirty="0" err="1" smtClean="0"/>
              <a:t>leur</a:t>
            </a:r>
            <a:r>
              <a:rPr lang="en-CA" dirty="0" smtClean="0"/>
              <a:t> </a:t>
            </a:r>
            <a:r>
              <a:rPr lang="en-CA" dirty="0" err="1" smtClean="0"/>
              <a:t>souplesse</a:t>
            </a:r>
            <a:r>
              <a:rPr lang="en-CA" dirty="0" smtClean="0"/>
              <a:t> et </a:t>
            </a:r>
            <a:r>
              <a:rPr lang="en-CA" dirty="0" err="1" smtClean="0"/>
              <a:t>leur</a:t>
            </a:r>
            <a:r>
              <a:rPr lang="en-CA" dirty="0" smtClean="0"/>
              <a:t> </a:t>
            </a:r>
            <a:r>
              <a:rPr lang="en-CA" dirty="0" err="1" smtClean="0"/>
              <a:t>taille</a:t>
            </a:r>
            <a:r>
              <a:rPr lang="en-CA" dirty="0" smtClean="0"/>
              <a:t> </a:t>
            </a:r>
            <a:r>
              <a:rPr lang="en-CA" dirty="0" smtClean="0"/>
              <a:t>pour </a:t>
            </a:r>
            <a:r>
              <a:rPr lang="en-CA" dirty="0" err="1" smtClean="0"/>
              <a:t>qu’elles</a:t>
            </a:r>
            <a:r>
              <a:rPr lang="en-CA" dirty="0" smtClean="0"/>
              <a:t> </a:t>
            </a:r>
            <a:r>
              <a:rPr lang="en-CA" dirty="0" err="1" smtClean="0"/>
              <a:t>soient</a:t>
            </a:r>
            <a:r>
              <a:rPr lang="en-CA" dirty="0" smtClean="0"/>
              <a:t> </a:t>
            </a:r>
            <a:r>
              <a:rPr lang="en-CA" dirty="0" err="1" smtClean="0"/>
              <a:t>optimale</a:t>
            </a:r>
            <a:r>
              <a:rPr lang="en-CA" dirty="0" smtClean="0"/>
              <a:t>. La fédération internationale de tennis envoye une lettre aux fabriqueurs pour préciser les mesures qu’ils veulent etc.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4885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Collage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Une </a:t>
            </a:r>
            <a:r>
              <a:rPr lang="en-CA" dirty="0" err="1" smtClean="0"/>
              <a:t>balle</a:t>
            </a:r>
            <a:r>
              <a:rPr lang="en-CA" dirty="0" smtClean="0"/>
              <a:t> de tennis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composée</a:t>
            </a:r>
            <a:r>
              <a:rPr lang="en-CA" dirty="0" smtClean="0"/>
              <a:t> de </a:t>
            </a:r>
            <a:r>
              <a:rPr lang="en-CA" dirty="0" err="1" smtClean="0"/>
              <a:t>deux</a:t>
            </a:r>
            <a:r>
              <a:rPr lang="en-CA" dirty="0" smtClean="0"/>
              <a:t> demi-</a:t>
            </a:r>
            <a:r>
              <a:rPr lang="en-CA" dirty="0" err="1" smtClean="0"/>
              <a:t>sphère</a:t>
            </a:r>
            <a:r>
              <a:rPr lang="en-CA" dirty="0" smtClean="0"/>
              <a:t> de </a:t>
            </a:r>
            <a:r>
              <a:rPr lang="en-CA" dirty="0" err="1" smtClean="0"/>
              <a:t>caoutchouc</a:t>
            </a:r>
            <a:r>
              <a:rPr lang="en-CA" dirty="0" smtClean="0"/>
              <a:t>. </a:t>
            </a:r>
            <a:r>
              <a:rPr lang="fr-CA" dirty="0"/>
              <a:t>Ces demi-sphères ont été fabriquées à partir d'un moule et de caoutchouc fondu. Le collage </a:t>
            </a:r>
            <a:r>
              <a:rPr lang="fr-CA" dirty="0" smtClean="0"/>
              <a:t>exige à coller </a:t>
            </a:r>
            <a:r>
              <a:rPr lang="fr-CA" dirty="0"/>
              <a:t>ces deux morceaux </a:t>
            </a:r>
            <a:r>
              <a:rPr lang="fr-CA" dirty="0" smtClean="0"/>
              <a:t>ensemble, créant </a:t>
            </a:r>
            <a:r>
              <a:rPr lang="fr-CA" dirty="0"/>
              <a:t>ainsi une </a:t>
            </a:r>
            <a:r>
              <a:rPr lang="fr-CA" dirty="0" smtClean="0"/>
              <a:t>sphère qui est nommée,  </a:t>
            </a:r>
            <a:r>
              <a:rPr lang="fr-CA" dirty="0"/>
              <a:t>la balle de tennis.</a:t>
            </a:r>
          </a:p>
        </p:txBody>
      </p:sp>
    </p:spTree>
    <p:extLst>
      <p:ext uri="{BB962C8B-B14F-4D97-AF65-F5344CB8AC3E}">
        <p14:creationId xmlns:p14="http://schemas.microsoft.com/office/powerpoint/2010/main" val="16915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Collage ( Suite 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Pour </a:t>
            </a:r>
            <a:r>
              <a:rPr lang="en-CA" dirty="0" err="1" smtClean="0"/>
              <a:t>garder</a:t>
            </a:r>
            <a:r>
              <a:rPr lang="en-CA" dirty="0" smtClean="0"/>
              <a:t> la </a:t>
            </a:r>
            <a:r>
              <a:rPr lang="en-CA" dirty="0" err="1" smtClean="0"/>
              <a:t>pression</a:t>
            </a:r>
            <a:r>
              <a:rPr lang="en-CA" dirty="0" smtClean="0"/>
              <a:t> a </a:t>
            </a:r>
            <a:r>
              <a:rPr lang="en-CA" dirty="0" err="1" smtClean="0"/>
              <a:t>l’intérieur</a:t>
            </a:r>
            <a:r>
              <a:rPr lang="en-CA" dirty="0" smtClean="0"/>
              <a:t> des balles,</a:t>
            </a:r>
            <a:r>
              <a:rPr lang="fr-CA" dirty="0"/>
              <a:t> un produit chimique est </a:t>
            </a:r>
            <a:r>
              <a:rPr lang="fr-CA" dirty="0" smtClean="0"/>
              <a:t>inséré dans </a:t>
            </a:r>
            <a:r>
              <a:rPr lang="fr-CA" dirty="0"/>
              <a:t>la balle de tennis avant le collage. Ce produit va libérer un </a:t>
            </a:r>
            <a:r>
              <a:rPr lang="fr-CA" dirty="0" smtClean="0"/>
              <a:t>gaz. </a:t>
            </a:r>
            <a:r>
              <a:rPr lang="fr-CA" dirty="0"/>
              <a:t>Le caoutchouc n'étant pas imperméable, le gaz s'échappe petit à petit de la balle de tennis.</a:t>
            </a:r>
          </a:p>
        </p:txBody>
      </p:sp>
    </p:spTree>
    <p:extLst>
      <p:ext uri="{BB962C8B-B14F-4D97-AF65-F5344CB8AC3E}">
        <p14:creationId xmlns:p14="http://schemas.microsoft.com/office/powerpoint/2010/main" val="2282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Collage ( suite 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Donc</a:t>
            </a:r>
            <a:r>
              <a:rPr lang="en-CA" dirty="0" smtClean="0"/>
              <a:t>,</a:t>
            </a:r>
            <a:r>
              <a:rPr lang="fr-CA" dirty="0" smtClean="0"/>
              <a:t>la </a:t>
            </a:r>
            <a:r>
              <a:rPr lang="fr-CA" dirty="0"/>
              <a:t>plupart des balles neuves sont conservées dans des tubes </a:t>
            </a:r>
            <a:r>
              <a:rPr lang="fr-CA" dirty="0" smtClean="0"/>
              <a:t>pressurisés, qui empêchent la balle de gonfler. </a:t>
            </a:r>
            <a:r>
              <a:rPr lang="fr-CA" dirty="0"/>
              <a:t>Lorsqu'on achète ses balles de tennis et que l'on ouvre le tube sous pression, la balle commence à se dégonfler.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461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Collage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De plus, les joueurs de tennis professionnels changent leurs balles tous les neufs jeux lors des matchs de compétition.</a:t>
            </a:r>
          </a:p>
          <a:p>
            <a:r>
              <a:rPr lang="fr-CA" dirty="0"/>
              <a:t>Il est à noter qu'il existe des balles de tennis sans pression, avec un caoutchouc plus épais, et dont </a:t>
            </a:r>
            <a:r>
              <a:rPr lang="fr-CA" dirty="0" smtClean="0"/>
              <a:t>elle dure plus longtemps mais </a:t>
            </a:r>
            <a:r>
              <a:rPr lang="fr-CA" dirty="0"/>
              <a:t>ces balles sont assez rares.</a:t>
            </a:r>
          </a:p>
        </p:txBody>
      </p:sp>
    </p:spTree>
    <p:extLst>
      <p:ext uri="{BB962C8B-B14F-4D97-AF65-F5344CB8AC3E}">
        <p14:creationId xmlns:p14="http://schemas.microsoft.com/office/powerpoint/2010/main" val="3751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Feutrage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Grâce à une colle liquide, le feutre jaune (</a:t>
            </a:r>
            <a:r>
              <a:rPr lang="fr-CA" dirty="0" smtClean="0"/>
              <a:t>avant il était blanc) recouvre </a:t>
            </a:r>
            <a:r>
              <a:rPr lang="fr-CA" dirty="0"/>
              <a:t>toute la balle. C'est la qualité de cette colle et de ce feutre qui est </a:t>
            </a:r>
            <a:r>
              <a:rPr lang="fr-CA" dirty="0" smtClean="0"/>
              <a:t>à </a:t>
            </a:r>
            <a:r>
              <a:rPr lang="fr-CA" dirty="0"/>
              <a:t>l'origine de la qualité de la balle, et donc du prix de la balle de tennis. De plus, l'épaisseur du feutre </a:t>
            </a:r>
            <a:r>
              <a:rPr lang="fr-CA" dirty="0" smtClean="0"/>
              <a:t>qui recouvre la </a:t>
            </a:r>
            <a:r>
              <a:rPr lang="fr-CA" dirty="0"/>
              <a:t>balle va faire qu'une balle est plus ou moins rapide et possède un rebond plus ou moins grand</a:t>
            </a:r>
          </a:p>
        </p:txBody>
      </p:sp>
    </p:spTree>
    <p:extLst>
      <p:ext uri="{BB962C8B-B14F-4D97-AF65-F5344CB8AC3E}">
        <p14:creationId xmlns:p14="http://schemas.microsoft.com/office/powerpoint/2010/main" val="31931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 dimensions précises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fabricants de balles de tennis doivent se </a:t>
            </a:r>
            <a:r>
              <a:rPr lang="fr-CA" dirty="0" smtClean="0"/>
              <a:t>fier aux </a:t>
            </a:r>
            <a:r>
              <a:rPr lang="fr-CA" dirty="0"/>
              <a:t>dimensions imposées par la Fédération Internationale de Tennis : une balle doit mesurer entre 6,35cm et 6,67cm de diamètre, pour un poids compris entre 56,7g et 58,5g</a:t>
            </a:r>
          </a:p>
        </p:txBody>
      </p:sp>
    </p:spTree>
    <p:extLst>
      <p:ext uri="{BB962C8B-B14F-4D97-AF65-F5344CB8AC3E}">
        <p14:creationId xmlns:p14="http://schemas.microsoft.com/office/powerpoint/2010/main" val="178373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La Fin!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Voilà </a:t>
            </a:r>
            <a:r>
              <a:rPr lang="en-CA" dirty="0" err="1" smtClean="0"/>
              <a:t>j’espère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avez</a:t>
            </a:r>
            <a:r>
              <a:rPr lang="en-CA" dirty="0" smtClean="0"/>
              <a:t> </a:t>
            </a:r>
            <a:r>
              <a:rPr lang="en-CA" dirty="0" err="1" smtClean="0"/>
              <a:t>bien</a:t>
            </a:r>
            <a:r>
              <a:rPr lang="en-CA" dirty="0" smtClean="0"/>
              <a:t> </a:t>
            </a:r>
            <a:r>
              <a:rPr lang="en-CA" dirty="0" err="1" smtClean="0"/>
              <a:t>aimé</a:t>
            </a:r>
            <a:r>
              <a:rPr lang="en-CA" dirty="0" smtClean="0"/>
              <a:t> ma </a:t>
            </a:r>
            <a:r>
              <a:rPr lang="en-CA" dirty="0" err="1" smtClean="0"/>
              <a:t>présentaton</a:t>
            </a:r>
            <a:r>
              <a:rPr lang="en-CA" dirty="0" smtClean="0"/>
              <a:t> et </a:t>
            </a:r>
            <a:r>
              <a:rPr lang="en-CA" dirty="0" err="1" smtClean="0"/>
              <a:t>appris</a:t>
            </a:r>
            <a:r>
              <a:rPr lang="en-CA" dirty="0" smtClean="0"/>
              <a:t> </a:t>
            </a:r>
            <a:r>
              <a:rPr lang="en-CA" dirty="0" err="1" smtClean="0"/>
              <a:t>plein</a:t>
            </a:r>
            <a:r>
              <a:rPr lang="en-CA" dirty="0" smtClean="0"/>
              <a:t> de chose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546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406</Words>
  <Application>Microsoft Office PowerPoint</Application>
  <PresentationFormat>Affichage à l'écran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Apex</vt:lpstr>
      <vt:lpstr>La Balle De Tennis</vt:lpstr>
      <vt:lpstr>Beaucoup de critères</vt:lpstr>
      <vt:lpstr>Le Collage</vt:lpstr>
      <vt:lpstr>Le Collage ( Suite )</vt:lpstr>
      <vt:lpstr>Le Collage ( suite )</vt:lpstr>
      <vt:lpstr>Le Collage (Suite)</vt:lpstr>
      <vt:lpstr>Le Feutrage</vt:lpstr>
      <vt:lpstr>Des dimensions précises</vt:lpstr>
      <vt:lpstr>La Fin!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Balle De Tennis</dc:title>
  <dc:creator>Alex</dc:creator>
  <cp:lastModifiedBy>Alex</cp:lastModifiedBy>
  <cp:revision>6</cp:revision>
  <dcterms:created xsi:type="dcterms:W3CDTF">2012-05-21T11:27:52Z</dcterms:created>
  <dcterms:modified xsi:type="dcterms:W3CDTF">2012-05-24T01:02:44Z</dcterms:modified>
</cp:coreProperties>
</file>