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8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676EF-8B85-434D-BF86-EB6FFD1BFDB3}" type="datetimeFigureOut">
              <a:rPr lang="fr-FR" smtClean="0"/>
              <a:t>15/07/2012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8107C-068B-4797-A079-1F342C69799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8107C-068B-4797-A079-1F342C697995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E127EC-82D3-4A38-A44C-D74EF3A56991}" type="datetimeFigureOut">
              <a:rPr lang="fr-FR" smtClean="0"/>
              <a:pPr/>
              <a:t>15/07/2012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0C2F14-52DF-4EBC-A0C6-B6C978838D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411760" y="332656"/>
            <a:ext cx="4680520" cy="504056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800" b="1" u="sng" spc="3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Hj</a:t>
            </a:r>
            <a:r>
              <a:rPr lang="fr-FR" sz="2800" b="1" u="sng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u="sng" spc="3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Azman</a:t>
            </a:r>
            <a:r>
              <a:rPr lang="fr-FR" sz="2800" b="1" u="sng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Cheng Yong</a:t>
            </a:r>
            <a:r>
              <a:rPr lang="fr-FR" sz="2800" b="1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fr-FR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3" name="Picture 1" descr="http://www.virtuafoot.com/img/bar_v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4" name="Picture 2" descr="http://www.virtuafoot.com/img/bar_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5" name="Picture 3" descr="http://www.virtuafoot.com/img/bar_v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6" name="Picture 4" descr="http://www.virtuafoot.com/img/bar_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7" name="Picture 5" descr="http://www.virtuafoot.com/img/bar_v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8" name="Picture 6" descr="http://www.virtuafoot.com/img/bar_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19" name="Picture 7" descr="http://www.virtuafoot.com/img/bar_v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pic>
        <p:nvPicPr>
          <p:cNvPr id="13320" name="Picture 8" descr="http://www.virtuafoot.com/img/bar_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2636912"/>
            <a:ext cx="155897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Défense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512" y="3020282"/>
            <a:ext cx="1256260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Tacles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2250347" y="3148072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2250347" y="4362076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2250347" y="4809340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2250347" y="5192710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2250347" y="3978706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2250347" y="3531441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79512" y="3403651"/>
            <a:ext cx="1880606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Placement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3850916"/>
            <a:ext cx="1861687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Marquage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9512" y="4234286"/>
            <a:ext cx="180492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Puissance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9512" y="4681550"/>
            <a:ext cx="1275179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Passes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512" y="5064920"/>
            <a:ext cx="1937365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Technique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5448290"/>
            <a:ext cx="1407616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Vitesse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9512" y="5831660"/>
            <a:ext cx="152113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Attaque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9512" y="6278924"/>
            <a:ext cx="1937365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Endurance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5" name="Flèche droite 34"/>
          <p:cNvSpPr/>
          <p:nvPr/>
        </p:nvSpPr>
        <p:spPr>
          <a:xfrm>
            <a:off x="2250347" y="5576080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droite 35"/>
          <p:cNvSpPr/>
          <p:nvPr/>
        </p:nvSpPr>
        <p:spPr>
          <a:xfrm>
            <a:off x="2250347" y="5959449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droite 36"/>
          <p:cNvSpPr/>
          <p:nvPr/>
        </p:nvSpPr>
        <p:spPr>
          <a:xfrm>
            <a:off x="2250347" y="6406714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525168" y="3084177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3525168" y="2700807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3525168" y="3850916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525168" y="3467546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>
            <a:off x="3525168" y="4234286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525168" y="5064920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3525168" y="4681550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525168" y="5831660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3525168" y="5448290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25168" y="6278924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48" name="Flèche droite 47"/>
          <p:cNvSpPr/>
          <p:nvPr/>
        </p:nvSpPr>
        <p:spPr>
          <a:xfrm>
            <a:off x="2250347" y="2764702"/>
            <a:ext cx="849881" cy="127790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Égal 57"/>
          <p:cNvSpPr/>
          <p:nvPr/>
        </p:nvSpPr>
        <p:spPr>
          <a:xfrm>
            <a:off x="7455865" y="2764702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Plus 58"/>
          <p:cNvSpPr/>
          <p:nvPr/>
        </p:nvSpPr>
        <p:spPr>
          <a:xfrm>
            <a:off x="6181044" y="2764702"/>
            <a:ext cx="424940" cy="191685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712220" y="2700807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8093276" y="2700807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62" name="Plus 61"/>
          <p:cNvSpPr/>
          <p:nvPr/>
        </p:nvSpPr>
        <p:spPr>
          <a:xfrm>
            <a:off x="6181044" y="3148072"/>
            <a:ext cx="424940" cy="191685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Plus 62"/>
          <p:cNvSpPr/>
          <p:nvPr/>
        </p:nvSpPr>
        <p:spPr>
          <a:xfrm>
            <a:off x="6181044" y="3531441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Plus 63"/>
          <p:cNvSpPr/>
          <p:nvPr/>
        </p:nvSpPr>
        <p:spPr>
          <a:xfrm>
            <a:off x="6181044" y="4425971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Plus 64"/>
          <p:cNvSpPr/>
          <p:nvPr/>
        </p:nvSpPr>
        <p:spPr>
          <a:xfrm>
            <a:off x="6181044" y="4809340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Plus 65"/>
          <p:cNvSpPr/>
          <p:nvPr/>
        </p:nvSpPr>
        <p:spPr>
          <a:xfrm>
            <a:off x="6181044" y="5192710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Plus 66"/>
          <p:cNvSpPr/>
          <p:nvPr/>
        </p:nvSpPr>
        <p:spPr>
          <a:xfrm>
            <a:off x="6181044" y="5576080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Plus 67"/>
          <p:cNvSpPr/>
          <p:nvPr/>
        </p:nvSpPr>
        <p:spPr>
          <a:xfrm>
            <a:off x="6181044" y="5959449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Plus 68"/>
          <p:cNvSpPr/>
          <p:nvPr/>
        </p:nvSpPr>
        <p:spPr>
          <a:xfrm>
            <a:off x="6181044" y="6342819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Plus 69"/>
          <p:cNvSpPr/>
          <p:nvPr/>
        </p:nvSpPr>
        <p:spPr>
          <a:xfrm>
            <a:off x="6181044" y="3978706"/>
            <a:ext cx="424940" cy="191685"/>
          </a:xfrm>
          <a:prstGeom prst="mathPlus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Égal 71"/>
          <p:cNvSpPr/>
          <p:nvPr/>
        </p:nvSpPr>
        <p:spPr>
          <a:xfrm>
            <a:off x="7455865" y="5959449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3" name="Égal 72"/>
          <p:cNvSpPr/>
          <p:nvPr/>
        </p:nvSpPr>
        <p:spPr>
          <a:xfrm>
            <a:off x="7455865" y="3148072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4" name="Égal 73"/>
          <p:cNvSpPr/>
          <p:nvPr/>
        </p:nvSpPr>
        <p:spPr>
          <a:xfrm>
            <a:off x="7455865" y="4809340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5" name="Égal 74"/>
          <p:cNvSpPr/>
          <p:nvPr/>
        </p:nvSpPr>
        <p:spPr>
          <a:xfrm>
            <a:off x="7455865" y="5192710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6" name="Égal 75"/>
          <p:cNvSpPr/>
          <p:nvPr/>
        </p:nvSpPr>
        <p:spPr>
          <a:xfrm>
            <a:off x="7455865" y="5576080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7" name="Égal 76"/>
          <p:cNvSpPr/>
          <p:nvPr/>
        </p:nvSpPr>
        <p:spPr>
          <a:xfrm>
            <a:off x="7455865" y="3531441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8" name="Égal 77"/>
          <p:cNvSpPr/>
          <p:nvPr/>
        </p:nvSpPr>
        <p:spPr>
          <a:xfrm>
            <a:off x="7455865" y="3914811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9" name="Égal 78"/>
          <p:cNvSpPr/>
          <p:nvPr/>
        </p:nvSpPr>
        <p:spPr>
          <a:xfrm>
            <a:off x="7455865" y="4362076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0" name="Égal 79"/>
          <p:cNvSpPr/>
          <p:nvPr/>
        </p:nvSpPr>
        <p:spPr>
          <a:xfrm>
            <a:off x="7455865" y="6342819"/>
            <a:ext cx="424940" cy="191685"/>
          </a:xfrm>
          <a:prstGeom prst="mathEqual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712220" y="3084177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82" name="Rectangle 81"/>
          <p:cNvSpPr/>
          <p:nvPr/>
        </p:nvSpPr>
        <p:spPr>
          <a:xfrm>
            <a:off x="8093276" y="3467546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83" name="Rectangle 82"/>
          <p:cNvSpPr/>
          <p:nvPr/>
        </p:nvSpPr>
        <p:spPr>
          <a:xfrm>
            <a:off x="8093276" y="3084177"/>
            <a:ext cx="612994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30</a:t>
            </a:r>
            <a:endParaRPr lang="fr-FR" dirty="0"/>
          </a:p>
        </p:txBody>
      </p:sp>
      <p:sp>
        <p:nvSpPr>
          <p:cNvPr id="84" name="Rectangle 83"/>
          <p:cNvSpPr/>
          <p:nvPr/>
        </p:nvSpPr>
        <p:spPr>
          <a:xfrm>
            <a:off x="8244408" y="4293096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5" name="Rectangle 84"/>
          <p:cNvSpPr/>
          <p:nvPr/>
        </p:nvSpPr>
        <p:spPr>
          <a:xfrm>
            <a:off x="8244408" y="3861048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86" name="Rectangle 85"/>
          <p:cNvSpPr/>
          <p:nvPr/>
        </p:nvSpPr>
        <p:spPr>
          <a:xfrm>
            <a:off x="8244408" y="4725144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7" name="Rectangle 86"/>
          <p:cNvSpPr/>
          <p:nvPr/>
        </p:nvSpPr>
        <p:spPr>
          <a:xfrm>
            <a:off x="8244408" y="5085184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8" name="Rectangle 87"/>
          <p:cNvSpPr/>
          <p:nvPr/>
        </p:nvSpPr>
        <p:spPr>
          <a:xfrm>
            <a:off x="8244408" y="5517232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9" name="Rectangle 88"/>
          <p:cNvSpPr/>
          <p:nvPr/>
        </p:nvSpPr>
        <p:spPr>
          <a:xfrm>
            <a:off x="8244408" y="5877272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0" name="Rectangle 89"/>
          <p:cNvSpPr/>
          <p:nvPr/>
        </p:nvSpPr>
        <p:spPr>
          <a:xfrm>
            <a:off x="8028384" y="6237312"/>
            <a:ext cx="612994" cy="327720"/>
          </a:xfrm>
          <a:prstGeom prst="rect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35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712220" y="3850916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2" name="Rectangle 91"/>
          <p:cNvSpPr/>
          <p:nvPr/>
        </p:nvSpPr>
        <p:spPr>
          <a:xfrm>
            <a:off x="6712220" y="3467546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3" name="Rectangle 92"/>
          <p:cNvSpPr/>
          <p:nvPr/>
        </p:nvSpPr>
        <p:spPr>
          <a:xfrm>
            <a:off x="6712220" y="4298181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4" name="Rectangle 93"/>
          <p:cNvSpPr/>
          <p:nvPr/>
        </p:nvSpPr>
        <p:spPr>
          <a:xfrm>
            <a:off x="6712220" y="5064920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5" name="Rectangle 94"/>
          <p:cNvSpPr/>
          <p:nvPr/>
        </p:nvSpPr>
        <p:spPr>
          <a:xfrm>
            <a:off x="6712220" y="4745445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6" name="Rectangle 95"/>
          <p:cNvSpPr/>
          <p:nvPr/>
        </p:nvSpPr>
        <p:spPr>
          <a:xfrm>
            <a:off x="6712220" y="5512185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7" name="Rectangle 96"/>
          <p:cNvSpPr/>
          <p:nvPr/>
        </p:nvSpPr>
        <p:spPr>
          <a:xfrm>
            <a:off x="6712220" y="5895554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0</a:t>
            </a:r>
            <a:endParaRPr lang="fr-FR" dirty="0"/>
          </a:p>
        </p:txBody>
      </p:sp>
      <p:sp>
        <p:nvSpPr>
          <p:cNvPr id="98" name="Rectangle 97"/>
          <p:cNvSpPr/>
          <p:nvPr/>
        </p:nvSpPr>
        <p:spPr>
          <a:xfrm>
            <a:off x="6712220" y="6278924"/>
            <a:ext cx="442718" cy="327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FF00"/>
                </a:solidFill>
              </a:rPr>
              <a:t>5</a:t>
            </a:r>
            <a:endParaRPr lang="fr-FR" b="1" dirty="0">
              <a:solidFill>
                <a:srgbClr val="FFFF00"/>
              </a:solidFill>
            </a:endParaRPr>
          </a:p>
        </p:txBody>
      </p:sp>
      <p:grpSp>
        <p:nvGrpSpPr>
          <p:cNvPr id="3" name="Groupe 98"/>
          <p:cNvGrpSpPr/>
          <p:nvPr/>
        </p:nvGrpSpPr>
        <p:grpSpPr>
          <a:xfrm>
            <a:off x="2411760" y="1196752"/>
            <a:ext cx="4663287" cy="1285111"/>
            <a:chOff x="0" y="2060848"/>
            <a:chExt cx="4172087" cy="1285111"/>
          </a:xfrm>
        </p:grpSpPr>
        <p:pic>
          <p:nvPicPr>
            <p:cNvPr id="100" name="Picture 3" descr="http://img.virtuafoot.com/img.php?potential&amp;prog_type=3&amp;prog_potential=64&amp;prog_maturity=27&amp;prog_decline=3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31640" y="2060848"/>
              <a:ext cx="2808312" cy="1008112"/>
            </a:xfrm>
            <a:prstGeom prst="rect">
              <a:avLst/>
            </a:prstGeom>
            <a:noFill/>
          </p:spPr>
        </p:pic>
        <p:sp>
          <p:nvSpPr>
            <p:cNvPr id="101" name="Titre 1"/>
            <p:cNvSpPr txBox="1">
              <a:spLocks/>
            </p:cNvSpPr>
            <p:nvPr/>
          </p:nvSpPr>
          <p:spPr>
            <a:xfrm>
              <a:off x="0" y="2060848"/>
              <a:ext cx="1331640" cy="43204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txBody>
            <a:bodyPr vert="horz" anchor="ctr">
              <a:normAutofit fontScale="97500"/>
              <a:scene3d>
                <a:camera prst="orthographicFront"/>
                <a:lightRig rig="soft" dir="t">
                  <a:rot lat="0" lon="0" rev="16800000"/>
                </a:lightRig>
              </a:scene3d>
              <a:sp3d prstMaterial="softEdge">
                <a:bevelT w="38100" h="381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200" b="1" i="0" u="none" strike="noStrike" kern="1200" cap="none" spc="0" normalizeH="0" baseline="0" noProof="0" dirty="0">
                <a:ln w="6350"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0" y="2132856"/>
              <a:ext cx="10903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" action="ppaction://hlinkfile"/>
                </a:rPr>
                <a:t> Cheng Yong</a:t>
              </a:r>
              <a:endParaRPr lang="fr-F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411760" y="2708920"/>
              <a:ext cx="158408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Courbe exponentielle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475656" y="2132856"/>
              <a:ext cx="10871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Potentiel = 64</a:t>
              </a:r>
              <a:endParaRPr lang="fr-FR" sz="1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3059832" y="2132856"/>
              <a:ext cx="86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tx1">
                      <a:lumMod val="65000"/>
                    </a:schemeClr>
                  </a:solidFill>
                </a:rPr>
                <a:t>27 ans</a:t>
              </a:r>
              <a:endParaRPr lang="fr-FR" sz="1200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cxnSp>
          <p:nvCxnSpPr>
            <p:cNvPr id="106" name="Connecteur droit avec flèche 105"/>
            <p:cNvCxnSpPr/>
            <p:nvPr/>
          </p:nvCxnSpPr>
          <p:spPr>
            <a:xfrm flipV="1">
              <a:off x="3059832" y="2204864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106"/>
            <p:cNvSpPr/>
            <p:nvPr/>
          </p:nvSpPr>
          <p:spPr>
            <a:xfrm>
              <a:off x="1352886" y="3068960"/>
              <a:ext cx="281920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rgbClr val="92D050"/>
                  </a:solidFill>
                  <a:latin typeface="Times New Roman" pitchFamily="18" charset="0"/>
                  <a:cs typeface="Times New Roman" pitchFamily="18" charset="0"/>
                </a:rPr>
                <a:t>      Coefficient de progression actuel = 4.5      </a:t>
              </a:r>
              <a:endParaRPr lang="fr-FR" sz="1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0" y="2780928"/>
              <a:ext cx="1331640" cy="2880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Age = 18</a:t>
              </a:r>
              <a:endParaRPr lang="fr-FR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43 -0.00255 L 0.33143 -0.002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7" dur="1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50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0"/>
                            </p:stCondLst>
                            <p:childTnLst>
                              <p:par>
                                <p:cTn id="1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7000"/>
                            </p:stCondLst>
                            <p:childTnLst>
                              <p:par>
                                <p:cTn id="1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000"/>
                            </p:stCondLst>
                            <p:childTnLst>
                              <p:par>
                                <p:cTn id="17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9000"/>
                            </p:stCondLst>
                            <p:childTnLst>
                              <p:par>
                                <p:cTn id="1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000"/>
                            </p:stCondLst>
                            <p:childTnLst>
                              <p:par>
                                <p:cTn id="231" presetID="2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  <p:bldP spid="14" grpId="0" animBg="1"/>
      <p:bldP spid="14" grpId="1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7" grpId="1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58" grpId="0" animBg="1"/>
      <p:bldP spid="59" grpId="0" animBg="1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8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67</Words>
  <Application>Microsoft Office PowerPoint</Application>
  <PresentationFormat>Affichage à l'écran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Apex</vt:lpstr>
      <vt:lpstr>- Hj Azman Cheng Yong -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Hj Azman Cheng Yong -</dc:title>
  <dc:creator>denis fo</dc:creator>
  <cp:lastModifiedBy>denis fo</cp:lastModifiedBy>
  <cp:revision>6</cp:revision>
  <dcterms:created xsi:type="dcterms:W3CDTF">2012-07-15T13:03:00Z</dcterms:created>
  <dcterms:modified xsi:type="dcterms:W3CDTF">2012-07-15T14:35:53Z</dcterms:modified>
</cp:coreProperties>
</file>