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3F25B-D34C-4AFC-97FB-4BC59DE97397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218F5-0D7A-483C-9ADE-F40E456F9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1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18F5-0D7A-483C-9ADE-F40E456F951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85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Je suis très sceptique sur ce genre de fixation…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18F5-0D7A-483C-9ADE-F40E456F951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31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solidarisant les deux mains courantes, ça devrait tenir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18F5-0D7A-483C-9ADE-F40E456F951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93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08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77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55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99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22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18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6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1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8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7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08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CD0EB-7736-46C9-B289-87622E38C0DA}" type="datetimeFigureOut">
              <a:rPr lang="fr-FR" smtClean="0"/>
              <a:t>12/07/2012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B16A1-1D27-4A65-9E02-D7FD2FFD42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1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Photos de chantier</a:t>
            </a:r>
            <a:br>
              <a:rPr lang="fr-FR" dirty="0" smtClean="0"/>
            </a:br>
            <a:r>
              <a:rPr lang="fr-FR" dirty="0" smtClean="0"/>
              <a:t>la Poste</a:t>
            </a:r>
            <a:br>
              <a:rPr lang="fr-FR" dirty="0" smtClean="0"/>
            </a:br>
            <a:r>
              <a:rPr lang="fr-FR" dirty="0" smtClean="0"/>
              <a:t>Saint Rambert le Haut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par Christian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9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7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9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7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5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8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5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0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6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3201" y="731782"/>
            <a:ext cx="6624737" cy="5627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6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9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149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8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7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1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7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0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7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31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8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8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7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29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3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03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22643" y="5661248"/>
            <a:ext cx="61091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/>
                <a:solidFill>
                  <a:srgbClr val="00FF00"/>
                </a:solidFill>
                <a:effectLst/>
              </a:rPr>
              <a:t>Largeur totale du trottoir = 1970 mm</a:t>
            </a:r>
          </a:p>
          <a:p>
            <a:pPr algn="ctr"/>
            <a:r>
              <a:rPr lang="fr-FR" sz="2800" b="1" dirty="0" smtClean="0">
                <a:ln/>
                <a:solidFill>
                  <a:srgbClr val="FF0000"/>
                </a:solidFill>
              </a:rPr>
              <a:t>La rampe y empiète de 670 mm soit 1/3</a:t>
            </a:r>
            <a:endParaRPr lang="fr-FR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62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53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9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536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7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53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8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149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5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2_15364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llan Stivell -Suite sud-armorica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149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4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149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1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150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9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an Stivell -Suite sud-armorica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996952"/>
            <a:ext cx="609600" cy="609600"/>
          </a:xfrm>
          <a:prstGeom prst="rect">
            <a:avLst/>
          </a:prstGeom>
        </p:spPr>
      </p:pic>
      <p:pic>
        <p:nvPicPr>
          <p:cNvPr id="2" name="Image 1" descr="20120711_11502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0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15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5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20711_162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9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44</Words>
  <Application>Microsoft Office PowerPoint</Application>
  <PresentationFormat>Affichage à l'écran (4:3)</PresentationFormat>
  <Paragraphs>9</Paragraphs>
  <Slides>30</Slides>
  <Notes>3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Photos de chantier la Poste Saint Rambert le Haut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 de chantier la Poste Saint Rambert le Haut</dc:title>
  <dc:creator>Christian</dc:creator>
  <cp:lastModifiedBy>Christian</cp:lastModifiedBy>
  <cp:revision>4</cp:revision>
  <dcterms:created xsi:type="dcterms:W3CDTF">2012-07-12T21:20:59Z</dcterms:created>
  <dcterms:modified xsi:type="dcterms:W3CDTF">2012-07-12T21:45:20Z</dcterms:modified>
</cp:coreProperties>
</file>