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8"/>
  </p:notesMasterIdLst>
  <p:sldIdLst>
    <p:sldId id="412" r:id="rId2"/>
    <p:sldId id="432" r:id="rId3"/>
    <p:sldId id="433" r:id="rId4"/>
    <p:sldId id="434" r:id="rId5"/>
    <p:sldId id="436" r:id="rId6"/>
    <p:sldId id="435" r:id="rId7"/>
  </p:sldIdLst>
  <p:sldSz cx="9144000" cy="6858000" type="screen4x3"/>
  <p:notesSz cx="7099300" cy="10234613"/>
  <p:defaultTextStyle>
    <a:defPPr>
      <a:defRPr lang="fr-FR"/>
    </a:defPPr>
    <a:lvl1pPr algn="l" rtl="0" fontAlgn="base">
      <a:spcBef>
        <a:spcPct val="0"/>
      </a:spcBef>
      <a:spcAft>
        <a:spcPct val="0"/>
      </a:spcAft>
      <a:defRPr kern="1200">
        <a:solidFill>
          <a:schemeClr val="tx1"/>
        </a:solidFill>
        <a:latin typeface="Maiandra GD" pitchFamily="34" charset="0"/>
        <a:ea typeface="+mn-ea"/>
        <a:cs typeface="+mn-cs"/>
      </a:defRPr>
    </a:lvl1pPr>
    <a:lvl2pPr marL="457200" algn="l" rtl="0" fontAlgn="base">
      <a:spcBef>
        <a:spcPct val="0"/>
      </a:spcBef>
      <a:spcAft>
        <a:spcPct val="0"/>
      </a:spcAft>
      <a:defRPr kern="1200">
        <a:solidFill>
          <a:schemeClr val="tx1"/>
        </a:solidFill>
        <a:latin typeface="Maiandra GD" pitchFamily="34" charset="0"/>
        <a:ea typeface="+mn-ea"/>
        <a:cs typeface="+mn-cs"/>
      </a:defRPr>
    </a:lvl2pPr>
    <a:lvl3pPr marL="914400" algn="l" rtl="0" fontAlgn="base">
      <a:spcBef>
        <a:spcPct val="0"/>
      </a:spcBef>
      <a:spcAft>
        <a:spcPct val="0"/>
      </a:spcAft>
      <a:defRPr kern="1200">
        <a:solidFill>
          <a:schemeClr val="tx1"/>
        </a:solidFill>
        <a:latin typeface="Maiandra GD" pitchFamily="34" charset="0"/>
        <a:ea typeface="+mn-ea"/>
        <a:cs typeface="+mn-cs"/>
      </a:defRPr>
    </a:lvl3pPr>
    <a:lvl4pPr marL="1371600" algn="l" rtl="0" fontAlgn="base">
      <a:spcBef>
        <a:spcPct val="0"/>
      </a:spcBef>
      <a:spcAft>
        <a:spcPct val="0"/>
      </a:spcAft>
      <a:defRPr kern="1200">
        <a:solidFill>
          <a:schemeClr val="tx1"/>
        </a:solidFill>
        <a:latin typeface="Maiandra GD" pitchFamily="34" charset="0"/>
        <a:ea typeface="+mn-ea"/>
        <a:cs typeface="+mn-cs"/>
      </a:defRPr>
    </a:lvl4pPr>
    <a:lvl5pPr marL="1828800" algn="l" rtl="0" fontAlgn="base">
      <a:spcBef>
        <a:spcPct val="0"/>
      </a:spcBef>
      <a:spcAft>
        <a:spcPct val="0"/>
      </a:spcAft>
      <a:defRPr kern="1200">
        <a:solidFill>
          <a:schemeClr val="tx1"/>
        </a:solidFill>
        <a:latin typeface="Maiandra GD" pitchFamily="34" charset="0"/>
        <a:ea typeface="+mn-ea"/>
        <a:cs typeface="+mn-cs"/>
      </a:defRPr>
    </a:lvl5pPr>
    <a:lvl6pPr marL="2286000" algn="l" defTabSz="914400" rtl="0" eaLnBrk="1" latinLnBrk="0" hangingPunct="1">
      <a:defRPr kern="1200">
        <a:solidFill>
          <a:schemeClr val="tx1"/>
        </a:solidFill>
        <a:latin typeface="Maiandra GD" pitchFamily="34" charset="0"/>
        <a:ea typeface="+mn-ea"/>
        <a:cs typeface="+mn-cs"/>
      </a:defRPr>
    </a:lvl6pPr>
    <a:lvl7pPr marL="2743200" algn="l" defTabSz="914400" rtl="0" eaLnBrk="1" latinLnBrk="0" hangingPunct="1">
      <a:defRPr kern="1200">
        <a:solidFill>
          <a:schemeClr val="tx1"/>
        </a:solidFill>
        <a:latin typeface="Maiandra GD" pitchFamily="34" charset="0"/>
        <a:ea typeface="+mn-ea"/>
        <a:cs typeface="+mn-cs"/>
      </a:defRPr>
    </a:lvl7pPr>
    <a:lvl8pPr marL="3200400" algn="l" defTabSz="914400" rtl="0" eaLnBrk="1" latinLnBrk="0" hangingPunct="1">
      <a:defRPr kern="1200">
        <a:solidFill>
          <a:schemeClr val="tx1"/>
        </a:solidFill>
        <a:latin typeface="Maiandra GD" pitchFamily="34" charset="0"/>
        <a:ea typeface="+mn-ea"/>
        <a:cs typeface="+mn-cs"/>
      </a:defRPr>
    </a:lvl8pPr>
    <a:lvl9pPr marL="3657600" algn="l" defTabSz="914400" rtl="0" eaLnBrk="1" latinLnBrk="0" hangingPunct="1">
      <a:defRPr kern="1200">
        <a:solidFill>
          <a:schemeClr val="tx1"/>
        </a:solidFill>
        <a:latin typeface="Maiandra G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663300"/>
    <a:srgbClr val="FF9933"/>
    <a:srgbClr val="FFD54F"/>
    <a:srgbClr val="FFCF3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2798" autoAdjust="0"/>
    <p:restoredTop sz="99078" autoAdjust="0"/>
  </p:normalViewPr>
  <p:slideViewPr>
    <p:cSldViewPr>
      <p:cViewPr>
        <p:scale>
          <a:sx n="80" d="100"/>
          <a:sy n="80" d="100"/>
        </p:scale>
        <p:origin x="-594" y="-75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42"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atin typeface="Arial" charset="0"/>
              </a:defRPr>
            </a:lvl1pPr>
          </a:lstStyle>
          <a:p>
            <a:pPr>
              <a:defRPr/>
            </a:pPr>
            <a:endParaRPr lang="fr-FR"/>
          </a:p>
        </p:txBody>
      </p:sp>
      <p:sp>
        <p:nvSpPr>
          <p:cNvPr id="3" name="Espace réservé de la date 2"/>
          <p:cNvSpPr>
            <a:spLocks noGrp="1"/>
          </p:cNvSpPr>
          <p:nvPr>
            <p:ph type="dt" idx="1"/>
          </p:nvPr>
        </p:nvSpPr>
        <p:spPr>
          <a:xfrm>
            <a:off x="4021138" y="0"/>
            <a:ext cx="3076575" cy="511175"/>
          </a:xfrm>
          <a:prstGeom prst="rect">
            <a:avLst/>
          </a:prstGeom>
        </p:spPr>
        <p:txBody>
          <a:bodyPr vert="horz" lIns="91440" tIns="45720" rIns="91440" bIns="45720" rtlCol="0"/>
          <a:lstStyle>
            <a:lvl1pPr algn="r">
              <a:defRPr sz="1200">
                <a:latin typeface="Arial" charset="0"/>
              </a:defRPr>
            </a:lvl1pPr>
          </a:lstStyle>
          <a:p>
            <a:pPr>
              <a:defRPr/>
            </a:pPr>
            <a:fld id="{F699493B-DA6F-4597-ABAF-50EC7B480E49}" type="datetimeFigureOut">
              <a:rPr lang="fr-FR"/>
              <a:pPr>
                <a:defRPr/>
              </a:pPr>
              <a:t>06/07/2012</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709613" y="4860925"/>
            <a:ext cx="5680075" cy="4605338"/>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721850"/>
            <a:ext cx="3076575" cy="511175"/>
          </a:xfrm>
          <a:prstGeom prst="rect">
            <a:avLst/>
          </a:prstGeom>
        </p:spPr>
        <p:txBody>
          <a:bodyPr vert="horz" lIns="91440" tIns="45720" rIns="91440" bIns="45720" rtlCol="0" anchor="b"/>
          <a:lstStyle>
            <a:lvl1pPr algn="l">
              <a:defRPr sz="12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4021138" y="9721850"/>
            <a:ext cx="3076575" cy="511175"/>
          </a:xfrm>
          <a:prstGeom prst="rect">
            <a:avLst/>
          </a:prstGeom>
        </p:spPr>
        <p:txBody>
          <a:bodyPr vert="horz" lIns="91440" tIns="45720" rIns="91440" bIns="45720" rtlCol="0" anchor="b"/>
          <a:lstStyle>
            <a:lvl1pPr algn="r">
              <a:defRPr sz="1200">
                <a:latin typeface="Arial" charset="0"/>
              </a:defRPr>
            </a:lvl1pPr>
          </a:lstStyle>
          <a:p>
            <a:pPr>
              <a:defRPr/>
            </a:pPr>
            <a:fld id="{A59C2FF3-BCDE-4413-A314-4476EA44880F}"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fr-FR" smtClean="0"/>
              <a:t>Cliquez pour modifier le style du titre</a:t>
            </a:r>
            <a:endParaRPr lang="en-US"/>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F89A1F6D-681A-45B2-88FE-3FB7E89916F7}"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43865261-319D-4DF5-A213-AB6248A4A8BB}"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F40738CE-54EE-40CF-A855-456DFFD9DAB9}"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603408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Espace réservé de la date 13"/>
          <p:cNvSpPr>
            <a:spLocks noGrp="1"/>
          </p:cNvSpPr>
          <p:nvPr>
            <p:ph type="dt" sz="half" idx="10"/>
          </p:nvPr>
        </p:nvSpPr>
        <p:spPr/>
        <p:txBody>
          <a:bodyPr/>
          <a:lstStyle>
            <a:lvl1pPr>
              <a:defRPr/>
            </a:lvl1pPr>
          </a:lstStyle>
          <a:p>
            <a:pPr>
              <a:defRPr/>
            </a:pPr>
            <a:endParaRPr lang="fr-FR"/>
          </a:p>
        </p:txBody>
      </p:sp>
      <p:sp>
        <p:nvSpPr>
          <p:cNvPr id="4" name="Espace réservé du pied de page 2"/>
          <p:cNvSpPr>
            <a:spLocks noGrp="1"/>
          </p:cNvSpPr>
          <p:nvPr>
            <p:ph type="ftr" sz="quarter" idx="11"/>
          </p:nvPr>
        </p:nvSpPr>
        <p:spPr/>
        <p:txBody>
          <a:bodyPr/>
          <a:lstStyle>
            <a:lvl1pPr>
              <a:defRPr/>
            </a:lvl1pPr>
          </a:lstStyle>
          <a:p>
            <a:pPr>
              <a:defRPr/>
            </a:pPr>
            <a:endParaRPr lang="fr-FR"/>
          </a:p>
        </p:txBody>
      </p:sp>
      <p:sp>
        <p:nvSpPr>
          <p:cNvPr id="5" name="Espace réservé du numéro de diapositive 22"/>
          <p:cNvSpPr>
            <a:spLocks noGrp="1"/>
          </p:cNvSpPr>
          <p:nvPr>
            <p:ph type="sldNum" sz="quarter" idx="12"/>
          </p:nvPr>
        </p:nvSpPr>
        <p:spPr/>
        <p:txBody>
          <a:bodyPr/>
          <a:lstStyle>
            <a:lvl1pPr>
              <a:defRPr/>
            </a:lvl1pPr>
          </a:lstStyle>
          <a:p>
            <a:pPr>
              <a:defRPr/>
            </a:pPr>
            <a:fld id="{FADAF22F-2D55-4090-829B-99D4710041F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156FF2F3-2EF4-4843-93E1-E2E5F475C853}"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AFAFF2-1D8E-41DD-A578-F6DDD945A199}" type="slidenum">
              <a:rPr lang="fr-FR"/>
              <a:pPr>
                <a:defRPr/>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43564EBB-458F-47DC-A113-B188519046C6}"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fr-FR" smtClean="0"/>
              <a:t>Cliquez pour modifier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13"/>
          <p:cNvSpPr>
            <a:spLocks noGrp="1"/>
          </p:cNvSpPr>
          <p:nvPr>
            <p:ph type="dt" sz="half" idx="10"/>
          </p:nvPr>
        </p:nvSpPr>
        <p:spPr/>
        <p:txBody>
          <a:bodyPr/>
          <a:lstStyle>
            <a:lvl1pPr>
              <a:defRPr/>
            </a:lvl1pPr>
          </a:lstStyle>
          <a:p>
            <a:pPr>
              <a:defRPr/>
            </a:pPr>
            <a:endParaRPr lang="fr-FR"/>
          </a:p>
        </p:txBody>
      </p:sp>
      <p:sp>
        <p:nvSpPr>
          <p:cNvPr id="8" name="Espace réservé du pied de page 2"/>
          <p:cNvSpPr>
            <a:spLocks noGrp="1"/>
          </p:cNvSpPr>
          <p:nvPr>
            <p:ph type="ftr" sz="quarter" idx="11"/>
          </p:nvPr>
        </p:nvSpPr>
        <p:spPr/>
        <p:txBody>
          <a:bodyPr/>
          <a:lstStyle>
            <a:lvl1pPr>
              <a:defRPr/>
            </a:lvl1pPr>
          </a:lstStyle>
          <a:p>
            <a:pPr>
              <a:defRPr/>
            </a:pPr>
            <a:endParaRPr lang="fr-FR"/>
          </a:p>
        </p:txBody>
      </p:sp>
      <p:sp>
        <p:nvSpPr>
          <p:cNvPr id="9" name="Espace réservé du numéro de diapositive 22"/>
          <p:cNvSpPr>
            <a:spLocks noGrp="1"/>
          </p:cNvSpPr>
          <p:nvPr>
            <p:ph type="sldNum" sz="quarter" idx="12"/>
          </p:nvPr>
        </p:nvSpPr>
        <p:spPr/>
        <p:txBody>
          <a:bodyPr/>
          <a:lstStyle>
            <a:lvl1pPr>
              <a:defRPr/>
            </a:lvl1pPr>
          </a:lstStyle>
          <a:p>
            <a:pPr>
              <a:defRPr/>
            </a:pPr>
            <a:fld id="{B9302094-B61E-4150-8963-D5B6CE42AD2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13"/>
          <p:cNvSpPr>
            <a:spLocks noGrp="1"/>
          </p:cNvSpPr>
          <p:nvPr>
            <p:ph type="dt" sz="half" idx="10"/>
          </p:nvPr>
        </p:nvSpPr>
        <p:spPr/>
        <p:txBody>
          <a:bodyPr/>
          <a:lstStyle>
            <a:lvl1pPr>
              <a:defRPr/>
            </a:lvl1pPr>
          </a:lstStyle>
          <a:p>
            <a:pPr>
              <a:defRPr/>
            </a:pPr>
            <a:endParaRPr lang="fr-FR"/>
          </a:p>
        </p:txBody>
      </p:sp>
      <p:sp>
        <p:nvSpPr>
          <p:cNvPr id="4" name="Espace réservé du pied de page 2"/>
          <p:cNvSpPr>
            <a:spLocks noGrp="1"/>
          </p:cNvSpPr>
          <p:nvPr>
            <p:ph type="ftr" sz="quarter" idx="11"/>
          </p:nvPr>
        </p:nvSpPr>
        <p:spPr/>
        <p:txBody>
          <a:bodyPr/>
          <a:lstStyle>
            <a:lvl1pPr>
              <a:defRPr/>
            </a:lvl1pPr>
          </a:lstStyle>
          <a:p>
            <a:pPr>
              <a:defRPr/>
            </a:pPr>
            <a:endParaRPr lang="fr-FR"/>
          </a:p>
        </p:txBody>
      </p:sp>
      <p:sp>
        <p:nvSpPr>
          <p:cNvPr id="5" name="Espace réservé du numéro de diapositive 22"/>
          <p:cNvSpPr>
            <a:spLocks noGrp="1"/>
          </p:cNvSpPr>
          <p:nvPr>
            <p:ph type="sldNum" sz="quarter" idx="12"/>
          </p:nvPr>
        </p:nvSpPr>
        <p:spPr/>
        <p:txBody>
          <a:bodyPr/>
          <a:lstStyle>
            <a:lvl1pPr>
              <a:defRPr/>
            </a:lvl1pPr>
          </a:lstStyle>
          <a:p>
            <a:pPr>
              <a:defRPr/>
            </a:pPr>
            <a:fld id="{37D4009D-FCAE-4013-A595-77CEB7EBA060}"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3"/>
          <p:cNvSpPr>
            <a:spLocks noGrp="1"/>
          </p:cNvSpPr>
          <p:nvPr>
            <p:ph type="dt" sz="half" idx="10"/>
          </p:nvPr>
        </p:nvSpPr>
        <p:spPr/>
        <p:txBody>
          <a:bodyPr/>
          <a:lstStyle>
            <a:lvl1pPr>
              <a:defRPr/>
            </a:lvl1pPr>
          </a:lstStyle>
          <a:p>
            <a:pPr>
              <a:defRPr/>
            </a:pPr>
            <a:endParaRPr lang="fr-FR"/>
          </a:p>
        </p:txBody>
      </p:sp>
      <p:sp>
        <p:nvSpPr>
          <p:cNvPr id="3" name="Espace réservé du pied de page 2"/>
          <p:cNvSpPr>
            <a:spLocks noGrp="1"/>
          </p:cNvSpPr>
          <p:nvPr>
            <p:ph type="ftr" sz="quarter" idx="11"/>
          </p:nvPr>
        </p:nvSpPr>
        <p:spPr/>
        <p:txBody>
          <a:bodyPr/>
          <a:lstStyle>
            <a:lvl1pPr>
              <a:defRPr/>
            </a:lvl1pPr>
          </a:lstStyle>
          <a:p>
            <a:pPr>
              <a:defRPr/>
            </a:pPr>
            <a:endParaRPr lang="fr-FR"/>
          </a:p>
        </p:txBody>
      </p:sp>
      <p:sp>
        <p:nvSpPr>
          <p:cNvPr id="4" name="Espace réservé du numéro de diapositive 22"/>
          <p:cNvSpPr>
            <a:spLocks noGrp="1"/>
          </p:cNvSpPr>
          <p:nvPr>
            <p:ph type="sldNum" sz="quarter" idx="12"/>
          </p:nvPr>
        </p:nvSpPr>
        <p:spPr/>
        <p:txBody>
          <a:bodyPr/>
          <a:lstStyle>
            <a:lvl1pPr>
              <a:defRPr/>
            </a:lvl1pPr>
          </a:lstStyle>
          <a:p>
            <a:pPr>
              <a:defRPr/>
            </a:pPr>
            <a:fld id="{C91245FB-145D-45BE-A254-DA88F5416669}"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fr-FR" smtClean="0"/>
              <a:t>Cliquez pour modifier le style du titre</a:t>
            </a:r>
            <a:endParaRPr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72958283-6FAC-4ECA-A8EA-3F18B8EE1B56}"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fr-FR" noProof="0" smtClean="0"/>
              <a:t>Cliquez sur l'icône pour ajouter une image</a:t>
            </a:r>
            <a:endParaRPr lang="en-US" noProof="0" dirty="0"/>
          </a:p>
        </p:txBody>
      </p:sp>
      <p:sp>
        <p:nvSpPr>
          <p:cNvPr id="4" name="Espace réservé du texte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fr-FR" smtClean="0"/>
              <a:t>Cliquez pour modifier les styles du texte du masque</a:t>
            </a:r>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BFAF6D12-4718-487E-AFFF-8653D5D61B3F}"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D54F"/>
        </a:solidFill>
        <a:effectLst/>
      </p:bgPr>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fr-FR" smtClean="0"/>
              <a:t>Cliquez pour modifier le style du titre</a:t>
            </a:r>
            <a:endParaRPr lang="en-US"/>
          </a:p>
        </p:txBody>
      </p:sp>
      <p:sp>
        <p:nvSpPr>
          <p:cNvPr id="1027" name="Espace réservé du texte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latin typeface="Arial" charset="0"/>
              </a:defRPr>
            </a:lvl1pPr>
          </a:lstStyle>
          <a:p>
            <a:pPr>
              <a:defRPr/>
            </a:pPr>
            <a:endParaRPr lang="fr-FR"/>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latin typeface="Arial" charset="0"/>
              </a:defRPr>
            </a:lvl1pPr>
          </a:lstStyle>
          <a:p>
            <a:pPr>
              <a:defRPr/>
            </a:pPr>
            <a:endParaRPr lang="fr-FR"/>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latin typeface="Arial" charset="0"/>
              </a:defRPr>
            </a:lvl1pPr>
          </a:lstStyle>
          <a:p>
            <a:pPr>
              <a:defRPr/>
            </a:pPr>
            <a:fld id="{0B082564-561A-49B3-B638-46B5AE857629}" type="slidenum">
              <a:rPr lang="fr-FR"/>
              <a:pPr>
                <a:defRPr/>
              </a:pPr>
              <a:t>‹N°›</a:t>
            </a:fld>
            <a:endParaRPr lang="fr-FR"/>
          </a:p>
        </p:txBody>
      </p:sp>
    </p:spTree>
  </p:cSld>
  <p:clrMap bg1="dk1" tx1="lt1" bg2="dk2" tx2="lt2" accent1="accent1" accent2="accent2" accent3="accent3" accent4="accent4" accent5="accent5" accent6="accent6" hlink="hlink" folHlink="folHlink"/>
  <p:sldLayoutIdLst>
    <p:sldLayoutId id="2147483864" r:id="rId1"/>
    <p:sldLayoutId id="2147483863" r:id="rId2"/>
    <p:sldLayoutId id="2147483865" r:id="rId3"/>
    <p:sldLayoutId id="2147483862" r:id="rId4"/>
    <p:sldLayoutId id="2147483861" r:id="rId5"/>
    <p:sldLayoutId id="2147483860" r:id="rId6"/>
    <p:sldLayoutId id="2147483859" r:id="rId7"/>
    <p:sldLayoutId id="2147483858" r:id="rId8"/>
    <p:sldLayoutId id="2147483857" r:id="rId9"/>
    <p:sldLayoutId id="2147483856" r:id="rId10"/>
    <p:sldLayoutId id="2147483855" r:id="rId11"/>
    <p:sldLayoutId id="2147483854" r:id="rId12"/>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ous-titre 2"/>
          <p:cNvSpPr>
            <a:spLocks noGrp="1"/>
          </p:cNvSpPr>
          <p:nvPr>
            <p:ph type="subTitle" idx="1"/>
          </p:nvPr>
        </p:nvSpPr>
        <p:spPr>
          <a:xfrm>
            <a:off x="506413" y="5157788"/>
            <a:ext cx="4451350" cy="568325"/>
          </a:xfrm>
        </p:spPr>
        <p:txBody>
          <a:bodyPr/>
          <a:lstStyle/>
          <a:p>
            <a:pPr eaLnBrk="1" hangingPunct="1">
              <a:lnSpc>
                <a:spcPct val="80000"/>
              </a:lnSpc>
            </a:pPr>
            <a:r>
              <a:rPr lang="fr-FR" sz="2400" b="1" smtClean="0">
                <a:solidFill>
                  <a:srgbClr val="663300"/>
                </a:solidFill>
                <a:latin typeface="Imprint MT Shadow"/>
              </a:rPr>
              <a:t>LES EVENEMENTS DE L’ÉTÉ  2012 EN TUNISIE</a:t>
            </a:r>
          </a:p>
        </p:txBody>
      </p:sp>
      <p:pic>
        <p:nvPicPr>
          <p:cNvPr id="15362" name="Image 11" descr="IMG_2625.jpg"/>
          <p:cNvPicPr>
            <a:picLocks noChangeAspect="1"/>
          </p:cNvPicPr>
          <p:nvPr/>
        </p:nvPicPr>
        <p:blipFill>
          <a:blip r:embed="rId2"/>
          <a:srcRect/>
          <a:stretch>
            <a:fillRect/>
          </a:stretch>
        </p:blipFill>
        <p:spPr bwMode="auto">
          <a:xfrm>
            <a:off x="5511800" y="4508500"/>
            <a:ext cx="3238500" cy="2159000"/>
          </a:xfrm>
          <a:prstGeom prst="rect">
            <a:avLst/>
          </a:prstGeom>
          <a:noFill/>
          <a:ln w="9525">
            <a:noFill/>
            <a:miter lim="800000"/>
            <a:headEnd/>
            <a:tailEnd/>
          </a:ln>
        </p:spPr>
      </p:pic>
      <p:pic>
        <p:nvPicPr>
          <p:cNvPr id="15363" name="Image 12" descr="IMG_8988.jpg"/>
          <p:cNvPicPr>
            <a:picLocks noChangeAspect="1"/>
          </p:cNvPicPr>
          <p:nvPr/>
        </p:nvPicPr>
        <p:blipFill>
          <a:blip r:embed="rId3"/>
          <a:srcRect/>
          <a:stretch>
            <a:fillRect/>
          </a:stretch>
        </p:blipFill>
        <p:spPr bwMode="auto">
          <a:xfrm>
            <a:off x="5511800" y="134938"/>
            <a:ext cx="3238500" cy="2159000"/>
          </a:xfrm>
          <a:prstGeom prst="rect">
            <a:avLst/>
          </a:prstGeom>
          <a:noFill/>
          <a:ln w="9525">
            <a:noFill/>
            <a:miter lim="800000"/>
            <a:headEnd/>
            <a:tailEnd/>
          </a:ln>
        </p:spPr>
      </p:pic>
      <p:pic>
        <p:nvPicPr>
          <p:cNvPr id="15364" name="Image 13" descr="IMG_9476.jpg"/>
          <p:cNvPicPr>
            <a:picLocks noChangeAspect="1"/>
          </p:cNvPicPr>
          <p:nvPr/>
        </p:nvPicPr>
        <p:blipFill>
          <a:blip r:embed="rId4"/>
          <a:srcRect/>
          <a:stretch>
            <a:fillRect/>
          </a:stretch>
        </p:blipFill>
        <p:spPr bwMode="auto">
          <a:xfrm>
            <a:off x="5511800" y="2328863"/>
            <a:ext cx="3238500" cy="2159000"/>
          </a:xfrm>
          <a:prstGeom prst="rect">
            <a:avLst/>
          </a:prstGeom>
          <a:noFill/>
          <a:ln w="9525">
            <a:noFill/>
            <a:miter lim="800000"/>
            <a:headEnd/>
            <a:tailEnd/>
          </a:ln>
        </p:spPr>
      </p:pic>
      <p:sp>
        <p:nvSpPr>
          <p:cNvPr id="15365" name="Rectangle 9"/>
          <p:cNvSpPr>
            <a:spLocks noChangeArrowheads="1"/>
          </p:cNvSpPr>
          <p:nvPr/>
        </p:nvSpPr>
        <p:spPr bwMode="auto">
          <a:xfrm>
            <a:off x="539750" y="404813"/>
            <a:ext cx="3960813" cy="3816350"/>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pic>
        <p:nvPicPr>
          <p:cNvPr id="15366" name="Image 3" descr="LOGO CJ ENTIER2 BLC.eps"/>
          <p:cNvPicPr>
            <a:picLocks noChangeAspect="1"/>
          </p:cNvPicPr>
          <p:nvPr/>
        </p:nvPicPr>
        <p:blipFill>
          <a:blip r:embed="rId5"/>
          <a:srcRect/>
          <a:stretch>
            <a:fillRect/>
          </a:stretch>
        </p:blipFill>
        <p:spPr bwMode="auto">
          <a:xfrm>
            <a:off x="673100" y="488950"/>
            <a:ext cx="3683000" cy="3592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6386"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6387" name="ZoneTexte 1"/>
          <p:cNvSpPr txBox="1">
            <a:spLocks noChangeArrowheads="1"/>
          </p:cNvSpPr>
          <p:nvPr/>
        </p:nvSpPr>
        <p:spPr bwMode="auto">
          <a:xfrm>
            <a:off x="1639888" y="171450"/>
            <a:ext cx="7489825" cy="646113"/>
          </a:xfrm>
          <a:prstGeom prst="rect">
            <a:avLst/>
          </a:prstGeom>
          <a:noFill/>
          <a:ln w="9525">
            <a:noFill/>
            <a:miter lim="800000"/>
            <a:headEnd/>
            <a:tailEnd/>
          </a:ln>
        </p:spPr>
        <p:txBody>
          <a:bodyPr>
            <a:spAutoFit/>
          </a:bodyPr>
          <a:lstStyle/>
          <a:p>
            <a:pPr algn="ctr"/>
            <a:r>
              <a:rPr lang="fr-FR"/>
              <a:t>FESTIVAL EL JEM 30 JUIN AU 17 JUILLET 2012 </a:t>
            </a:r>
          </a:p>
          <a:p>
            <a:pPr algn="ctr"/>
            <a:r>
              <a:rPr lang="fr-FR"/>
              <a:t>à l’Amphithéâtre romain d’Eljem</a:t>
            </a:r>
          </a:p>
        </p:txBody>
      </p:sp>
      <p:sp>
        <p:nvSpPr>
          <p:cNvPr id="16388" name="Rectangle 9"/>
          <p:cNvSpPr>
            <a:spLocks noChangeArrowheads="1"/>
          </p:cNvSpPr>
          <p:nvPr/>
        </p:nvSpPr>
        <p:spPr bwMode="auto">
          <a:xfrm>
            <a:off x="515938" y="5805488"/>
            <a:ext cx="8377237" cy="960437"/>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6389" name="ZoneTexte 9"/>
          <p:cNvSpPr txBox="1">
            <a:spLocks noChangeArrowheads="1"/>
          </p:cNvSpPr>
          <p:nvPr/>
        </p:nvSpPr>
        <p:spPr bwMode="auto">
          <a:xfrm>
            <a:off x="684213" y="5818188"/>
            <a:ext cx="8208962" cy="923925"/>
          </a:xfrm>
          <a:prstGeom prst="rect">
            <a:avLst/>
          </a:prstGeom>
          <a:noFill/>
          <a:ln w="9525">
            <a:noFill/>
            <a:miter lim="800000"/>
            <a:headEnd/>
            <a:tailEnd/>
          </a:ln>
        </p:spPr>
        <p:txBody>
          <a:bodyPr>
            <a:spAutoFit/>
          </a:bodyPr>
          <a:lstStyle/>
          <a:p>
            <a:pPr algn="ctr"/>
            <a:r>
              <a:rPr lang="fr-FR"/>
              <a:t>MARCEL KHALIFE , Orchestre du bal de l’Opéra de Vienne, Orchestre Symphonique 100 Violons Tziganes, Orchestre philharmonique des jeunes Arabes et Orchestra Sinfonica di Roma</a:t>
            </a:r>
          </a:p>
        </p:txBody>
      </p:sp>
      <p:pic>
        <p:nvPicPr>
          <p:cNvPr id="16390" name="Picture 2" descr="http://www.baya.tn/wp-content/uploads/2012/06/tunisie_baya_actu_festival-eljem-2012.jpg"/>
          <p:cNvPicPr>
            <a:picLocks noChangeAspect="1" noChangeArrowheads="1"/>
          </p:cNvPicPr>
          <p:nvPr/>
        </p:nvPicPr>
        <p:blipFill>
          <a:blip r:embed="rId3"/>
          <a:srcRect/>
          <a:stretch>
            <a:fillRect/>
          </a:stretch>
        </p:blipFill>
        <p:spPr bwMode="auto">
          <a:xfrm>
            <a:off x="1812925" y="1795463"/>
            <a:ext cx="3335338" cy="3937000"/>
          </a:xfrm>
          <a:prstGeom prst="rect">
            <a:avLst/>
          </a:prstGeom>
          <a:noFill/>
          <a:ln w="9525">
            <a:noFill/>
            <a:miter lim="800000"/>
            <a:headEnd/>
            <a:tailEnd/>
          </a:ln>
        </p:spPr>
      </p:pic>
      <p:pic>
        <p:nvPicPr>
          <p:cNvPr id="16391" name="Picture 4" descr="http://t3.gstatic.com/images?q=tbn:ANd9GcQc87ZsTH6Phzt3QfjSq-I6Dtpd0ejfobYKAzy5DOamR8X4c7wxeELJgbIMNA"/>
          <p:cNvPicPr>
            <a:picLocks noChangeAspect="1" noChangeArrowheads="1"/>
          </p:cNvPicPr>
          <p:nvPr/>
        </p:nvPicPr>
        <p:blipFill>
          <a:blip r:embed="rId4"/>
          <a:srcRect/>
          <a:stretch>
            <a:fillRect/>
          </a:stretch>
        </p:blipFill>
        <p:spPr bwMode="auto">
          <a:xfrm>
            <a:off x="149225" y="3067050"/>
            <a:ext cx="1371600" cy="1371600"/>
          </a:xfrm>
          <a:prstGeom prst="rect">
            <a:avLst/>
          </a:prstGeom>
          <a:noFill/>
          <a:ln w="9525">
            <a:noFill/>
            <a:miter lim="800000"/>
            <a:headEnd/>
            <a:tailEnd/>
          </a:ln>
        </p:spPr>
      </p:pic>
      <p:pic>
        <p:nvPicPr>
          <p:cNvPr id="16392" name="Picture 6" descr="http://www.binaanews.net/fr/article/images/T_2acc6928-0a8e-40cf-bf21-8b0d31db100a.jpg"/>
          <p:cNvPicPr>
            <a:picLocks noChangeAspect="1" noChangeArrowheads="1"/>
          </p:cNvPicPr>
          <p:nvPr/>
        </p:nvPicPr>
        <p:blipFill>
          <a:blip r:embed="rId5"/>
          <a:srcRect/>
          <a:stretch>
            <a:fillRect/>
          </a:stretch>
        </p:blipFill>
        <p:spPr bwMode="auto">
          <a:xfrm>
            <a:off x="5353050" y="957263"/>
            <a:ext cx="3179763" cy="2386012"/>
          </a:xfrm>
          <a:prstGeom prst="rect">
            <a:avLst/>
          </a:prstGeom>
          <a:noFill/>
          <a:ln w="9525">
            <a:noFill/>
            <a:miter lim="800000"/>
            <a:headEnd/>
            <a:tailEnd/>
          </a:ln>
        </p:spPr>
      </p:pic>
      <p:pic>
        <p:nvPicPr>
          <p:cNvPr id="16393" name="Picture 8" descr="http://www.iictunisi.esteri.it/IIC_Tunisi/webform/..%5C..%5CIICManager%5CUpload%5CIMG%5C%5CTunisi%5C11.jpg"/>
          <p:cNvPicPr>
            <a:picLocks noChangeAspect="1" noChangeArrowheads="1"/>
          </p:cNvPicPr>
          <p:nvPr/>
        </p:nvPicPr>
        <p:blipFill>
          <a:blip r:embed="rId6"/>
          <a:srcRect/>
          <a:stretch>
            <a:fillRect/>
          </a:stretch>
        </p:blipFill>
        <p:spPr bwMode="auto">
          <a:xfrm>
            <a:off x="5384800" y="3494088"/>
            <a:ext cx="3157538" cy="22288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9"/>
          <p:cNvSpPr>
            <a:spLocks noChangeArrowheads="1"/>
          </p:cNvSpPr>
          <p:nvPr/>
        </p:nvSpPr>
        <p:spPr bwMode="auto">
          <a:xfrm>
            <a:off x="1458913" y="95250"/>
            <a:ext cx="7600950" cy="719138"/>
          </a:xfrm>
          <a:prstGeom prst="rect">
            <a:avLst/>
          </a:prstGeom>
          <a:solidFill>
            <a:srgbClr val="663300">
              <a:alpha val="18823"/>
            </a:srgbClr>
          </a:solidFill>
          <a:ln w="0">
            <a:solidFill>
              <a:schemeClr val="bg1"/>
            </a:solidFill>
            <a:miter lim="800000"/>
            <a:headEnd/>
            <a:tailEnd/>
          </a:ln>
        </p:spPr>
        <p:txBody>
          <a:bodyPr wrap="none" anchor="ctr"/>
          <a:lstStyle/>
          <a:p>
            <a:endParaRPr lang="fr-FR"/>
          </a:p>
        </p:txBody>
      </p:sp>
      <p:sp>
        <p:nvSpPr>
          <p:cNvPr id="17410" name="ZoneTexte 4"/>
          <p:cNvSpPr txBox="1">
            <a:spLocks noChangeArrowheads="1"/>
          </p:cNvSpPr>
          <p:nvPr/>
        </p:nvSpPr>
        <p:spPr bwMode="auto">
          <a:xfrm>
            <a:off x="1639888" y="171450"/>
            <a:ext cx="7489825" cy="646113"/>
          </a:xfrm>
          <a:prstGeom prst="rect">
            <a:avLst/>
          </a:prstGeom>
          <a:noFill/>
          <a:ln w="9525">
            <a:noFill/>
            <a:miter lim="800000"/>
            <a:headEnd/>
            <a:tailEnd/>
          </a:ln>
        </p:spPr>
        <p:txBody>
          <a:bodyPr>
            <a:spAutoFit/>
          </a:bodyPr>
          <a:lstStyle/>
          <a:p>
            <a:pPr algn="ctr"/>
            <a:r>
              <a:rPr lang="fr-FR"/>
              <a:t>FESTIVAL INTERNATIONAL DE CARTHAGE </a:t>
            </a:r>
          </a:p>
          <a:p>
            <a:pPr algn="ctr"/>
            <a:r>
              <a:rPr lang="fr-FR"/>
              <a:t>du 5 au 15 juillet 2012</a:t>
            </a:r>
          </a:p>
        </p:txBody>
      </p:sp>
      <p:pic>
        <p:nvPicPr>
          <p:cNvPr id="17411" name="Picture 2" descr="Festival International de Carthage"/>
          <p:cNvPicPr>
            <a:picLocks noChangeAspect="1" noChangeArrowheads="1"/>
          </p:cNvPicPr>
          <p:nvPr/>
        </p:nvPicPr>
        <p:blipFill>
          <a:blip r:embed="rId2"/>
          <a:srcRect/>
          <a:stretch>
            <a:fillRect/>
          </a:stretch>
        </p:blipFill>
        <p:spPr bwMode="auto">
          <a:xfrm>
            <a:off x="5003800" y="1196975"/>
            <a:ext cx="3810000" cy="3810000"/>
          </a:xfrm>
          <a:prstGeom prst="rect">
            <a:avLst/>
          </a:prstGeom>
          <a:noFill/>
          <a:ln w="9525">
            <a:noFill/>
            <a:miter lim="800000"/>
            <a:headEnd/>
            <a:tailEnd/>
          </a:ln>
        </p:spPr>
      </p:pic>
      <p:pic>
        <p:nvPicPr>
          <p:cNvPr id="17412" name="Image 3" descr="LOGO CJ ENTIER2 BLC.eps"/>
          <p:cNvPicPr>
            <a:picLocks noChangeAspect="1"/>
          </p:cNvPicPr>
          <p:nvPr/>
        </p:nvPicPr>
        <p:blipFill>
          <a:blip r:embed="rId3"/>
          <a:srcRect/>
          <a:stretch>
            <a:fillRect/>
          </a:stretch>
        </p:blipFill>
        <p:spPr bwMode="auto">
          <a:xfrm>
            <a:off x="0" y="0"/>
            <a:ext cx="1781175" cy="1736725"/>
          </a:xfrm>
          <a:prstGeom prst="rect">
            <a:avLst/>
          </a:prstGeom>
          <a:noFill/>
          <a:ln w="9525">
            <a:noFill/>
            <a:miter lim="800000"/>
            <a:headEnd/>
            <a:tailEnd/>
          </a:ln>
        </p:spPr>
      </p:pic>
      <p:sp>
        <p:nvSpPr>
          <p:cNvPr id="17413" name="Rectangle 9"/>
          <p:cNvSpPr>
            <a:spLocks noChangeArrowheads="1"/>
          </p:cNvSpPr>
          <p:nvPr/>
        </p:nvSpPr>
        <p:spPr bwMode="auto">
          <a:xfrm>
            <a:off x="755650" y="5443538"/>
            <a:ext cx="7920038" cy="1162050"/>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7414" name="ZoneTexte 9"/>
          <p:cNvSpPr txBox="1">
            <a:spLocks noChangeArrowheads="1"/>
          </p:cNvSpPr>
          <p:nvPr/>
        </p:nvSpPr>
        <p:spPr bwMode="auto">
          <a:xfrm>
            <a:off x="914400" y="5424488"/>
            <a:ext cx="7761288" cy="1200150"/>
          </a:xfrm>
          <a:prstGeom prst="rect">
            <a:avLst/>
          </a:prstGeom>
          <a:noFill/>
          <a:ln w="9525">
            <a:noFill/>
            <a:miter lim="800000"/>
            <a:headEnd/>
            <a:tailEnd/>
          </a:ln>
        </p:spPr>
        <p:txBody>
          <a:bodyPr>
            <a:spAutoFit/>
          </a:bodyPr>
          <a:lstStyle/>
          <a:p>
            <a:r>
              <a:rPr lang="fr-FR"/>
              <a:t>Considéré comme l'un des festivals arabes, africains et mondiaux les plus importants, le Festival international de Carthage est abrité par le théâtre antique de Carthage restauré au début du xxe siècle et doté d'une capacité d'accueil de 7500 spectateurs.</a:t>
            </a:r>
          </a:p>
        </p:txBody>
      </p:sp>
      <p:pic>
        <p:nvPicPr>
          <p:cNvPr id="17415" name="Picture 4" descr="http://www.lesagendas.tn/uploads/photos/1339670355.jpg"/>
          <p:cNvPicPr>
            <a:picLocks noChangeAspect="1" noChangeArrowheads="1"/>
          </p:cNvPicPr>
          <p:nvPr/>
        </p:nvPicPr>
        <p:blipFill>
          <a:blip r:embed="rId4"/>
          <a:srcRect/>
          <a:stretch>
            <a:fillRect/>
          </a:stretch>
        </p:blipFill>
        <p:spPr bwMode="auto">
          <a:xfrm>
            <a:off x="323850" y="2276475"/>
            <a:ext cx="4221163" cy="27305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8434"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8435" name="ZoneTexte 1"/>
          <p:cNvSpPr txBox="1">
            <a:spLocks noChangeArrowheads="1"/>
          </p:cNvSpPr>
          <p:nvPr/>
        </p:nvSpPr>
        <p:spPr bwMode="auto">
          <a:xfrm>
            <a:off x="1639888" y="171450"/>
            <a:ext cx="7489825" cy="369888"/>
          </a:xfrm>
          <a:prstGeom prst="rect">
            <a:avLst/>
          </a:prstGeom>
          <a:noFill/>
          <a:ln w="9525">
            <a:noFill/>
            <a:miter lim="800000"/>
            <a:headEnd/>
            <a:tailEnd/>
          </a:ln>
        </p:spPr>
        <p:txBody>
          <a:bodyPr>
            <a:spAutoFit/>
          </a:bodyPr>
          <a:lstStyle/>
          <a:p>
            <a:pPr algn="ctr"/>
            <a:r>
              <a:rPr lang="fr-FR"/>
              <a:t>FESTIVAL DE LA MEDINA DE TUNIS du 20 juillet au 19 aout 2012</a:t>
            </a:r>
          </a:p>
        </p:txBody>
      </p:sp>
      <p:sp>
        <p:nvSpPr>
          <p:cNvPr id="18436" name="Rectangle 9"/>
          <p:cNvSpPr>
            <a:spLocks noChangeArrowheads="1"/>
          </p:cNvSpPr>
          <p:nvPr/>
        </p:nvSpPr>
        <p:spPr bwMode="auto">
          <a:xfrm>
            <a:off x="417513" y="5133975"/>
            <a:ext cx="8640762" cy="1439863"/>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8437" name="ZoneTexte 9"/>
          <p:cNvSpPr txBox="1">
            <a:spLocks noChangeArrowheads="1"/>
          </p:cNvSpPr>
          <p:nvPr/>
        </p:nvSpPr>
        <p:spPr bwMode="auto">
          <a:xfrm>
            <a:off x="684213" y="5373688"/>
            <a:ext cx="8208962" cy="1200150"/>
          </a:xfrm>
          <a:prstGeom prst="rect">
            <a:avLst/>
          </a:prstGeom>
          <a:noFill/>
          <a:ln w="9525">
            <a:noFill/>
            <a:miter lim="800000"/>
            <a:headEnd/>
            <a:tailEnd/>
          </a:ln>
        </p:spPr>
        <p:txBody>
          <a:bodyPr>
            <a:spAutoFit/>
          </a:bodyPr>
          <a:lstStyle/>
          <a:p>
            <a:pPr algn="ctr"/>
            <a:r>
              <a:rPr lang="fr-FR"/>
              <a:t>Le festival de la médina se déroule pendant le ramadan dans les palais et les centres culturels. Il propose des concerts, des récitals et des spectacles. Cela permet d’éveiller et captiver l’esprit afin d’oublier les privations du jour. Pour les soirées, elles sont illuminées par la danse théâtrale tarab, la musique,…</a:t>
            </a:r>
          </a:p>
        </p:txBody>
      </p:sp>
      <p:pic>
        <p:nvPicPr>
          <p:cNvPr id="18438" name="Picture 2" descr="http://www.voyagesphotosmanu.com/Complet/images/tunis_medina_porte_gr.jpg"/>
          <p:cNvPicPr>
            <a:picLocks noChangeAspect="1" noChangeArrowheads="1"/>
          </p:cNvPicPr>
          <p:nvPr/>
        </p:nvPicPr>
        <p:blipFill>
          <a:blip r:embed="rId3"/>
          <a:srcRect/>
          <a:stretch>
            <a:fillRect/>
          </a:stretch>
        </p:blipFill>
        <p:spPr bwMode="auto">
          <a:xfrm>
            <a:off x="6357938" y="1196975"/>
            <a:ext cx="2503487" cy="3822700"/>
          </a:xfrm>
          <a:prstGeom prst="rect">
            <a:avLst/>
          </a:prstGeom>
          <a:noFill/>
          <a:ln w="9525">
            <a:noFill/>
            <a:miter lim="800000"/>
            <a:headEnd/>
            <a:tailEnd/>
          </a:ln>
        </p:spPr>
      </p:pic>
      <p:pic>
        <p:nvPicPr>
          <p:cNvPr id="18439" name="Picture 4" descr="http://farm7.staticflickr.com/6070/6035387262_2f38abe186_z.jpg"/>
          <p:cNvPicPr>
            <a:picLocks noChangeAspect="1" noChangeArrowheads="1"/>
          </p:cNvPicPr>
          <p:nvPr/>
        </p:nvPicPr>
        <p:blipFill>
          <a:blip r:embed="rId4"/>
          <a:srcRect/>
          <a:stretch>
            <a:fillRect/>
          </a:stretch>
        </p:blipFill>
        <p:spPr bwMode="auto">
          <a:xfrm>
            <a:off x="1042988" y="1412875"/>
            <a:ext cx="4721225" cy="3540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9458" name="ZoneTexte 4"/>
          <p:cNvSpPr txBox="1">
            <a:spLocks noChangeArrowheads="1"/>
          </p:cNvSpPr>
          <p:nvPr/>
        </p:nvSpPr>
        <p:spPr bwMode="auto">
          <a:xfrm>
            <a:off x="1639888" y="171450"/>
            <a:ext cx="7489825" cy="646113"/>
          </a:xfrm>
          <a:prstGeom prst="rect">
            <a:avLst/>
          </a:prstGeom>
          <a:noFill/>
          <a:ln w="9525">
            <a:noFill/>
            <a:miter lim="800000"/>
            <a:headEnd/>
            <a:tailEnd/>
          </a:ln>
        </p:spPr>
        <p:txBody>
          <a:bodyPr>
            <a:spAutoFit/>
          </a:bodyPr>
          <a:lstStyle/>
          <a:p>
            <a:pPr algn="ctr"/>
            <a:r>
              <a:rPr lang="fr-FR"/>
              <a:t>FESTIVAL INTERNATIONAL DU FILM DE KELIBIA </a:t>
            </a:r>
          </a:p>
          <a:p>
            <a:pPr algn="ctr"/>
            <a:r>
              <a:rPr lang="fr-FR"/>
              <a:t>du 25 aout au 1 septembre 2012</a:t>
            </a:r>
          </a:p>
        </p:txBody>
      </p:sp>
      <p:pic>
        <p:nvPicPr>
          <p:cNvPr id="19459"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19460" name="Rectangle 9"/>
          <p:cNvSpPr>
            <a:spLocks noChangeArrowheads="1"/>
          </p:cNvSpPr>
          <p:nvPr/>
        </p:nvSpPr>
        <p:spPr bwMode="auto">
          <a:xfrm>
            <a:off x="250825" y="5300663"/>
            <a:ext cx="8707438" cy="1441450"/>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19461" name="ZoneTexte 9"/>
          <p:cNvSpPr txBox="1">
            <a:spLocks noChangeArrowheads="1"/>
          </p:cNvSpPr>
          <p:nvPr/>
        </p:nvSpPr>
        <p:spPr bwMode="auto">
          <a:xfrm>
            <a:off x="436563" y="5300663"/>
            <a:ext cx="8496300" cy="2308225"/>
          </a:xfrm>
          <a:prstGeom prst="rect">
            <a:avLst/>
          </a:prstGeom>
          <a:noFill/>
          <a:ln w="9525">
            <a:noFill/>
            <a:miter lim="800000"/>
            <a:headEnd/>
            <a:tailEnd/>
          </a:ln>
        </p:spPr>
        <p:txBody>
          <a:bodyPr>
            <a:spAutoFit/>
          </a:bodyPr>
          <a:lstStyle/>
          <a:p>
            <a:r>
              <a:rPr lang="fr-FR"/>
              <a:t>Cette manifestation enregistre la participation de plusieurs pays arabes et étrangers, à savoir l’Algérie, la Syrie, la Jordanie, la Palestine, l’Iran, la France, la Turquie, la Russie et le Japon.</a:t>
            </a:r>
            <a:br>
              <a:rPr lang="fr-FR"/>
            </a:br>
            <a:r>
              <a:rPr lang="fr-FR"/>
              <a:t>Rendez-vous artistique incontournable, il a pu au fil des années insuffler la vie à plusieurs espaces culturels.</a:t>
            </a:r>
          </a:p>
          <a:p>
            <a:r>
              <a:rPr lang="fr-FR"/>
              <a:t/>
            </a:r>
            <a:br>
              <a:rPr lang="fr-FR"/>
            </a:br>
            <a:r>
              <a:rPr lang="fr-FR"/>
              <a:t/>
            </a:r>
            <a:br>
              <a:rPr lang="fr-FR"/>
            </a:br>
            <a:endParaRPr lang="fr-FR"/>
          </a:p>
        </p:txBody>
      </p:sp>
      <p:pic>
        <p:nvPicPr>
          <p:cNvPr id="19462" name="Picture 6" descr="http://www.sudplanete.net/_uploads/images/murmures/evt_FIFAK_2012_ban.jpg"/>
          <p:cNvPicPr>
            <a:picLocks noChangeAspect="1" noChangeArrowheads="1"/>
          </p:cNvPicPr>
          <p:nvPr/>
        </p:nvPicPr>
        <p:blipFill>
          <a:blip r:embed="rId3"/>
          <a:srcRect/>
          <a:stretch>
            <a:fillRect/>
          </a:stretch>
        </p:blipFill>
        <p:spPr bwMode="auto">
          <a:xfrm>
            <a:off x="6156325" y="1125538"/>
            <a:ext cx="2466975" cy="3192462"/>
          </a:xfrm>
          <a:prstGeom prst="rect">
            <a:avLst/>
          </a:prstGeom>
          <a:noFill/>
          <a:ln w="9525">
            <a:noFill/>
            <a:miter lim="800000"/>
            <a:headEnd/>
            <a:tailEnd/>
          </a:ln>
        </p:spPr>
      </p:pic>
      <p:pic>
        <p:nvPicPr>
          <p:cNvPr id="19463" name="Picture 10" descr="http://www.tekiano.com/actualite/storage/images/2008/theat250709.jpg"/>
          <p:cNvPicPr>
            <a:picLocks noChangeAspect="1" noChangeArrowheads="1"/>
          </p:cNvPicPr>
          <p:nvPr/>
        </p:nvPicPr>
        <p:blipFill>
          <a:blip r:embed="rId4"/>
          <a:srcRect/>
          <a:stretch>
            <a:fillRect/>
          </a:stretch>
        </p:blipFill>
        <p:spPr bwMode="auto">
          <a:xfrm>
            <a:off x="890588" y="1935163"/>
            <a:ext cx="4762500" cy="31718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Image 3" descr="LOGO CJ ENTIER2 BLC.eps"/>
          <p:cNvPicPr>
            <a:picLocks noChangeAspect="1"/>
          </p:cNvPicPr>
          <p:nvPr/>
        </p:nvPicPr>
        <p:blipFill>
          <a:blip r:embed="rId2"/>
          <a:srcRect/>
          <a:stretch>
            <a:fillRect/>
          </a:stretch>
        </p:blipFill>
        <p:spPr bwMode="auto">
          <a:xfrm>
            <a:off x="0" y="0"/>
            <a:ext cx="1781175" cy="1736725"/>
          </a:xfrm>
          <a:prstGeom prst="rect">
            <a:avLst/>
          </a:prstGeom>
          <a:noFill/>
          <a:ln w="9525">
            <a:noFill/>
            <a:miter lim="800000"/>
            <a:headEnd/>
            <a:tailEnd/>
          </a:ln>
        </p:spPr>
      </p:pic>
      <p:sp>
        <p:nvSpPr>
          <p:cNvPr id="20482" name="Rectangle 9"/>
          <p:cNvSpPr>
            <a:spLocks noChangeArrowheads="1"/>
          </p:cNvSpPr>
          <p:nvPr/>
        </p:nvSpPr>
        <p:spPr bwMode="auto">
          <a:xfrm>
            <a:off x="1458913" y="95250"/>
            <a:ext cx="7600950" cy="719138"/>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20483" name="ZoneTexte 1"/>
          <p:cNvSpPr txBox="1">
            <a:spLocks noChangeArrowheads="1"/>
          </p:cNvSpPr>
          <p:nvPr/>
        </p:nvSpPr>
        <p:spPr bwMode="auto">
          <a:xfrm>
            <a:off x="1639888" y="171450"/>
            <a:ext cx="7489825" cy="369888"/>
          </a:xfrm>
          <a:prstGeom prst="rect">
            <a:avLst/>
          </a:prstGeom>
          <a:noFill/>
          <a:ln w="9525">
            <a:noFill/>
            <a:miter lim="800000"/>
            <a:headEnd/>
            <a:tailEnd/>
          </a:ln>
        </p:spPr>
        <p:txBody>
          <a:bodyPr>
            <a:spAutoFit/>
          </a:bodyPr>
          <a:lstStyle/>
          <a:p>
            <a:pPr algn="ctr"/>
            <a:r>
              <a:rPr lang="fr-FR"/>
              <a:t>LE FESTIVAL POP IN DJERBA du 27 aout au 2 septembre 2012</a:t>
            </a:r>
          </a:p>
        </p:txBody>
      </p:sp>
      <p:sp>
        <p:nvSpPr>
          <p:cNvPr id="20484" name="Rectangle 9"/>
          <p:cNvSpPr>
            <a:spLocks noChangeArrowheads="1"/>
          </p:cNvSpPr>
          <p:nvPr/>
        </p:nvSpPr>
        <p:spPr bwMode="auto">
          <a:xfrm>
            <a:off x="417513" y="5133975"/>
            <a:ext cx="8640762" cy="1439863"/>
          </a:xfrm>
          <a:prstGeom prst="rect">
            <a:avLst/>
          </a:prstGeom>
          <a:solidFill>
            <a:srgbClr val="663300">
              <a:alpha val="39999"/>
            </a:srgbClr>
          </a:solidFill>
          <a:ln w="0">
            <a:solidFill>
              <a:schemeClr val="bg1"/>
            </a:solidFill>
            <a:miter lim="800000"/>
            <a:headEnd/>
            <a:tailEnd/>
          </a:ln>
        </p:spPr>
        <p:txBody>
          <a:bodyPr wrap="none" anchor="ctr"/>
          <a:lstStyle/>
          <a:p>
            <a:endParaRPr lang="fr-FR"/>
          </a:p>
        </p:txBody>
      </p:sp>
      <p:sp>
        <p:nvSpPr>
          <p:cNvPr id="20485" name="ZoneTexte 9"/>
          <p:cNvSpPr txBox="1">
            <a:spLocks noChangeArrowheads="1"/>
          </p:cNvSpPr>
          <p:nvPr/>
        </p:nvSpPr>
        <p:spPr bwMode="auto">
          <a:xfrm>
            <a:off x="633413" y="5133975"/>
            <a:ext cx="8208962" cy="1476375"/>
          </a:xfrm>
          <a:prstGeom prst="rect">
            <a:avLst/>
          </a:prstGeom>
          <a:noFill/>
          <a:ln w="9525">
            <a:noFill/>
            <a:miter lim="800000"/>
            <a:headEnd/>
            <a:tailEnd/>
          </a:ln>
        </p:spPr>
        <p:txBody>
          <a:bodyPr>
            <a:spAutoFit/>
          </a:bodyPr>
          <a:lstStyle/>
          <a:p>
            <a:pPr algn="ctr"/>
            <a:r>
              <a:rPr lang="fr-FR"/>
              <a:t>Le festival Pop in Djerba s'installe sur le bord de mer pour offrir une programmation qui déménage, entre rock et électro, avec des artistes de notoriété internationale. Plus de 8000 personnes réunies sur 3 hectares sur les rivages de Tunisie.</a:t>
            </a:r>
          </a:p>
          <a:p>
            <a:pPr algn="ctr"/>
            <a:r>
              <a:rPr lang="fr-FR"/>
              <a:t>http://www.popindjerba.com/</a:t>
            </a:r>
          </a:p>
        </p:txBody>
      </p:sp>
      <p:pic>
        <p:nvPicPr>
          <p:cNvPr id="20486" name="Picture 4" descr="http://musique.portail.free.fr/actualites/23-05-2012/pop-in-djerba-le-festival-electro-rock-tunisien/festivalderba23052012.jpg"/>
          <p:cNvPicPr>
            <a:picLocks noChangeAspect="1" noChangeArrowheads="1"/>
          </p:cNvPicPr>
          <p:nvPr/>
        </p:nvPicPr>
        <p:blipFill>
          <a:blip r:embed="rId3"/>
          <a:srcRect/>
          <a:stretch>
            <a:fillRect/>
          </a:stretch>
        </p:blipFill>
        <p:spPr bwMode="auto">
          <a:xfrm>
            <a:off x="4919663" y="981075"/>
            <a:ext cx="3929062" cy="3929063"/>
          </a:xfrm>
          <a:prstGeom prst="rect">
            <a:avLst/>
          </a:prstGeom>
          <a:noFill/>
          <a:ln w="9525">
            <a:noFill/>
            <a:miter lim="800000"/>
            <a:headEnd/>
            <a:tailEnd/>
          </a:ln>
        </p:spPr>
      </p:pic>
      <p:pic>
        <p:nvPicPr>
          <p:cNvPr id="20487" name="Picture 6" descr="http://idata.over-blog.com/1/50/59/42/album-Mario-Scolas----photos-du-Maroc/Hassan-Al-Ahmed/FM__26_.jpg"/>
          <p:cNvPicPr>
            <a:picLocks noChangeAspect="1" noChangeArrowheads="1"/>
          </p:cNvPicPr>
          <p:nvPr/>
        </p:nvPicPr>
        <p:blipFill>
          <a:blip r:embed="rId4"/>
          <a:srcRect/>
          <a:stretch>
            <a:fillRect/>
          </a:stretch>
        </p:blipFill>
        <p:spPr bwMode="auto">
          <a:xfrm>
            <a:off x="179388" y="2103438"/>
            <a:ext cx="4206875" cy="2806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3153</TotalTime>
  <Words>271</Words>
  <Application>Microsoft Office PowerPoint</Application>
  <PresentationFormat>Affichage à l'écran (4:3)</PresentationFormat>
  <Paragraphs>16</Paragraphs>
  <Slides>6</Slides>
  <Notes>0</Notes>
  <HiddenSlides>0</HiddenSlides>
  <MMClips>0</MMClips>
  <ScaleCrop>false</ScaleCrop>
  <HeadingPairs>
    <vt:vector size="6" baseType="variant">
      <vt:variant>
        <vt:lpstr>Polices utilisées</vt:lpstr>
      </vt:variant>
      <vt:variant>
        <vt:i4>9</vt:i4>
      </vt:variant>
      <vt:variant>
        <vt:lpstr>Modèle de conception</vt:lpstr>
      </vt:variant>
      <vt:variant>
        <vt:i4>2</vt:i4>
      </vt:variant>
      <vt:variant>
        <vt:lpstr>Titres des diapositives</vt:lpstr>
      </vt:variant>
      <vt:variant>
        <vt:i4>6</vt:i4>
      </vt:variant>
    </vt:vector>
  </HeadingPairs>
  <TitlesOfParts>
    <vt:vector size="17" baseType="lpstr">
      <vt:lpstr>Maiandra GD</vt:lpstr>
      <vt:lpstr>Arial</vt:lpstr>
      <vt:lpstr>Lucida Sans</vt:lpstr>
      <vt:lpstr>Book Antiqua</vt:lpstr>
      <vt:lpstr>Wingdings 2</vt:lpstr>
      <vt:lpstr>Wingdings</vt:lpstr>
      <vt:lpstr>Wingdings 3</vt:lpstr>
      <vt:lpstr>Calibri</vt:lpstr>
      <vt:lpstr>Imprint MT Shadow</vt:lpstr>
      <vt:lpstr>Apex</vt:lpstr>
      <vt:lpstr>Apex</vt:lpstr>
      <vt:lpstr>Diapositive 1</vt:lpstr>
      <vt:lpstr>Diapositive 2</vt:lpstr>
      <vt:lpstr>Diapositive 3</vt:lpstr>
      <vt:lpstr>Diapositive 4</vt:lpstr>
      <vt:lpstr>Diapositive 5</vt:lpstr>
      <vt:lpstr>Diapositive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camille</dc:creator>
  <cp:lastModifiedBy>claire</cp:lastModifiedBy>
  <cp:revision>215</cp:revision>
  <dcterms:created xsi:type="dcterms:W3CDTF">2010-01-11T15:17:50Z</dcterms:created>
  <dcterms:modified xsi:type="dcterms:W3CDTF">2012-07-06T09:51:42Z</dcterms:modified>
</cp:coreProperties>
</file>