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8"/>
  </p:notesMasterIdLst>
  <p:sldIdLst>
    <p:sldId id="412" r:id="rId2"/>
    <p:sldId id="438" r:id="rId3"/>
    <p:sldId id="433" r:id="rId4"/>
    <p:sldId id="435" r:id="rId5"/>
    <p:sldId id="436" r:id="rId6"/>
    <p:sldId id="437" r:id="rId7"/>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Maiandra GD" pitchFamily="34" charset="0"/>
        <a:ea typeface="+mn-ea"/>
        <a:cs typeface="+mn-cs"/>
      </a:defRPr>
    </a:lvl1pPr>
    <a:lvl2pPr marL="457200" algn="l" rtl="0" fontAlgn="base">
      <a:spcBef>
        <a:spcPct val="0"/>
      </a:spcBef>
      <a:spcAft>
        <a:spcPct val="0"/>
      </a:spcAft>
      <a:defRPr kern="1200">
        <a:solidFill>
          <a:schemeClr val="tx1"/>
        </a:solidFill>
        <a:latin typeface="Maiandra GD" pitchFamily="34" charset="0"/>
        <a:ea typeface="+mn-ea"/>
        <a:cs typeface="+mn-cs"/>
      </a:defRPr>
    </a:lvl2pPr>
    <a:lvl3pPr marL="914400" algn="l" rtl="0" fontAlgn="base">
      <a:spcBef>
        <a:spcPct val="0"/>
      </a:spcBef>
      <a:spcAft>
        <a:spcPct val="0"/>
      </a:spcAft>
      <a:defRPr kern="1200">
        <a:solidFill>
          <a:schemeClr val="tx1"/>
        </a:solidFill>
        <a:latin typeface="Maiandra GD" pitchFamily="34" charset="0"/>
        <a:ea typeface="+mn-ea"/>
        <a:cs typeface="+mn-cs"/>
      </a:defRPr>
    </a:lvl3pPr>
    <a:lvl4pPr marL="1371600" algn="l" rtl="0" fontAlgn="base">
      <a:spcBef>
        <a:spcPct val="0"/>
      </a:spcBef>
      <a:spcAft>
        <a:spcPct val="0"/>
      </a:spcAft>
      <a:defRPr kern="1200">
        <a:solidFill>
          <a:schemeClr val="tx1"/>
        </a:solidFill>
        <a:latin typeface="Maiandra GD" pitchFamily="34" charset="0"/>
        <a:ea typeface="+mn-ea"/>
        <a:cs typeface="+mn-cs"/>
      </a:defRPr>
    </a:lvl4pPr>
    <a:lvl5pPr marL="1828800" algn="l" rtl="0" fontAlgn="base">
      <a:spcBef>
        <a:spcPct val="0"/>
      </a:spcBef>
      <a:spcAft>
        <a:spcPct val="0"/>
      </a:spcAft>
      <a:defRPr kern="1200">
        <a:solidFill>
          <a:schemeClr val="tx1"/>
        </a:solidFill>
        <a:latin typeface="Maiandra GD" pitchFamily="34" charset="0"/>
        <a:ea typeface="+mn-ea"/>
        <a:cs typeface="+mn-cs"/>
      </a:defRPr>
    </a:lvl5pPr>
    <a:lvl6pPr marL="2286000" algn="l" defTabSz="914400" rtl="0" eaLnBrk="1" latinLnBrk="0" hangingPunct="1">
      <a:defRPr kern="1200">
        <a:solidFill>
          <a:schemeClr val="tx1"/>
        </a:solidFill>
        <a:latin typeface="Maiandra GD" pitchFamily="34" charset="0"/>
        <a:ea typeface="+mn-ea"/>
        <a:cs typeface="+mn-cs"/>
      </a:defRPr>
    </a:lvl6pPr>
    <a:lvl7pPr marL="2743200" algn="l" defTabSz="914400" rtl="0" eaLnBrk="1" latinLnBrk="0" hangingPunct="1">
      <a:defRPr kern="1200">
        <a:solidFill>
          <a:schemeClr val="tx1"/>
        </a:solidFill>
        <a:latin typeface="Maiandra GD" pitchFamily="34" charset="0"/>
        <a:ea typeface="+mn-ea"/>
        <a:cs typeface="+mn-cs"/>
      </a:defRPr>
    </a:lvl7pPr>
    <a:lvl8pPr marL="3200400" algn="l" defTabSz="914400" rtl="0" eaLnBrk="1" latinLnBrk="0" hangingPunct="1">
      <a:defRPr kern="1200">
        <a:solidFill>
          <a:schemeClr val="tx1"/>
        </a:solidFill>
        <a:latin typeface="Maiandra GD" pitchFamily="34" charset="0"/>
        <a:ea typeface="+mn-ea"/>
        <a:cs typeface="+mn-cs"/>
      </a:defRPr>
    </a:lvl8pPr>
    <a:lvl9pPr marL="3657600" algn="l" defTabSz="914400" rtl="0" eaLnBrk="1" latinLnBrk="0" hangingPunct="1">
      <a:defRPr kern="1200">
        <a:solidFill>
          <a:schemeClr val="tx1"/>
        </a:solidFill>
        <a:latin typeface="Maiandra G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C0DE"/>
    <a:srgbClr val="663300"/>
    <a:srgbClr val="FF9933"/>
    <a:srgbClr val="FFD54F"/>
    <a:srgbClr val="FFCF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798" autoAdjust="0"/>
    <p:restoredTop sz="99078" autoAdjust="0"/>
  </p:normalViewPr>
  <p:slideViewPr>
    <p:cSldViewPr>
      <p:cViewPr>
        <p:scale>
          <a:sx n="80" d="100"/>
          <a:sy n="80" d="100"/>
        </p:scale>
        <p:origin x="-594" y="-7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42"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atin typeface="Arial" charset="0"/>
              </a:defRPr>
            </a:lvl1pPr>
          </a:lstStyle>
          <a:p>
            <a:pPr>
              <a:defRPr/>
            </a:pPr>
            <a:endParaRPr lang="fr-FR"/>
          </a:p>
        </p:txBody>
      </p:sp>
      <p:sp>
        <p:nvSpPr>
          <p:cNvPr id="3" name="Espace réservé de la date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atin typeface="Arial" charset="0"/>
              </a:defRPr>
            </a:lvl1pPr>
          </a:lstStyle>
          <a:p>
            <a:pPr>
              <a:defRPr/>
            </a:pPr>
            <a:fld id="{25040034-6259-4B2E-8549-EE1DE0CF104F}" type="datetimeFigureOut">
              <a:rPr lang="fr-FR"/>
              <a:pPr>
                <a:defRPr/>
              </a:pPr>
              <a:t>09/07/2012</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atin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atin typeface="Arial" charset="0"/>
              </a:defRPr>
            </a:lvl1pPr>
          </a:lstStyle>
          <a:p>
            <a:pPr>
              <a:defRPr/>
            </a:pPr>
            <a:fld id="{A549448E-18CD-4F2D-8904-BAFE0E61A3DE}" type="slidenum">
              <a:rPr lang="fr-FR"/>
              <a:pPr>
                <a:defRPr/>
              </a:pPr>
              <a:t>‹N°›</a:t>
            </a:fld>
            <a:endParaRPr lang="fr-FR"/>
          </a:p>
        </p:txBody>
      </p:sp>
    </p:spTree>
    <p:extLst>
      <p:ext uri="{BB962C8B-B14F-4D97-AF65-F5344CB8AC3E}">
        <p14:creationId xmlns:p14="http://schemas.microsoft.com/office/powerpoint/2010/main" val="2182845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fr-FR" smtClean="0"/>
              <a:t>Cliquez pour modifier le style du titre</a:t>
            </a:r>
            <a:endParaRPr lang="en-US"/>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BC3673C5-A90C-4BA4-8BA9-8EC0012089B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B2B1111A-6A82-4C94-BEB1-90A2CBE6B741}"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FD571DC0-099F-406F-ACC6-5C178D11CEDB}"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603408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e la date 13"/>
          <p:cNvSpPr>
            <a:spLocks noGrp="1"/>
          </p:cNvSpPr>
          <p:nvPr>
            <p:ph type="dt" sz="half" idx="10"/>
          </p:nvPr>
        </p:nvSpPr>
        <p:spPr/>
        <p:txBody>
          <a:bodyPr/>
          <a:lstStyle>
            <a:lvl1pPr>
              <a:defRPr/>
            </a:lvl1pPr>
          </a:lstStyle>
          <a:p>
            <a:pPr>
              <a:defRPr/>
            </a:pPr>
            <a:endParaRPr lang="fr-FR"/>
          </a:p>
        </p:txBody>
      </p:sp>
      <p:sp>
        <p:nvSpPr>
          <p:cNvPr id="4" name="Espace réservé du pied de page 2"/>
          <p:cNvSpPr>
            <a:spLocks noGrp="1"/>
          </p:cNvSpPr>
          <p:nvPr>
            <p:ph type="ftr" sz="quarter" idx="11"/>
          </p:nvPr>
        </p:nvSpPr>
        <p:spPr/>
        <p:txBody>
          <a:bodyPr/>
          <a:lstStyle>
            <a:lvl1pPr>
              <a:defRPr/>
            </a:lvl1pPr>
          </a:lstStyle>
          <a:p>
            <a:pPr>
              <a:defRPr/>
            </a:pPr>
            <a:endParaRPr lang="fr-FR"/>
          </a:p>
        </p:txBody>
      </p:sp>
      <p:sp>
        <p:nvSpPr>
          <p:cNvPr id="5" name="Espace réservé du numéro de diapositive 22"/>
          <p:cNvSpPr>
            <a:spLocks noGrp="1"/>
          </p:cNvSpPr>
          <p:nvPr>
            <p:ph type="sldNum" sz="quarter" idx="12"/>
          </p:nvPr>
        </p:nvSpPr>
        <p:spPr/>
        <p:txBody>
          <a:bodyPr/>
          <a:lstStyle>
            <a:lvl1pPr>
              <a:defRPr/>
            </a:lvl1pPr>
          </a:lstStyle>
          <a:p>
            <a:pPr>
              <a:defRPr/>
            </a:pPr>
            <a:fld id="{30C96BBA-50C2-42D1-A3BA-82EC52F411BB}"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A4A95784-C2B2-4C1D-AF2C-8C461FF31653}"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D270419-9D19-4324-9BF5-34B74FB833CC}"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AF5D82DE-67D1-4C4B-AB36-EE444E0DAAB6}"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13"/>
          <p:cNvSpPr>
            <a:spLocks noGrp="1"/>
          </p:cNvSpPr>
          <p:nvPr>
            <p:ph type="dt" sz="half" idx="10"/>
          </p:nvPr>
        </p:nvSpPr>
        <p:spPr/>
        <p:txBody>
          <a:bodyPr/>
          <a:lstStyle>
            <a:lvl1pPr>
              <a:defRPr/>
            </a:lvl1pPr>
          </a:lstStyle>
          <a:p>
            <a:pPr>
              <a:defRPr/>
            </a:pPr>
            <a:endParaRPr lang="fr-FR"/>
          </a:p>
        </p:txBody>
      </p:sp>
      <p:sp>
        <p:nvSpPr>
          <p:cNvPr id="8" name="Espace réservé du pied de page 2"/>
          <p:cNvSpPr>
            <a:spLocks noGrp="1"/>
          </p:cNvSpPr>
          <p:nvPr>
            <p:ph type="ftr" sz="quarter" idx="11"/>
          </p:nvPr>
        </p:nvSpPr>
        <p:spPr/>
        <p:txBody>
          <a:bodyPr/>
          <a:lstStyle>
            <a:lvl1pPr>
              <a:defRPr/>
            </a:lvl1pPr>
          </a:lstStyle>
          <a:p>
            <a:pPr>
              <a:defRPr/>
            </a:pPr>
            <a:endParaRPr lang="fr-FR"/>
          </a:p>
        </p:txBody>
      </p:sp>
      <p:sp>
        <p:nvSpPr>
          <p:cNvPr id="9" name="Espace réservé du numéro de diapositive 22"/>
          <p:cNvSpPr>
            <a:spLocks noGrp="1"/>
          </p:cNvSpPr>
          <p:nvPr>
            <p:ph type="sldNum" sz="quarter" idx="12"/>
          </p:nvPr>
        </p:nvSpPr>
        <p:spPr/>
        <p:txBody>
          <a:bodyPr/>
          <a:lstStyle>
            <a:lvl1pPr>
              <a:defRPr/>
            </a:lvl1pPr>
          </a:lstStyle>
          <a:p>
            <a:pPr>
              <a:defRPr/>
            </a:pPr>
            <a:fld id="{6ABC3D89-3C33-45FC-A5E7-FF2E14A58F8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13"/>
          <p:cNvSpPr>
            <a:spLocks noGrp="1"/>
          </p:cNvSpPr>
          <p:nvPr>
            <p:ph type="dt" sz="half" idx="10"/>
          </p:nvPr>
        </p:nvSpPr>
        <p:spPr/>
        <p:txBody>
          <a:bodyPr/>
          <a:lstStyle>
            <a:lvl1pPr>
              <a:defRPr/>
            </a:lvl1pPr>
          </a:lstStyle>
          <a:p>
            <a:pPr>
              <a:defRPr/>
            </a:pPr>
            <a:endParaRPr lang="fr-FR"/>
          </a:p>
        </p:txBody>
      </p:sp>
      <p:sp>
        <p:nvSpPr>
          <p:cNvPr id="4" name="Espace réservé du pied de page 2"/>
          <p:cNvSpPr>
            <a:spLocks noGrp="1"/>
          </p:cNvSpPr>
          <p:nvPr>
            <p:ph type="ftr" sz="quarter" idx="11"/>
          </p:nvPr>
        </p:nvSpPr>
        <p:spPr/>
        <p:txBody>
          <a:bodyPr/>
          <a:lstStyle>
            <a:lvl1pPr>
              <a:defRPr/>
            </a:lvl1pPr>
          </a:lstStyle>
          <a:p>
            <a:pPr>
              <a:defRPr/>
            </a:pPr>
            <a:endParaRPr lang="fr-FR"/>
          </a:p>
        </p:txBody>
      </p:sp>
      <p:sp>
        <p:nvSpPr>
          <p:cNvPr id="5" name="Espace réservé du numéro de diapositive 22"/>
          <p:cNvSpPr>
            <a:spLocks noGrp="1"/>
          </p:cNvSpPr>
          <p:nvPr>
            <p:ph type="sldNum" sz="quarter" idx="12"/>
          </p:nvPr>
        </p:nvSpPr>
        <p:spPr/>
        <p:txBody>
          <a:bodyPr/>
          <a:lstStyle>
            <a:lvl1pPr>
              <a:defRPr/>
            </a:lvl1pPr>
          </a:lstStyle>
          <a:p>
            <a:pPr>
              <a:defRPr/>
            </a:pPr>
            <a:fld id="{2AB49ED9-7FDE-4DE6-8F9E-D909263CE65F}"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3"/>
          <p:cNvSpPr>
            <a:spLocks noGrp="1"/>
          </p:cNvSpPr>
          <p:nvPr>
            <p:ph type="dt" sz="half" idx="10"/>
          </p:nvPr>
        </p:nvSpPr>
        <p:spPr/>
        <p:txBody>
          <a:bodyPr/>
          <a:lstStyle>
            <a:lvl1pPr>
              <a:defRPr/>
            </a:lvl1pPr>
          </a:lstStyle>
          <a:p>
            <a:pPr>
              <a:defRPr/>
            </a:pPr>
            <a:endParaRPr lang="fr-FR"/>
          </a:p>
        </p:txBody>
      </p:sp>
      <p:sp>
        <p:nvSpPr>
          <p:cNvPr id="3" name="Espace réservé du pied de page 2"/>
          <p:cNvSpPr>
            <a:spLocks noGrp="1"/>
          </p:cNvSpPr>
          <p:nvPr>
            <p:ph type="ftr" sz="quarter" idx="11"/>
          </p:nvPr>
        </p:nvSpPr>
        <p:spPr/>
        <p:txBody>
          <a:bodyPr/>
          <a:lstStyle>
            <a:lvl1pPr>
              <a:defRPr/>
            </a:lvl1pPr>
          </a:lstStyle>
          <a:p>
            <a:pPr>
              <a:defRPr/>
            </a:pPr>
            <a:endParaRPr lang="fr-FR"/>
          </a:p>
        </p:txBody>
      </p:sp>
      <p:sp>
        <p:nvSpPr>
          <p:cNvPr id="4" name="Espace réservé du numéro de diapositive 22"/>
          <p:cNvSpPr>
            <a:spLocks noGrp="1"/>
          </p:cNvSpPr>
          <p:nvPr>
            <p:ph type="sldNum" sz="quarter" idx="12"/>
          </p:nvPr>
        </p:nvSpPr>
        <p:spPr/>
        <p:txBody>
          <a:bodyPr/>
          <a:lstStyle>
            <a:lvl1pPr>
              <a:defRPr/>
            </a:lvl1pPr>
          </a:lstStyle>
          <a:p>
            <a:pPr>
              <a:defRPr/>
            </a:pPr>
            <a:fld id="{D66053DA-8D3D-4368-A70E-0EEC6DB349AB}"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06D163CF-BE14-426A-B24A-22F3AEB83D07}"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923FCB74-EB75-42EB-BB58-EEAB3289BAED}"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3C0DE"/>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fr-FR" smtClean="0"/>
              <a:t>Cliquez pour modifier le style du titre</a:t>
            </a:r>
            <a:endParaRPr lang="en-US"/>
          </a:p>
        </p:txBody>
      </p:sp>
      <p:sp>
        <p:nvSpPr>
          <p:cNvPr id="1027" name="Espace réservé du texte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latin typeface="Arial" charset="0"/>
              </a:defRPr>
            </a:lvl1pPr>
          </a:lstStyle>
          <a:p>
            <a:pPr>
              <a:defRPr/>
            </a:pPr>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latin typeface="Arial" charset="0"/>
              </a:defRPr>
            </a:lvl1pPr>
          </a:lstStyle>
          <a:p>
            <a:pPr>
              <a:defRPr/>
            </a:pPr>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latin typeface="Arial" charset="0"/>
              </a:defRPr>
            </a:lvl1pPr>
          </a:lstStyle>
          <a:p>
            <a:pPr>
              <a:defRPr/>
            </a:pPr>
            <a:fld id="{0446066F-1672-4BB8-9E17-33AE4B5872B1}" type="slidenum">
              <a:rPr lang="fr-FR"/>
              <a:pPr>
                <a:defRPr/>
              </a:pPr>
              <a:t>‹N°›</a:t>
            </a:fld>
            <a:endParaRPr lang="fr-FR"/>
          </a:p>
        </p:txBody>
      </p:sp>
    </p:spTree>
  </p:cSld>
  <p:clrMap bg1="dk1" tx1="lt1" bg2="dk2" tx2="lt2" accent1="accent1" accent2="accent2" accent3="accent3" accent4="accent4" accent5="accent5" accent6="accent6" hlink="hlink" folHlink="folHlink"/>
  <p:sldLayoutIdLst>
    <p:sldLayoutId id="2147483864" r:id="rId1"/>
    <p:sldLayoutId id="2147483863" r:id="rId2"/>
    <p:sldLayoutId id="2147483865" r:id="rId3"/>
    <p:sldLayoutId id="2147483862" r:id="rId4"/>
    <p:sldLayoutId id="2147483861" r:id="rId5"/>
    <p:sldLayoutId id="2147483860" r:id="rId6"/>
    <p:sldLayoutId id="2147483859" r:id="rId7"/>
    <p:sldLayoutId id="2147483858" r:id="rId8"/>
    <p:sldLayoutId id="2147483857" r:id="rId9"/>
    <p:sldLayoutId id="2147483856" r:id="rId10"/>
    <p:sldLayoutId id="2147483855" r:id="rId11"/>
    <p:sldLayoutId id="2147483854" r:id="rId12"/>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hyperlink" Target="http://www.calypsotunisia.com/index.php"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ous-titre 2"/>
          <p:cNvSpPr>
            <a:spLocks noGrp="1"/>
          </p:cNvSpPr>
          <p:nvPr>
            <p:ph type="subTitle" idx="1"/>
          </p:nvPr>
        </p:nvSpPr>
        <p:spPr>
          <a:xfrm>
            <a:off x="506413" y="5157788"/>
            <a:ext cx="4451350" cy="568325"/>
          </a:xfrm>
        </p:spPr>
        <p:txBody>
          <a:bodyPr/>
          <a:lstStyle/>
          <a:p>
            <a:pPr eaLnBrk="1" hangingPunct="1">
              <a:lnSpc>
                <a:spcPct val="80000"/>
              </a:lnSpc>
            </a:pPr>
            <a:r>
              <a:rPr lang="fr-FR" sz="2400" b="1" dirty="0" smtClean="0">
                <a:latin typeface="Imprint MT Shadow"/>
              </a:rPr>
              <a:t>Club et boîtes de </a:t>
            </a:r>
            <a:r>
              <a:rPr lang="fr-FR" sz="2400" b="1" dirty="0" smtClean="0">
                <a:latin typeface="Imprint MT Shadow"/>
              </a:rPr>
              <a:t>nuit en Tunisie</a:t>
            </a:r>
            <a:endParaRPr lang="fr-FR" sz="2400" b="1" dirty="0" smtClean="0">
              <a:latin typeface="Imprint MT Shadow"/>
            </a:endParaRPr>
          </a:p>
        </p:txBody>
      </p:sp>
      <p:sp>
        <p:nvSpPr>
          <p:cNvPr id="15362" name="Rectangle 9"/>
          <p:cNvSpPr>
            <a:spLocks noChangeArrowheads="1"/>
          </p:cNvSpPr>
          <p:nvPr/>
        </p:nvSpPr>
        <p:spPr bwMode="auto">
          <a:xfrm>
            <a:off x="539750" y="404813"/>
            <a:ext cx="3960813" cy="3816350"/>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pic>
        <p:nvPicPr>
          <p:cNvPr id="15363" name="Image 3" descr="LOGO CJ ENTIER2 BLC.eps"/>
          <p:cNvPicPr>
            <a:picLocks noChangeAspect="1"/>
          </p:cNvPicPr>
          <p:nvPr/>
        </p:nvPicPr>
        <p:blipFill>
          <a:blip r:embed="rId2"/>
          <a:srcRect/>
          <a:stretch>
            <a:fillRect/>
          </a:stretch>
        </p:blipFill>
        <p:spPr bwMode="auto">
          <a:xfrm>
            <a:off x="673100" y="488950"/>
            <a:ext cx="3683000" cy="3592513"/>
          </a:xfrm>
          <a:prstGeom prst="rect">
            <a:avLst/>
          </a:prstGeom>
          <a:noFill/>
          <a:ln w="9525">
            <a:noFill/>
            <a:miter lim="800000"/>
            <a:headEnd/>
            <a:tailEnd/>
          </a:ln>
        </p:spPr>
      </p:pic>
      <p:pic>
        <p:nvPicPr>
          <p:cNvPr id="15364" name="Picture 2" descr="http://www.delphina-beach.com/admin/crop7/upload_pic/resize_1317122873.jpg"/>
          <p:cNvPicPr>
            <a:picLocks noChangeAspect="1" noChangeArrowheads="1"/>
          </p:cNvPicPr>
          <p:nvPr/>
        </p:nvPicPr>
        <p:blipFill>
          <a:blip r:embed="rId3"/>
          <a:srcRect/>
          <a:stretch>
            <a:fillRect/>
          </a:stretch>
        </p:blipFill>
        <p:spPr bwMode="auto">
          <a:xfrm>
            <a:off x="5580063" y="120650"/>
            <a:ext cx="3470275" cy="2155825"/>
          </a:xfrm>
          <a:prstGeom prst="rect">
            <a:avLst/>
          </a:prstGeom>
          <a:noFill/>
          <a:ln w="9525">
            <a:noFill/>
            <a:miter lim="800000"/>
            <a:headEnd/>
            <a:tailEnd/>
          </a:ln>
        </p:spPr>
      </p:pic>
      <p:pic>
        <p:nvPicPr>
          <p:cNvPr id="15365" name="Picture 2" descr="http://www.delphina-beach.com/admin/crop7/upload_pic/resize_1317122915.jpg"/>
          <p:cNvPicPr>
            <a:picLocks noChangeAspect="1" noChangeArrowheads="1"/>
          </p:cNvPicPr>
          <p:nvPr/>
        </p:nvPicPr>
        <p:blipFill>
          <a:blip r:embed="rId4"/>
          <a:srcRect/>
          <a:stretch>
            <a:fillRect/>
          </a:stretch>
        </p:blipFill>
        <p:spPr bwMode="auto">
          <a:xfrm>
            <a:off x="5580063" y="4581525"/>
            <a:ext cx="3470275" cy="2176463"/>
          </a:xfrm>
          <a:prstGeom prst="rect">
            <a:avLst/>
          </a:prstGeom>
          <a:noFill/>
          <a:ln w="9525">
            <a:noFill/>
            <a:miter lim="800000"/>
            <a:headEnd/>
            <a:tailEnd/>
          </a:ln>
        </p:spPr>
      </p:pic>
      <p:pic>
        <p:nvPicPr>
          <p:cNvPr id="15366" name="Picture 4" descr="http://www.visite-newyork.fr/http:/www.visite-newyork.fr/tmp/2011/04/night-club.jpg"/>
          <p:cNvPicPr>
            <a:picLocks noChangeAspect="1" noChangeArrowheads="1"/>
          </p:cNvPicPr>
          <p:nvPr/>
        </p:nvPicPr>
        <p:blipFill>
          <a:blip r:embed="rId5"/>
          <a:srcRect/>
          <a:stretch>
            <a:fillRect/>
          </a:stretch>
        </p:blipFill>
        <p:spPr bwMode="auto">
          <a:xfrm>
            <a:off x="5580063" y="2205038"/>
            <a:ext cx="3484562" cy="2384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16386"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6387" name="Rectangle 9"/>
          <p:cNvSpPr>
            <a:spLocks noChangeArrowheads="1"/>
          </p:cNvSpPr>
          <p:nvPr/>
        </p:nvSpPr>
        <p:spPr bwMode="auto">
          <a:xfrm>
            <a:off x="214313" y="5589588"/>
            <a:ext cx="8605837" cy="1236662"/>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6388" name="ZoneTexte 1"/>
          <p:cNvSpPr txBox="1">
            <a:spLocks noChangeArrowheads="1"/>
          </p:cNvSpPr>
          <p:nvPr/>
        </p:nvSpPr>
        <p:spPr bwMode="auto">
          <a:xfrm>
            <a:off x="323850" y="5543550"/>
            <a:ext cx="8729663" cy="1846263"/>
          </a:xfrm>
          <a:prstGeom prst="rect">
            <a:avLst/>
          </a:prstGeom>
          <a:noFill/>
          <a:ln w="9525">
            <a:noFill/>
            <a:miter lim="800000"/>
            <a:headEnd/>
            <a:tailEnd/>
          </a:ln>
        </p:spPr>
        <p:txBody>
          <a:bodyPr>
            <a:spAutoFit/>
          </a:bodyPr>
          <a:lstStyle/>
          <a:p>
            <a:r>
              <a:rPr lang="fr-FR" sz="1600"/>
              <a:t>Le Delphina est l’un des Beach clubs les plus chauds de toute la Tunisie. Ouvert en 2004, il est devenu la plage incontournable pour tous les clubbers et jet-setters en quête de nouvelles sensations. De la piscine front de mer au champagne servi fraîchement dans la zone VIP, les clients découvrent au fil des années  une ambiance à chaque fois différente. L’élégance et la simplicité du Club lui confèrent un charme à la fois magique, sexy et glamour.</a:t>
            </a:r>
          </a:p>
          <a:p>
            <a:r>
              <a:rPr lang="fr-FR" sz="1600"/>
              <a:t/>
            </a:r>
            <a:br>
              <a:rPr lang="fr-FR" sz="1600"/>
            </a:br>
            <a:endParaRPr lang="fr-FR"/>
          </a:p>
        </p:txBody>
      </p:sp>
      <p:sp>
        <p:nvSpPr>
          <p:cNvPr id="16389" name="ZoneTexte 2"/>
          <p:cNvSpPr txBox="1">
            <a:spLocks noChangeArrowheads="1"/>
          </p:cNvSpPr>
          <p:nvPr/>
        </p:nvSpPr>
        <p:spPr bwMode="auto">
          <a:xfrm>
            <a:off x="2646363" y="269875"/>
            <a:ext cx="5184775" cy="369888"/>
          </a:xfrm>
          <a:prstGeom prst="rect">
            <a:avLst/>
          </a:prstGeom>
          <a:noFill/>
          <a:ln w="9525">
            <a:noFill/>
            <a:miter lim="800000"/>
            <a:headEnd/>
            <a:tailEnd/>
          </a:ln>
        </p:spPr>
        <p:txBody>
          <a:bodyPr>
            <a:spAutoFit/>
          </a:bodyPr>
          <a:lstStyle/>
          <a:p>
            <a:pPr algn="ctr"/>
            <a:r>
              <a:rPr lang="en-US" b="1"/>
              <a:t>LE DELPHINA HAMMAMET</a:t>
            </a:r>
            <a:endParaRPr lang="fr-FR" b="1"/>
          </a:p>
        </p:txBody>
      </p:sp>
      <p:pic>
        <p:nvPicPr>
          <p:cNvPr id="16390" name="Picture 4" descr="http://www.delphina-beach.com/admin/crop7/upload_pic/resize_1317122929.jpg"/>
          <p:cNvPicPr>
            <a:picLocks noChangeAspect="1" noChangeArrowheads="1"/>
          </p:cNvPicPr>
          <p:nvPr/>
        </p:nvPicPr>
        <p:blipFill>
          <a:blip r:embed="rId3"/>
          <a:srcRect/>
          <a:stretch>
            <a:fillRect/>
          </a:stretch>
        </p:blipFill>
        <p:spPr bwMode="auto">
          <a:xfrm>
            <a:off x="212725" y="2595563"/>
            <a:ext cx="4302125" cy="2857500"/>
          </a:xfrm>
          <a:prstGeom prst="rect">
            <a:avLst/>
          </a:prstGeom>
          <a:noFill/>
          <a:ln w="9525">
            <a:noFill/>
            <a:miter lim="800000"/>
            <a:headEnd/>
            <a:tailEnd/>
          </a:ln>
        </p:spPr>
      </p:pic>
      <p:pic>
        <p:nvPicPr>
          <p:cNvPr id="16391" name="Picture 6" descr="http://www.delphina-beach.com/admin/crop7/upload_pic/resize_1317122614.jpg"/>
          <p:cNvPicPr>
            <a:picLocks noChangeAspect="1" noChangeArrowheads="1"/>
          </p:cNvPicPr>
          <p:nvPr/>
        </p:nvPicPr>
        <p:blipFill>
          <a:blip r:embed="rId4"/>
          <a:srcRect/>
          <a:stretch>
            <a:fillRect/>
          </a:stretch>
        </p:blipFill>
        <p:spPr bwMode="auto">
          <a:xfrm>
            <a:off x="4964113" y="981075"/>
            <a:ext cx="3744912" cy="2154238"/>
          </a:xfrm>
          <a:prstGeom prst="rect">
            <a:avLst/>
          </a:prstGeom>
          <a:noFill/>
          <a:ln w="9525">
            <a:noFill/>
            <a:miter lim="800000"/>
            <a:headEnd/>
            <a:tailEnd/>
          </a:ln>
        </p:spPr>
      </p:pic>
      <p:pic>
        <p:nvPicPr>
          <p:cNvPr id="16392" name="Picture 8" descr="http://www.tunisie.fr/wp-content/uploads/2011/09/delphina-logo.jpg"/>
          <p:cNvPicPr>
            <a:picLocks noChangeAspect="1" noChangeArrowheads="1"/>
          </p:cNvPicPr>
          <p:nvPr/>
        </p:nvPicPr>
        <p:blipFill>
          <a:blip r:embed="rId5"/>
          <a:srcRect/>
          <a:stretch>
            <a:fillRect/>
          </a:stretch>
        </p:blipFill>
        <p:spPr bwMode="auto">
          <a:xfrm>
            <a:off x="2065338" y="1341438"/>
            <a:ext cx="2619375" cy="1057275"/>
          </a:xfrm>
          <a:prstGeom prst="rect">
            <a:avLst/>
          </a:prstGeom>
          <a:noFill/>
          <a:ln w="9525">
            <a:noFill/>
            <a:miter lim="800000"/>
            <a:headEnd/>
            <a:tailEnd/>
          </a:ln>
        </p:spPr>
      </p:pic>
      <p:pic>
        <p:nvPicPr>
          <p:cNvPr id="16393" name="Picture 10" descr="http://www.delphina-beach.com/admin/crop7/upload_pic/resize_1318268206.jpg"/>
          <p:cNvPicPr>
            <a:picLocks noChangeAspect="1" noChangeArrowheads="1"/>
          </p:cNvPicPr>
          <p:nvPr/>
        </p:nvPicPr>
        <p:blipFill>
          <a:blip r:embed="rId6"/>
          <a:srcRect/>
          <a:stretch>
            <a:fillRect/>
          </a:stretch>
        </p:blipFill>
        <p:spPr bwMode="auto">
          <a:xfrm>
            <a:off x="4964113" y="3330575"/>
            <a:ext cx="3714750" cy="212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pic>
        <p:nvPicPr>
          <p:cNvPr id="17410"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17411" name="Rectangle 9"/>
          <p:cNvSpPr>
            <a:spLocks noChangeArrowheads="1"/>
          </p:cNvSpPr>
          <p:nvPr/>
        </p:nvSpPr>
        <p:spPr bwMode="auto">
          <a:xfrm>
            <a:off x="395288" y="5229225"/>
            <a:ext cx="8350250" cy="1477963"/>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7412" name="ZoneTexte 9"/>
          <p:cNvSpPr txBox="1">
            <a:spLocks noChangeArrowheads="1"/>
          </p:cNvSpPr>
          <p:nvPr/>
        </p:nvSpPr>
        <p:spPr bwMode="auto">
          <a:xfrm>
            <a:off x="508000" y="5229225"/>
            <a:ext cx="8332788" cy="1477963"/>
          </a:xfrm>
          <a:prstGeom prst="rect">
            <a:avLst/>
          </a:prstGeom>
          <a:noFill/>
          <a:ln w="9525">
            <a:noFill/>
            <a:miter lim="800000"/>
            <a:headEnd/>
            <a:tailEnd/>
          </a:ln>
        </p:spPr>
        <p:txBody>
          <a:bodyPr>
            <a:spAutoFit/>
          </a:bodyPr>
          <a:lstStyle/>
          <a:p>
            <a:r>
              <a:rPr lang="fr-FR"/>
              <a:t>L’un des meilleurs nightclubs de toute l’Afrique du nord, le Calypso Hammamet est devenu une étape incontournable pour les fêtards nocturnes.</a:t>
            </a:r>
            <a:br>
              <a:rPr lang="fr-FR"/>
            </a:br>
            <a:r>
              <a:rPr lang="fr-FR"/>
              <a:t>Durant chaque saison estivale, les clubbers de toute la Tunisie s’y réunissent pour des soirées très select, en compagnie des meilleurs DJ au monde (David Guetta, David Vandetta, Tiesto, Armin Van Buuren…).</a:t>
            </a:r>
          </a:p>
        </p:txBody>
      </p:sp>
      <p:pic>
        <p:nvPicPr>
          <p:cNvPr id="17413" name="Picture 2" descr="CALYPSO HAMMAMET">
            <a:hlinkClick r:id="rId3"/>
          </p:cNvPr>
          <p:cNvPicPr>
            <a:picLocks noChangeAspect="1" noChangeArrowheads="1"/>
          </p:cNvPicPr>
          <p:nvPr/>
        </p:nvPicPr>
        <p:blipFill>
          <a:blip r:embed="rId4"/>
          <a:srcRect/>
          <a:stretch>
            <a:fillRect/>
          </a:stretch>
        </p:blipFill>
        <p:spPr bwMode="auto">
          <a:xfrm>
            <a:off x="2697163" y="1104900"/>
            <a:ext cx="2190750" cy="628650"/>
          </a:xfrm>
          <a:prstGeom prst="rect">
            <a:avLst/>
          </a:prstGeom>
          <a:noFill/>
          <a:ln w="9525">
            <a:noFill/>
            <a:miter lim="800000"/>
            <a:headEnd/>
            <a:tailEnd/>
          </a:ln>
        </p:spPr>
      </p:pic>
      <p:sp>
        <p:nvSpPr>
          <p:cNvPr id="17414" name="ZoneTexte 2"/>
          <p:cNvSpPr txBox="1">
            <a:spLocks noChangeArrowheads="1"/>
          </p:cNvSpPr>
          <p:nvPr/>
        </p:nvSpPr>
        <p:spPr bwMode="auto">
          <a:xfrm>
            <a:off x="2843213" y="260350"/>
            <a:ext cx="4465637" cy="369888"/>
          </a:xfrm>
          <a:prstGeom prst="rect">
            <a:avLst/>
          </a:prstGeom>
          <a:noFill/>
          <a:ln w="9525">
            <a:noFill/>
            <a:miter lim="800000"/>
            <a:headEnd/>
            <a:tailEnd/>
          </a:ln>
        </p:spPr>
        <p:txBody>
          <a:bodyPr>
            <a:spAutoFit/>
          </a:bodyPr>
          <a:lstStyle/>
          <a:p>
            <a:r>
              <a:rPr lang="fr-FR" b="1"/>
              <a:t>NIGHT CLUB CALYPSO HAMMAMET</a:t>
            </a:r>
          </a:p>
        </p:txBody>
      </p:sp>
      <p:pic>
        <p:nvPicPr>
          <p:cNvPr id="17415" name="Picture 4" descr="http://www.babnet.net/3/calypsobig.jpg"/>
          <p:cNvPicPr>
            <a:picLocks noChangeAspect="1" noChangeArrowheads="1"/>
          </p:cNvPicPr>
          <p:nvPr/>
        </p:nvPicPr>
        <p:blipFill>
          <a:blip r:embed="rId5"/>
          <a:srcRect/>
          <a:stretch>
            <a:fillRect/>
          </a:stretch>
        </p:blipFill>
        <p:spPr bwMode="auto">
          <a:xfrm>
            <a:off x="4886325" y="2133600"/>
            <a:ext cx="3838575" cy="2800350"/>
          </a:xfrm>
          <a:prstGeom prst="rect">
            <a:avLst/>
          </a:prstGeom>
          <a:noFill/>
          <a:ln w="9525">
            <a:noFill/>
            <a:miter lim="800000"/>
            <a:headEnd/>
            <a:tailEnd/>
          </a:ln>
        </p:spPr>
      </p:pic>
      <p:pic>
        <p:nvPicPr>
          <p:cNvPr id="17416" name="Picture 6" descr="http://www.tunisia-tourism.org/wp-content/uploads/calypso-hammamet.jpg"/>
          <p:cNvPicPr>
            <a:picLocks noChangeAspect="1" noChangeArrowheads="1"/>
          </p:cNvPicPr>
          <p:nvPr/>
        </p:nvPicPr>
        <p:blipFill>
          <a:blip r:embed="rId6"/>
          <a:srcRect/>
          <a:stretch>
            <a:fillRect/>
          </a:stretch>
        </p:blipFill>
        <p:spPr bwMode="auto">
          <a:xfrm>
            <a:off x="530225" y="2133600"/>
            <a:ext cx="3810000" cy="28575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18434"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8435" name="Rectangle 9"/>
          <p:cNvSpPr>
            <a:spLocks noChangeArrowheads="1"/>
          </p:cNvSpPr>
          <p:nvPr/>
        </p:nvSpPr>
        <p:spPr bwMode="auto">
          <a:xfrm>
            <a:off x="417513" y="5133975"/>
            <a:ext cx="8640762" cy="1439863"/>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8436" name="ZoneTexte 1"/>
          <p:cNvSpPr txBox="1">
            <a:spLocks noChangeArrowheads="1"/>
          </p:cNvSpPr>
          <p:nvPr/>
        </p:nvSpPr>
        <p:spPr bwMode="auto">
          <a:xfrm>
            <a:off x="611188" y="5133975"/>
            <a:ext cx="8281987" cy="1476375"/>
          </a:xfrm>
          <a:prstGeom prst="rect">
            <a:avLst/>
          </a:prstGeom>
          <a:noFill/>
          <a:ln w="9525">
            <a:noFill/>
            <a:miter lim="800000"/>
            <a:headEnd/>
            <a:tailEnd/>
          </a:ln>
        </p:spPr>
        <p:txBody>
          <a:bodyPr>
            <a:spAutoFit/>
          </a:bodyPr>
          <a:lstStyle/>
          <a:p>
            <a:r>
              <a:rPr lang="fr-FR"/>
              <a:t>Le vip room est un lounge bar particulièrement adapté pour l' after-work, il est propice aux échanges et aux discussions calmes avec un fond de musique, d'ambiance douce ou entrainante, vous pourrez vous laissez gagner pas l'atmosphère, vivre des soirées hors du commun et vous relaxez en comptant sur un service fait dans la discrétion et dans les règles de l'art.</a:t>
            </a:r>
          </a:p>
        </p:txBody>
      </p:sp>
      <p:pic>
        <p:nvPicPr>
          <p:cNvPr id="18437" name="Picture 2" descr="Restaurant VIP Room, Club 66, Djerba"/>
          <p:cNvPicPr>
            <a:picLocks noChangeAspect="1" noChangeArrowheads="1"/>
          </p:cNvPicPr>
          <p:nvPr/>
        </p:nvPicPr>
        <p:blipFill>
          <a:blip r:embed="rId3"/>
          <a:srcRect/>
          <a:stretch>
            <a:fillRect/>
          </a:stretch>
        </p:blipFill>
        <p:spPr bwMode="auto">
          <a:xfrm>
            <a:off x="179388" y="1931988"/>
            <a:ext cx="4457700" cy="2886075"/>
          </a:xfrm>
          <a:prstGeom prst="rect">
            <a:avLst/>
          </a:prstGeom>
          <a:noFill/>
          <a:ln w="9525">
            <a:noFill/>
            <a:miter lim="800000"/>
            <a:headEnd/>
            <a:tailEnd/>
          </a:ln>
        </p:spPr>
      </p:pic>
      <p:sp>
        <p:nvSpPr>
          <p:cNvPr id="18438" name="ZoneTexte 2"/>
          <p:cNvSpPr txBox="1">
            <a:spLocks noChangeArrowheads="1"/>
          </p:cNvSpPr>
          <p:nvPr/>
        </p:nvSpPr>
        <p:spPr bwMode="auto">
          <a:xfrm>
            <a:off x="2646363" y="269875"/>
            <a:ext cx="5184775" cy="369888"/>
          </a:xfrm>
          <a:prstGeom prst="rect">
            <a:avLst/>
          </a:prstGeom>
          <a:noFill/>
          <a:ln w="9525">
            <a:noFill/>
            <a:miter lim="800000"/>
            <a:headEnd/>
            <a:tailEnd/>
          </a:ln>
        </p:spPr>
        <p:txBody>
          <a:bodyPr>
            <a:spAutoFit/>
          </a:bodyPr>
          <a:lstStyle/>
          <a:p>
            <a:pPr algn="ctr"/>
            <a:r>
              <a:rPr lang="en-US" b="1"/>
              <a:t>BAR RESTAURANT VIP ROOM CLUB 66 DJERBA </a:t>
            </a:r>
            <a:endParaRPr lang="fr-FR" b="1"/>
          </a:p>
        </p:txBody>
      </p:sp>
      <p:pic>
        <p:nvPicPr>
          <p:cNvPr id="18439" name="Picture 6" descr="http://storage.canalblog.com/44/10/285705/64026374.jpg"/>
          <p:cNvPicPr>
            <a:picLocks noChangeAspect="1" noChangeArrowheads="1"/>
          </p:cNvPicPr>
          <p:nvPr/>
        </p:nvPicPr>
        <p:blipFill>
          <a:blip r:embed="rId4"/>
          <a:srcRect/>
          <a:stretch>
            <a:fillRect/>
          </a:stretch>
        </p:blipFill>
        <p:spPr bwMode="auto">
          <a:xfrm>
            <a:off x="4733925" y="1196975"/>
            <a:ext cx="4205288" cy="3621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19458"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9459" name="Rectangle 9"/>
          <p:cNvSpPr>
            <a:spLocks noChangeArrowheads="1"/>
          </p:cNvSpPr>
          <p:nvPr/>
        </p:nvSpPr>
        <p:spPr bwMode="auto">
          <a:xfrm>
            <a:off x="417513" y="5334000"/>
            <a:ext cx="8640762" cy="12398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9460" name="ZoneTexte 1"/>
          <p:cNvSpPr txBox="1">
            <a:spLocks noChangeArrowheads="1"/>
          </p:cNvSpPr>
          <p:nvPr/>
        </p:nvSpPr>
        <p:spPr bwMode="auto">
          <a:xfrm>
            <a:off x="442913" y="5334000"/>
            <a:ext cx="8518525" cy="1524000"/>
          </a:xfrm>
          <a:prstGeom prst="rect">
            <a:avLst/>
          </a:prstGeom>
          <a:noFill/>
          <a:ln w="9525">
            <a:noFill/>
            <a:miter lim="800000"/>
            <a:headEnd/>
            <a:tailEnd/>
          </a:ln>
        </p:spPr>
        <p:txBody>
          <a:bodyPr>
            <a:spAutoFit/>
          </a:bodyPr>
          <a:lstStyle/>
          <a:p>
            <a:r>
              <a:rPr lang="fr-FR" sz="1500"/>
              <a:t>Il s’agit de l’Open Air Club le plus connu de Sousse. Spécialisé dans l’organisation de nombreuses soirées à thèmes, le Bora Bora est devenu au fil des ans, l’un des lieux les plus branchés de Tunisie. </a:t>
            </a:r>
            <a:br>
              <a:rPr lang="fr-FR" sz="1500"/>
            </a:br>
            <a:r>
              <a:rPr lang="fr-FR" sz="1500"/>
              <a:t>Venez profiter d’une ambiance folle et euphorisante, animée par le dj résident qui vous laisse apprécier chaque instant, la musique qu’il prend soin de mixer : ambiant, down, tempo et progressif  pour vous faire passer des soirées inoubliables…</a:t>
            </a:r>
            <a:r>
              <a:rPr lang="fr-FR"/>
              <a:t/>
            </a:r>
            <a:br>
              <a:rPr lang="fr-FR"/>
            </a:br>
            <a:endParaRPr lang="fr-FR"/>
          </a:p>
        </p:txBody>
      </p:sp>
      <p:sp>
        <p:nvSpPr>
          <p:cNvPr id="19461" name="ZoneTexte 2"/>
          <p:cNvSpPr txBox="1">
            <a:spLocks noChangeArrowheads="1"/>
          </p:cNvSpPr>
          <p:nvPr/>
        </p:nvSpPr>
        <p:spPr bwMode="auto">
          <a:xfrm>
            <a:off x="2646363" y="269875"/>
            <a:ext cx="5184775" cy="369888"/>
          </a:xfrm>
          <a:prstGeom prst="rect">
            <a:avLst/>
          </a:prstGeom>
          <a:noFill/>
          <a:ln w="9525">
            <a:noFill/>
            <a:miter lim="800000"/>
            <a:headEnd/>
            <a:tailEnd/>
          </a:ln>
        </p:spPr>
        <p:txBody>
          <a:bodyPr>
            <a:spAutoFit/>
          </a:bodyPr>
          <a:lstStyle/>
          <a:p>
            <a:pPr algn="ctr"/>
            <a:r>
              <a:rPr lang="en-US" b="1"/>
              <a:t>CLUB BORA BORA SOUSSE</a:t>
            </a:r>
            <a:endParaRPr lang="fr-FR" b="1"/>
          </a:p>
        </p:txBody>
      </p:sp>
      <p:pic>
        <p:nvPicPr>
          <p:cNvPr id="19462" name="Picture 8" descr="http://www.tunisie.fr/wp-content/uploads/2011/09/borabora-logo.jpg"/>
          <p:cNvPicPr>
            <a:picLocks noChangeAspect="1" noChangeArrowheads="1"/>
          </p:cNvPicPr>
          <p:nvPr/>
        </p:nvPicPr>
        <p:blipFill>
          <a:blip r:embed="rId3"/>
          <a:srcRect/>
          <a:stretch>
            <a:fillRect/>
          </a:stretch>
        </p:blipFill>
        <p:spPr bwMode="auto">
          <a:xfrm>
            <a:off x="250825" y="2060575"/>
            <a:ext cx="1676400" cy="1466850"/>
          </a:xfrm>
          <a:prstGeom prst="rect">
            <a:avLst/>
          </a:prstGeom>
          <a:noFill/>
          <a:ln w="9525">
            <a:noFill/>
            <a:miter lim="800000"/>
            <a:headEnd/>
            <a:tailEnd/>
          </a:ln>
        </p:spPr>
      </p:pic>
      <p:pic>
        <p:nvPicPr>
          <p:cNvPr id="19463" name="Picture 2" descr="http://www.holidaycheck.com/data/urlaubsbilder/images/6/1155910226.jpg"/>
          <p:cNvPicPr>
            <a:picLocks noChangeAspect="1" noChangeArrowheads="1"/>
          </p:cNvPicPr>
          <p:nvPr/>
        </p:nvPicPr>
        <p:blipFill>
          <a:blip r:embed="rId4"/>
          <a:srcRect/>
          <a:stretch>
            <a:fillRect/>
          </a:stretch>
        </p:blipFill>
        <p:spPr bwMode="auto">
          <a:xfrm>
            <a:off x="5133975" y="2205038"/>
            <a:ext cx="3827463" cy="2871787"/>
          </a:xfrm>
          <a:prstGeom prst="rect">
            <a:avLst/>
          </a:prstGeom>
          <a:noFill/>
          <a:ln w="9525">
            <a:noFill/>
            <a:miter lim="800000"/>
            <a:headEnd/>
            <a:tailEnd/>
          </a:ln>
        </p:spPr>
      </p:pic>
      <p:pic>
        <p:nvPicPr>
          <p:cNvPr id="19464" name="Picture 4" descr="http://farm5.static.flickr.com/4075/4776348603_5085d372c2.jpg"/>
          <p:cNvPicPr>
            <a:picLocks noChangeAspect="1" noChangeArrowheads="1"/>
          </p:cNvPicPr>
          <p:nvPr/>
        </p:nvPicPr>
        <p:blipFill>
          <a:blip r:embed="rId5"/>
          <a:srcRect/>
          <a:stretch>
            <a:fillRect/>
          </a:stretch>
        </p:blipFill>
        <p:spPr bwMode="auto">
          <a:xfrm>
            <a:off x="2195513" y="3543300"/>
            <a:ext cx="2640012" cy="1757363"/>
          </a:xfrm>
          <a:prstGeom prst="rect">
            <a:avLst/>
          </a:prstGeom>
          <a:noFill/>
          <a:ln w="9525">
            <a:noFill/>
            <a:miter lim="800000"/>
            <a:headEnd/>
            <a:tailEnd/>
          </a:ln>
        </p:spPr>
      </p:pic>
      <p:pic>
        <p:nvPicPr>
          <p:cNvPr id="19465" name="Picture 6" descr="Image"/>
          <p:cNvPicPr>
            <a:picLocks noChangeAspect="1" noChangeArrowheads="1"/>
          </p:cNvPicPr>
          <p:nvPr/>
        </p:nvPicPr>
        <p:blipFill>
          <a:blip r:embed="rId6"/>
          <a:srcRect/>
          <a:stretch>
            <a:fillRect/>
          </a:stretch>
        </p:blipFill>
        <p:spPr bwMode="auto">
          <a:xfrm>
            <a:off x="2195513" y="1249363"/>
            <a:ext cx="2868612" cy="19097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20482"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20483" name="Rectangle 9"/>
          <p:cNvSpPr>
            <a:spLocks noChangeArrowheads="1"/>
          </p:cNvSpPr>
          <p:nvPr/>
        </p:nvSpPr>
        <p:spPr bwMode="auto">
          <a:xfrm>
            <a:off x="417513" y="5503863"/>
            <a:ext cx="8402637" cy="1069975"/>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20484" name="ZoneTexte 1"/>
          <p:cNvSpPr txBox="1">
            <a:spLocks noChangeArrowheads="1"/>
          </p:cNvSpPr>
          <p:nvPr/>
        </p:nvSpPr>
        <p:spPr bwMode="auto">
          <a:xfrm>
            <a:off x="442913" y="5503863"/>
            <a:ext cx="8521700" cy="1354137"/>
          </a:xfrm>
          <a:prstGeom prst="rect">
            <a:avLst/>
          </a:prstGeom>
          <a:noFill/>
          <a:ln w="9525">
            <a:noFill/>
            <a:miter lim="800000"/>
            <a:headEnd/>
            <a:tailEnd/>
          </a:ln>
        </p:spPr>
        <p:txBody>
          <a:bodyPr>
            <a:spAutoFit/>
          </a:bodyPr>
          <a:lstStyle/>
          <a:p>
            <a:r>
              <a:rPr lang="fr-FR" sz="1600"/>
              <a:t>Le Havana Club- El Pacha , situé à Hammamet, est un somptueux restaurant musical proposant des spécialités culinaire internationales, asiatiques et italiennes.</a:t>
            </a:r>
            <a:br>
              <a:rPr lang="fr-FR" sz="1600"/>
            </a:br>
            <a:r>
              <a:rPr lang="fr-FR" sz="1600"/>
              <a:t>Une ambiance atypique ponctuée de plusieurs styles musicaux soul, rock, disco…vous permettront de passer d’agréables soirées animées.</a:t>
            </a:r>
            <a:br>
              <a:rPr lang="fr-FR" sz="1600"/>
            </a:br>
            <a:endParaRPr lang="fr-FR"/>
          </a:p>
        </p:txBody>
      </p:sp>
      <p:sp>
        <p:nvSpPr>
          <p:cNvPr id="20485" name="ZoneTexte 2"/>
          <p:cNvSpPr txBox="1">
            <a:spLocks noChangeArrowheads="1"/>
          </p:cNvSpPr>
          <p:nvPr/>
        </p:nvSpPr>
        <p:spPr bwMode="auto">
          <a:xfrm>
            <a:off x="2646363" y="269875"/>
            <a:ext cx="5184775" cy="369888"/>
          </a:xfrm>
          <a:prstGeom prst="rect">
            <a:avLst/>
          </a:prstGeom>
          <a:noFill/>
          <a:ln w="9525">
            <a:noFill/>
            <a:miter lim="800000"/>
            <a:headEnd/>
            <a:tailEnd/>
          </a:ln>
        </p:spPr>
        <p:txBody>
          <a:bodyPr>
            <a:spAutoFit/>
          </a:bodyPr>
          <a:lstStyle/>
          <a:p>
            <a:pPr algn="ctr"/>
            <a:r>
              <a:rPr lang="en-US" b="1"/>
              <a:t>HAVANA CLUB – EL PACHA HAMMAMET</a:t>
            </a:r>
            <a:endParaRPr lang="fr-FR" b="1"/>
          </a:p>
        </p:txBody>
      </p:sp>
      <p:pic>
        <p:nvPicPr>
          <p:cNvPr id="20486" name="Picture 2" descr="http://www.tunisie.fr/wp-content/uploads/2011/09/havana-club.gif"/>
          <p:cNvPicPr>
            <a:picLocks noChangeAspect="1" noChangeArrowheads="1"/>
          </p:cNvPicPr>
          <p:nvPr/>
        </p:nvPicPr>
        <p:blipFill>
          <a:blip r:embed="rId3"/>
          <a:srcRect/>
          <a:stretch>
            <a:fillRect/>
          </a:stretch>
        </p:blipFill>
        <p:spPr bwMode="auto">
          <a:xfrm>
            <a:off x="5940425" y="998538"/>
            <a:ext cx="2087563" cy="1566862"/>
          </a:xfrm>
          <a:prstGeom prst="rect">
            <a:avLst/>
          </a:prstGeom>
          <a:noFill/>
          <a:ln w="9525">
            <a:noFill/>
            <a:miter lim="800000"/>
            <a:headEnd/>
            <a:tailEnd/>
          </a:ln>
        </p:spPr>
      </p:pic>
      <p:pic>
        <p:nvPicPr>
          <p:cNvPr id="20487" name="Picture 4" descr="http://d1usyfb3ekdmoj.cloudfront.net/bf03054c3c7803d61ede2005dfc7d3eb"/>
          <p:cNvPicPr>
            <a:picLocks noChangeAspect="1" noChangeArrowheads="1"/>
          </p:cNvPicPr>
          <p:nvPr/>
        </p:nvPicPr>
        <p:blipFill>
          <a:blip r:embed="rId4"/>
          <a:srcRect/>
          <a:stretch>
            <a:fillRect/>
          </a:stretch>
        </p:blipFill>
        <p:spPr bwMode="auto">
          <a:xfrm>
            <a:off x="5003800" y="2792413"/>
            <a:ext cx="3748088" cy="2493962"/>
          </a:xfrm>
          <a:prstGeom prst="rect">
            <a:avLst/>
          </a:prstGeom>
          <a:noFill/>
          <a:ln w="9525">
            <a:noFill/>
            <a:miter lim="800000"/>
            <a:headEnd/>
            <a:tailEnd/>
          </a:ln>
        </p:spPr>
      </p:pic>
      <p:pic>
        <p:nvPicPr>
          <p:cNvPr id="20488" name="Picture 6" descr="http://www.tunisnightlive.com/images/130808_121923_TUNISNIGHTLIVE.jpg"/>
          <p:cNvPicPr>
            <a:picLocks noChangeAspect="1" noChangeArrowheads="1"/>
          </p:cNvPicPr>
          <p:nvPr/>
        </p:nvPicPr>
        <p:blipFill>
          <a:blip r:embed="rId5"/>
          <a:srcRect/>
          <a:stretch>
            <a:fillRect/>
          </a:stretch>
        </p:blipFill>
        <p:spPr bwMode="auto">
          <a:xfrm>
            <a:off x="403225" y="2695575"/>
            <a:ext cx="3881438" cy="2587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3488</TotalTime>
  <Words>245</Words>
  <Application>Microsoft Office PowerPoint</Application>
  <PresentationFormat>Affichage à l'écran (4:3)</PresentationFormat>
  <Paragraphs>12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Apex</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camille</dc:creator>
  <cp:lastModifiedBy>Valued Acer Customer</cp:lastModifiedBy>
  <cp:revision>246</cp:revision>
  <dcterms:created xsi:type="dcterms:W3CDTF">2010-01-11T15:17:50Z</dcterms:created>
  <dcterms:modified xsi:type="dcterms:W3CDTF">2012-07-09T09:00:12Z</dcterms:modified>
</cp:coreProperties>
</file>