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0" r:id="rId4"/>
    <p:sldId id="259" r:id="rId5"/>
    <p:sldId id="262" r:id="rId6"/>
    <p:sldId id="267" r:id="rId7"/>
    <p:sldId id="263" r:id="rId8"/>
    <p:sldId id="268" r:id="rId9"/>
    <p:sldId id="261" r:id="rId10"/>
    <p:sldId id="258" r:id="rId11"/>
    <p:sldId id="264" r:id="rId12"/>
    <p:sldId id="265" r:id="rId13"/>
    <p:sldId id="266" r:id="rId14"/>
    <p:sldId id="284" r:id="rId15"/>
    <p:sldId id="279" r:id="rId16"/>
    <p:sldId id="280" r:id="rId17"/>
    <p:sldId id="282" r:id="rId18"/>
    <p:sldId id="281" r:id="rId19"/>
    <p:sldId id="269" r:id="rId20"/>
    <p:sldId id="270" r:id="rId21"/>
    <p:sldId id="271" r:id="rId22"/>
    <p:sldId id="297" r:id="rId23"/>
    <p:sldId id="272" r:id="rId24"/>
    <p:sldId id="273" r:id="rId25"/>
    <p:sldId id="274" r:id="rId26"/>
    <p:sldId id="275" r:id="rId27"/>
    <p:sldId id="276" r:id="rId28"/>
    <p:sldId id="277" r:id="rId29"/>
    <p:sldId id="294" r:id="rId30"/>
    <p:sldId id="286" r:id="rId31"/>
    <p:sldId id="287" r:id="rId32"/>
    <p:sldId id="295" r:id="rId33"/>
    <p:sldId id="283" r:id="rId34"/>
    <p:sldId id="293" r:id="rId35"/>
    <p:sldId id="292" r:id="rId36"/>
    <p:sldId id="291" r:id="rId37"/>
    <p:sldId id="278" r:id="rId38"/>
    <p:sldId id="296" r:id="rId39"/>
    <p:sldId id="298" r:id="rId40"/>
    <p:sldId id="299" r:id="rId41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714" autoAdjust="0"/>
  </p:normalViewPr>
  <p:slideViewPr>
    <p:cSldViewPr>
      <p:cViewPr varScale="1">
        <p:scale>
          <a:sx n="88" d="100"/>
          <a:sy n="88" d="100"/>
        </p:scale>
        <p:origin x="-1062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7F4C1F-F8A4-4967-B8C6-D09ECE760492}" type="datetimeFigureOut">
              <a:rPr lang="fr-FR" smtClean="0"/>
              <a:pPr/>
              <a:t>03/07/2012</a:t>
            </a:fld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C34E5-ACAE-4EA5-9C91-D0DE0E860D37}" type="slidenum">
              <a:rPr lang="fr-FR" smtClean="0"/>
              <a:pPr/>
              <a:t>‹N°›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10.xml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jpeg"/><Relationship Id="rId5" Type="http://schemas.openxmlformats.org/officeDocument/2006/relationships/slide" Target="slide3.xml"/><Relationship Id="rId4" Type="http://schemas.openxmlformats.org/officeDocument/2006/relationships/slide" Target="slide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15.xml"/><Relationship Id="rId4" Type="http://schemas.openxmlformats.org/officeDocument/2006/relationships/slide" Target="slide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19.xml"/><Relationship Id="rId4" Type="http://schemas.openxmlformats.org/officeDocument/2006/relationships/slide" Target="slide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slide" Target="slide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2.xml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19.xml"/><Relationship Id="rId4" Type="http://schemas.openxmlformats.org/officeDocument/2006/relationships/slide" Target="slide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28.xml"/><Relationship Id="rId7" Type="http://schemas.openxmlformats.org/officeDocument/2006/relationships/slide" Target="slide29.xml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4.xml"/><Relationship Id="rId5" Type="http://schemas.openxmlformats.org/officeDocument/2006/relationships/slide" Target="slide27.xml"/><Relationship Id="rId4" Type="http://schemas.openxmlformats.org/officeDocument/2006/relationships/slide" Target="slide2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5.xml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" Target="slide26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38.xml"/><Relationship Id="rId7" Type="http://schemas.openxmlformats.org/officeDocument/2006/relationships/slide" Target="slide30.xml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7.xml"/><Relationship Id="rId5" Type="http://schemas.openxmlformats.org/officeDocument/2006/relationships/slide" Target="slide25.xml"/><Relationship Id="rId4" Type="http://schemas.openxmlformats.org/officeDocument/2006/relationships/slide" Target="slide2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9.xml"/><Relationship Id="rId7" Type="http://schemas.openxmlformats.org/officeDocument/2006/relationships/slide" Target="slide1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slide" Target="slide4.xml"/><Relationship Id="rId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" Target="slide29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28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" Target="slide30.xml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37.xml"/><Relationship Id="rId4" Type="http://schemas.openxmlformats.org/officeDocument/2006/relationships/slide" Target="slide3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7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2.xml"/><Relationship Id="rId5" Type="http://schemas.openxmlformats.org/officeDocument/2006/relationships/slide" Target="slide34.xml"/><Relationship Id="rId4" Type="http://schemas.openxmlformats.org/officeDocument/2006/relationships/slide" Target="slide1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7" Type="http://schemas.openxmlformats.org/officeDocument/2006/relationships/image" Target="../media/image4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3.xml"/><Relationship Id="rId5" Type="http://schemas.openxmlformats.org/officeDocument/2006/relationships/slide" Target="slide14.xml"/><Relationship Id="rId4" Type="http://schemas.openxmlformats.org/officeDocument/2006/relationships/slide" Target="slide3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6.xml"/><Relationship Id="rId7" Type="http://schemas.openxmlformats.org/officeDocument/2006/relationships/slide" Target="slide22.xml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8.xml"/><Relationship Id="rId5" Type="http://schemas.openxmlformats.org/officeDocument/2006/relationships/slide" Target="slide36.xml"/><Relationship Id="rId4" Type="http://schemas.openxmlformats.org/officeDocument/2006/relationships/slide" Target="slide3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" Target="slide31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35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slide" Target="slide35.xml"/><Relationship Id="rId7" Type="http://schemas.openxmlformats.org/officeDocument/2006/relationships/slide" Target="slide34.xml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7.xml"/><Relationship Id="rId5" Type="http://schemas.openxmlformats.org/officeDocument/2006/relationships/slide" Target="slide6.xml"/><Relationship Id="rId4" Type="http://schemas.openxmlformats.org/officeDocument/2006/relationships/slide" Target="slide29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slide" Target="slide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7" Type="http://schemas.openxmlformats.org/officeDocument/2006/relationships/image" Target="../media/image4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35.xml"/><Relationship Id="rId5" Type="http://schemas.openxmlformats.org/officeDocument/2006/relationships/slide" Target="slide7.xml"/><Relationship Id="rId4" Type="http://schemas.openxmlformats.org/officeDocument/2006/relationships/slide" Target="slide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slide" Target="slide3.xml"/><Relationship Id="rId4" Type="http://schemas.openxmlformats.org/officeDocument/2006/relationships/slide" Target="slide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8244408" y="51571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Image 7" descr="ba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2597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395536" y="5733256"/>
            <a:ext cx="244827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En route pour la visite du collège !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r"/>
            <a:r>
              <a:rPr lang="fr-FR" b="1" i="1" u="sng" dirty="0" smtClean="0">
                <a:latin typeface="Comic Sans MS" pitchFamily="66" charset="0"/>
              </a:rPr>
              <a:t>Aide</a:t>
            </a:r>
            <a:r>
              <a:rPr lang="fr-FR" b="1" i="1" dirty="0" smtClean="0">
                <a:latin typeface="Comic Sans MS" pitchFamily="66" charset="0"/>
              </a:rPr>
              <a:t>: Cliquez sur les</a:t>
            </a:r>
          </a:p>
          <a:p>
            <a:pPr algn="r"/>
            <a:r>
              <a:rPr lang="fr-FR" b="1" i="1" dirty="0" smtClean="0">
                <a:latin typeface="Comic Sans MS" pitchFamily="66" charset="0"/>
              </a:rPr>
              <a:t>points pour naviguer.</a:t>
            </a:r>
            <a:endParaRPr lang="fr-FR" b="1" i="1" dirty="0">
              <a:latin typeface="Comic Sans MS" pitchFamily="66" charset="0"/>
            </a:endParaRPr>
          </a:p>
        </p:txBody>
      </p:sp>
      <p:pic>
        <p:nvPicPr>
          <p:cNvPr id="1026" name="Picture 2" descr="C:\Users\technologie\Desktop\Desktop\site college\a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283677"/>
            <a:ext cx="432048" cy="432048"/>
          </a:xfrm>
          <a:prstGeom prst="rect">
            <a:avLst/>
          </a:prstGeom>
          <a:noFill/>
        </p:spPr>
      </p:pic>
      <p:cxnSp>
        <p:nvCxnSpPr>
          <p:cNvPr id="12" name="Connecteur droit avec flèche 11"/>
          <p:cNvCxnSpPr/>
          <p:nvPr/>
        </p:nvCxnSpPr>
        <p:spPr>
          <a:xfrm flipV="1">
            <a:off x="7812360" y="5517232"/>
            <a:ext cx="432048" cy="7200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6465585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6465585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Connecteur 5">
            <a:hlinkClick r:id="rId3" action="ppaction://hlinksldjump"/>
          </p:cNvPr>
          <p:cNvSpPr/>
          <p:nvPr/>
        </p:nvSpPr>
        <p:spPr>
          <a:xfrm>
            <a:off x="251520" y="458112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Demi-tour 7">
            <a:hlinkClick r:id="rId4" action="ppaction://hlinksldjump"/>
          </p:cNvPr>
          <p:cNvSpPr/>
          <p:nvPr/>
        </p:nvSpPr>
        <p:spPr>
          <a:xfrm>
            <a:off x="4067944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6309320"/>
            <a:ext cx="30243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cours de récréation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43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6372200" y="472514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8604448" y="51571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5" action="ppaction://hlinksldjump"/>
          </p:cNvPr>
          <p:cNvSpPr/>
          <p:nvPr/>
        </p:nvSpPr>
        <p:spPr>
          <a:xfrm>
            <a:off x="251520" y="544522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Bouton d'action : Accueil 7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9512" y="6309320"/>
            <a:ext cx="30243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cours de récréation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43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rganigramme : Connecteur 5">
            <a:hlinkClick r:id="rId3" action="ppaction://hlinksldjump"/>
          </p:cNvPr>
          <p:cNvSpPr/>
          <p:nvPr/>
        </p:nvSpPr>
        <p:spPr>
          <a:xfrm>
            <a:off x="7524328" y="530120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4" action="ppaction://hlinksldjump"/>
          </p:cNvPr>
          <p:cNvSpPr/>
          <p:nvPr/>
        </p:nvSpPr>
        <p:spPr>
          <a:xfrm>
            <a:off x="5508104" y="522920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rganigramme : Connecteur 7">
            <a:hlinkClick r:id="rId5" action="ppaction://hlinksldjump"/>
          </p:cNvPr>
          <p:cNvSpPr/>
          <p:nvPr/>
        </p:nvSpPr>
        <p:spPr>
          <a:xfrm>
            <a:off x="1043608" y="508518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6309320"/>
            <a:ext cx="30243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cours de récréation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4067944" y="378904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Demi-tour 6">
            <a:hlinkClick r:id="rId4" action="ppaction://hlinksldjump"/>
          </p:cNvPr>
          <p:cNvSpPr/>
          <p:nvPr/>
        </p:nvSpPr>
        <p:spPr>
          <a:xfrm>
            <a:off x="4788024" y="558924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74441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Couloir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3275856" y="357301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Demi-tour 3"/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8460432" y="386104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36004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Couloir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B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/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3851920" y="321297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467544" y="314096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Organigramme : Connecteur 7">
            <a:hlinkClick r:id="rId5" action="ppaction://hlinksldjump"/>
          </p:cNvPr>
          <p:cNvSpPr/>
          <p:nvPr/>
        </p:nvSpPr>
        <p:spPr>
          <a:xfrm>
            <a:off x="7884368" y="465313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/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ZoneTexte 4"/>
          <p:cNvSpPr txBox="1"/>
          <p:nvPr/>
        </p:nvSpPr>
        <p:spPr>
          <a:xfrm>
            <a:off x="179512" y="6021288"/>
            <a:ext cx="266429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Vue du couloir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7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1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395536" y="400506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5076056" y="378904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Demi-tour 5">
            <a:hlinkClick r:id="rId5" action="ppaction://hlinksldjump"/>
          </p:cNvPr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309320"/>
            <a:ext cx="3456384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Vue du couloir sur la cour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2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/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5148064" y="306896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7308304" y="450912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5" action="ppaction://hlinksldjump"/>
          </p:cNvPr>
          <p:cNvSpPr/>
          <p:nvPr/>
        </p:nvSpPr>
        <p:spPr>
          <a:xfrm>
            <a:off x="179512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6004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Couloir 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C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42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rganigramme : Connecteur 5">
            <a:hlinkClick r:id="rId3" action="ppaction://hlinksldjump"/>
          </p:cNvPr>
          <p:cNvSpPr/>
          <p:nvPr/>
        </p:nvSpPr>
        <p:spPr>
          <a:xfrm>
            <a:off x="6876256" y="429309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4" action="ppaction://hlinksldjump"/>
          </p:cNvPr>
          <p:cNvSpPr/>
          <p:nvPr/>
        </p:nvSpPr>
        <p:spPr>
          <a:xfrm>
            <a:off x="1403648" y="278092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Demi-tour 7">
            <a:hlinkClick r:id="rId4" action="ppaction://hlinksldjump"/>
          </p:cNvPr>
          <p:cNvSpPr/>
          <p:nvPr/>
        </p:nvSpPr>
        <p:spPr>
          <a:xfrm>
            <a:off x="3995936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07504" y="6093296"/>
            <a:ext cx="352839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C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3275856" y="429309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179512" y="6309320"/>
            <a:ext cx="24482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L’entrée principale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205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611560" y="429309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Demi-tour 4">
            <a:hlinkClick r:id="rId4" action="ppaction://hlinksldjump"/>
          </p:cNvPr>
          <p:cNvSpPr/>
          <p:nvPr/>
        </p:nvSpPr>
        <p:spPr>
          <a:xfrm>
            <a:off x="4716016" y="6021288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51520" y="5805264"/>
            <a:ext cx="3600400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de Mathématiques, Allemand et Espagnol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C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8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8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>
            <a:hlinkClick r:id="rId3" action="ppaction://hlinksldjump"/>
          </p:cNvPr>
          <p:cNvSpPr/>
          <p:nvPr/>
        </p:nvSpPr>
        <p:spPr>
          <a:xfrm>
            <a:off x="3779912" y="594928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5292080" y="213285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5" action="ppaction://hlinksldjump"/>
          </p:cNvPr>
          <p:cNvSpPr/>
          <p:nvPr/>
        </p:nvSpPr>
        <p:spPr>
          <a:xfrm>
            <a:off x="5292080" y="616530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3024336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C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_138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ZoneTexte 1"/>
          <p:cNvSpPr txBox="1"/>
          <p:nvPr/>
        </p:nvSpPr>
        <p:spPr>
          <a:xfrm>
            <a:off x="179512" y="6093296"/>
            <a:ext cx="3816424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de Mathématiques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c</a:t>
            </a:r>
          </a:p>
        </p:txBody>
      </p:sp>
      <p:sp>
        <p:nvSpPr>
          <p:cNvPr id="4" name="Demi-tour 3">
            <a:hlinkClick r:id="rId3" action="ppaction://hlinksldjump"/>
          </p:cNvPr>
          <p:cNvSpPr/>
          <p:nvPr/>
        </p:nvSpPr>
        <p:spPr>
          <a:xfrm>
            <a:off x="4499992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323528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8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9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Bouton d'action : Accueil 3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5" name="Demi-tour 4">
            <a:hlinkClick r:id="rId3" action="ppaction://hlinksldjump"/>
          </p:cNvPr>
          <p:cNvSpPr/>
          <p:nvPr/>
        </p:nvSpPr>
        <p:spPr>
          <a:xfrm>
            <a:off x="5076056" y="5733256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539552" y="472514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388843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Musique, Arts plastiques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9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>
            <a:hlinkClick r:id="rId3" action="ppaction://hlinksldjump"/>
          </p:cNvPr>
          <p:cNvSpPr/>
          <p:nvPr/>
        </p:nvSpPr>
        <p:spPr>
          <a:xfrm>
            <a:off x="4644008" y="594928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4716016" y="429309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5934670"/>
            <a:ext cx="3888432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passerelle du 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reliant le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bâtiment B au bâtiment C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8100392" y="386104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6948264" y="458112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Organigramme : Connecteur 5">
            <a:hlinkClick r:id="rId5" action="ppaction://hlinksldjump"/>
          </p:cNvPr>
          <p:cNvSpPr/>
          <p:nvPr/>
        </p:nvSpPr>
        <p:spPr>
          <a:xfrm>
            <a:off x="251520" y="494116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Demi-tour 6">
            <a:hlinkClick r:id="rId6" action="ppaction://hlinksldjump"/>
          </p:cNvPr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9" name="Organigramme : Connecteur 8">
            <a:hlinkClick r:id="rId7" action="ppaction://hlinksldjump"/>
          </p:cNvPr>
          <p:cNvSpPr/>
          <p:nvPr/>
        </p:nvSpPr>
        <p:spPr>
          <a:xfrm>
            <a:off x="3275856" y="422108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d’Anglais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2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9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Demi-tour 3">
            <a:hlinkClick r:id="rId3" action="ppaction://hlinksldjump"/>
          </p:cNvPr>
          <p:cNvSpPr/>
          <p:nvPr/>
        </p:nvSpPr>
        <p:spPr>
          <a:xfrm>
            <a:off x="4644008" y="594928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093296"/>
            <a:ext cx="388843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Ouverture du 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 sur le 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B 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7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7956376" y="458112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4644008" y="357301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Demi-tour 5"/>
          <p:cNvSpPr/>
          <p:nvPr/>
        </p:nvSpPr>
        <p:spPr>
          <a:xfrm>
            <a:off x="4644008" y="594928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d’Anglais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Demi-tour 3"/>
          <p:cNvSpPr/>
          <p:nvPr/>
        </p:nvSpPr>
        <p:spPr>
          <a:xfrm>
            <a:off x="4067944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395536" y="33569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d’Anglais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8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47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Organigramme : Connecteur 5">
            <a:hlinkClick r:id="rId3" action="ppaction://hlinksldjump"/>
          </p:cNvPr>
          <p:cNvSpPr/>
          <p:nvPr/>
        </p:nvSpPr>
        <p:spPr>
          <a:xfrm>
            <a:off x="5652120" y="342900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4" action="ppaction://hlinksldjump"/>
          </p:cNvPr>
          <p:cNvSpPr/>
          <p:nvPr/>
        </p:nvSpPr>
        <p:spPr>
          <a:xfrm>
            <a:off x="2339752" y="522920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Organigramme : Connecteur 7">
            <a:hlinkClick r:id="rId5" action="ppaction://hlinksldjump"/>
          </p:cNvPr>
          <p:cNvSpPr/>
          <p:nvPr/>
        </p:nvSpPr>
        <p:spPr>
          <a:xfrm>
            <a:off x="4067944" y="314096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Organigramme : Connecteur 8">
            <a:hlinkClick r:id="rId6" action="ppaction://hlinksldjump"/>
          </p:cNvPr>
          <p:cNvSpPr/>
          <p:nvPr/>
        </p:nvSpPr>
        <p:spPr>
          <a:xfrm>
            <a:off x="7308304" y="342900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Demi-tour 9">
            <a:hlinkClick r:id="rId7" action="ppaction://hlinksldjump"/>
          </p:cNvPr>
          <p:cNvSpPr/>
          <p:nvPr/>
        </p:nvSpPr>
        <p:spPr>
          <a:xfrm>
            <a:off x="4860032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d’Anglais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12" name="Bouton d'action : Accueil 11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4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3851920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Organigramme : Connecteur 5">
            <a:hlinkClick r:id="rId4" action="ppaction://hlinksldjump"/>
          </p:cNvPr>
          <p:cNvSpPr/>
          <p:nvPr/>
        </p:nvSpPr>
        <p:spPr>
          <a:xfrm>
            <a:off x="395536" y="22768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5" action="ppaction://hlinksldjump"/>
          </p:cNvPr>
          <p:cNvSpPr/>
          <p:nvPr/>
        </p:nvSpPr>
        <p:spPr>
          <a:xfrm>
            <a:off x="323528" y="479715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10" name="Image 9" descr="DSC_137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076056" y="3789040"/>
            <a:ext cx="4067944" cy="3068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Bouton d'action : Accueil 11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Connecteur 7">
            <a:hlinkClick r:id="rId7" action="ppaction://hlinksldjump"/>
          </p:cNvPr>
          <p:cNvSpPr/>
          <p:nvPr/>
        </p:nvSpPr>
        <p:spPr>
          <a:xfrm>
            <a:off x="7812360" y="551723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79512" y="6309320"/>
            <a:ext cx="2448272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Le hall d’entrée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6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outon d'action : Accueil 2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pic>
        <p:nvPicPr>
          <p:cNvPr id="8" name="Image 7" descr="DSC_14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Organigramme : Connecteur 8">
            <a:hlinkClick r:id="rId3" action="ppaction://hlinksldjump"/>
          </p:cNvPr>
          <p:cNvSpPr/>
          <p:nvPr/>
        </p:nvSpPr>
        <p:spPr>
          <a:xfrm>
            <a:off x="611560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Organigramme : Connecteur 9">
            <a:hlinkClick r:id="rId4" action="ppaction://hlinksldjump"/>
          </p:cNvPr>
          <p:cNvSpPr/>
          <p:nvPr/>
        </p:nvSpPr>
        <p:spPr>
          <a:xfrm>
            <a:off x="4427984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1" name="Organigramme : Connecteur 10">
            <a:hlinkClick r:id="rId5" action="ppaction://hlinksldjump"/>
          </p:cNvPr>
          <p:cNvSpPr/>
          <p:nvPr/>
        </p:nvSpPr>
        <p:spPr>
          <a:xfrm>
            <a:off x="8244408" y="393305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2" name="Bouton d'action : Accueil 11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ZoneTexte 12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2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5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5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3923928" y="141277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5292080" y="393305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Demi-tour 5">
            <a:hlinkClick r:id="rId5" action="ppaction://hlinksldjump"/>
          </p:cNvPr>
          <p:cNvSpPr/>
          <p:nvPr/>
        </p:nvSpPr>
        <p:spPr>
          <a:xfrm>
            <a:off x="3851920" y="5661248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ème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7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4932040" y="242088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Demi-tour 4">
            <a:hlinkClick r:id="rId4" action="ppaction://hlinksldjump"/>
          </p:cNvPr>
          <p:cNvSpPr/>
          <p:nvPr/>
        </p:nvSpPr>
        <p:spPr>
          <a:xfrm>
            <a:off x="4572000" y="5805264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79512" y="6093296"/>
            <a:ext cx="367240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B</a:t>
            </a: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0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251520" y="371703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8532440" y="371703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6" name="Demi-tour 5">
            <a:hlinkClick r:id="rId5" action="ppaction://hlinksldjump"/>
          </p:cNvPr>
          <p:cNvSpPr/>
          <p:nvPr/>
        </p:nvSpPr>
        <p:spPr>
          <a:xfrm>
            <a:off x="4427984" y="5805264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Organigramme : Connecteur 6">
            <a:hlinkClick r:id="rId6" action="ppaction://hlinksldjump"/>
          </p:cNvPr>
          <p:cNvSpPr/>
          <p:nvPr/>
        </p:nvSpPr>
        <p:spPr>
          <a:xfrm>
            <a:off x="5220072" y="292494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96044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de Français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B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467544" y="299695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6012160" y="292494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5" action="ppaction://hlinksldjump"/>
          </p:cNvPr>
          <p:cNvSpPr/>
          <p:nvPr/>
        </p:nvSpPr>
        <p:spPr>
          <a:xfrm>
            <a:off x="8604448" y="530120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Demi-tour 5">
            <a:hlinkClick r:id="rId6" action="ppaction://hlinksldjump"/>
          </p:cNvPr>
          <p:cNvSpPr/>
          <p:nvPr/>
        </p:nvSpPr>
        <p:spPr>
          <a:xfrm>
            <a:off x="4572000" y="5661248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388843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B</a:t>
            </a:r>
          </a:p>
        </p:txBody>
      </p:sp>
      <p:sp>
        <p:nvSpPr>
          <p:cNvPr id="8" name="Bouton d'action : Accueil 7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6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>
            <a:hlinkClick r:id="rId3" action="ppaction://hlinksldjump"/>
          </p:cNvPr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395536" y="465313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5" action="ppaction://hlinksldjump"/>
          </p:cNvPr>
          <p:cNvSpPr/>
          <p:nvPr/>
        </p:nvSpPr>
        <p:spPr>
          <a:xfrm>
            <a:off x="5292080" y="314096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Organigramme : Connecteur 5">
            <a:hlinkClick r:id="rId6" action="ppaction://hlinksldjump"/>
          </p:cNvPr>
          <p:cNvSpPr/>
          <p:nvPr/>
        </p:nvSpPr>
        <p:spPr>
          <a:xfrm>
            <a:off x="8604448" y="407707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Organigramme : Connecteur 6">
            <a:hlinkClick r:id="rId7" action="ppaction://hlinksldjump"/>
          </p:cNvPr>
          <p:cNvSpPr/>
          <p:nvPr/>
        </p:nvSpPr>
        <p:spPr>
          <a:xfrm>
            <a:off x="3563888" y="292494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Couloir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1er étage, bâtiment B</a:t>
            </a:r>
          </a:p>
        </p:txBody>
      </p:sp>
      <p:sp>
        <p:nvSpPr>
          <p:cNvPr id="9" name="Bouton d'action : Accueil 8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/>
          <p:cNvSpPr/>
          <p:nvPr/>
        </p:nvSpPr>
        <p:spPr>
          <a:xfrm>
            <a:off x="4427984" y="5805264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Vue du couloir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1er étage, bâtiment B</a:t>
            </a:r>
          </a:p>
        </p:txBody>
      </p:sp>
      <p:sp>
        <p:nvSpPr>
          <p:cNvPr id="5" name="Bouton d'action : Accueil 4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7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0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Demi-tour 2"/>
          <p:cNvSpPr/>
          <p:nvPr/>
        </p:nvSpPr>
        <p:spPr>
          <a:xfrm>
            <a:off x="4427984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467544" y="321297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8316416" y="33569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7" name="ZoneTexte 6"/>
          <p:cNvSpPr txBox="1"/>
          <p:nvPr/>
        </p:nvSpPr>
        <p:spPr>
          <a:xfrm>
            <a:off x="179512" y="5805264"/>
            <a:ext cx="3672408" cy="923330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Salles de Technologie, SVT et Physique Chimie,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1er étage, bâtiment B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6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395536" y="350100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4355976" y="263691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5" action="ppaction://hlinksldjump"/>
          </p:cNvPr>
          <p:cNvSpPr/>
          <p:nvPr/>
        </p:nvSpPr>
        <p:spPr>
          <a:xfrm>
            <a:off x="8316416" y="364502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Demi-tour 5">
            <a:hlinkClick r:id="rId6" action="ppaction://hlinksldjump"/>
          </p:cNvPr>
          <p:cNvSpPr/>
          <p:nvPr/>
        </p:nvSpPr>
        <p:spPr>
          <a:xfrm>
            <a:off x="4283968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chemeClr val="tx1"/>
              </a:solidFill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324036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Escaliers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B</a:t>
            </a:r>
          </a:p>
        </p:txBody>
      </p:sp>
      <p:sp>
        <p:nvSpPr>
          <p:cNvPr id="8" name="Bouton d'action : Accueil 7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Connecteur 8">
            <a:hlinkClick r:id="rId7" action="ppaction://hlinksldjump"/>
          </p:cNvPr>
          <p:cNvSpPr/>
          <p:nvPr/>
        </p:nvSpPr>
        <p:spPr>
          <a:xfrm>
            <a:off x="5148064" y="371703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8244408" y="51571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Image 7" descr="ba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2597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395536" y="5733256"/>
            <a:ext cx="244827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En route pour la visite du collège !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r"/>
            <a:r>
              <a:rPr lang="fr-FR" b="1" i="1" u="sng" dirty="0" smtClean="0">
                <a:latin typeface="Comic Sans MS" pitchFamily="66" charset="0"/>
              </a:rPr>
              <a:t>Aide</a:t>
            </a:r>
            <a:r>
              <a:rPr lang="fr-FR" b="1" i="1" dirty="0" smtClean="0">
                <a:latin typeface="Comic Sans MS" pitchFamily="66" charset="0"/>
              </a:rPr>
              <a:t>: Cliquez sur les</a:t>
            </a:r>
          </a:p>
          <a:p>
            <a:pPr algn="r"/>
            <a:r>
              <a:rPr lang="fr-FR" b="1" i="1" dirty="0" smtClean="0">
                <a:latin typeface="Comic Sans MS" pitchFamily="66" charset="0"/>
              </a:rPr>
              <a:t>points pour naviguer.</a:t>
            </a:r>
            <a:endParaRPr lang="fr-FR" b="1" i="1" dirty="0">
              <a:latin typeface="Comic Sans MS" pitchFamily="66" charset="0"/>
            </a:endParaRPr>
          </a:p>
        </p:txBody>
      </p:sp>
      <p:pic>
        <p:nvPicPr>
          <p:cNvPr id="1026" name="Picture 2" descr="C:\Users\technologie\Desktop\Desktop\site college\a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283677"/>
            <a:ext cx="432048" cy="432048"/>
          </a:xfrm>
          <a:prstGeom prst="rect">
            <a:avLst/>
          </a:prstGeom>
          <a:noFill/>
        </p:spPr>
      </p:pic>
      <p:cxnSp>
        <p:nvCxnSpPr>
          <p:cNvPr id="12" name="Connecteur droit avec flèche 11"/>
          <p:cNvCxnSpPr/>
          <p:nvPr/>
        </p:nvCxnSpPr>
        <p:spPr>
          <a:xfrm flipV="1">
            <a:off x="7812360" y="5517232"/>
            <a:ext cx="432048" cy="7200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6465585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6465585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DSC_144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Bouton d'action : Accueil 11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Demi-tour 12">
            <a:hlinkClick r:id="rId3" action="ppaction://hlinksldjump"/>
          </p:cNvPr>
          <p:cNvSpPr/>
          <p:nvPr/>
        </p:nvSpPr>
        <p:spPr>
          <a:xfrm>
            <a:off x="4932040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093296"/>
            <a:ext cx="3600400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Le Cdi,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rez-de-chaussée, 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7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DSC_136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Organigramme : Connecteur 4">
            <a:hlinkClick r:id="rId3" action="ppaction://hlinksldjump"/>
          </p:cNvPr>
          <p:cNvSpPr/>
          <p:nvPr/>
        </p:nvSpPr>
        <p:spPr>
          <a:xfrm>
            <a:off x="8244408" y="515719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8" name="Image 7" descr="ban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9144000" cy="125975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ZoneTexte 5"/>
          <p:cNvSpPr txBox="1"/>
          <p:nvPr/>
        </p:nvSpPr>
        <p:spPr>
          <a:xfrm>
            <a:off x="395536" y="5733256"/>
            <a:ext cx="244827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En route pour la visite du collège !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6156176" y="6211669"/>
            <a:ext cx="2987824" cy="646331"/>
          </a:xfrm>
          <a:prstGeom prst="rect">
            <a:avLst/>
          </a:prstGeom>
          <a:solidFill>
            <a:srgbClr val="FFFF00"/>
          </a:solidFill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square" rtlCol="0">
            <a:spAutoFit/>
          </a:bodyPr>
          <a:lstStyle/>
          <a:p>
            <a:pPr algn="r"/>
            <a:r>
              <a:rPr lang="fr-FR" b="1" i="1" u="sng" dirty="0" smtClean="0">
                <a:latin typeface="Comic Sans MS" pitchFamily="66" charset="0"/>
              </a:rPr>
              <a:t>Aide</a:t>
            </a:r>
            <a:r>
              <a:rPr lang="fr-FR" b="1" i="1" dirty="0" smtClean="0">
                <a:latin typeface="Comic Sans MS" pitchFamily="66" charset="0"/>
              </a:rPr>
              <a:t>: Cliquez sur les</a:t>
            </a:r>
          </a:p>
          <a:p>
            <a:pPr algn="r"/>
            <a:r>
              <a:rPr lang="fr-FR" b="1" i="1" dirty="0" smtClean="0">
                <a:latin typeface="Comic Sans MS" pitchFamily="66" charset="0"/>
              </a:rPr>
              <a:t>points pour naviguer.</a:t>
            </a:r>
            <a:endParaRPr lang="fr-FR" b="1" i="1" dirty="0">
              <a:latin typeface="Comic Sans MS" pitchFamily="66" charset="0"/>
            </a:endParaRPr>
          </a:p>
        </p:txBody>
      </p:sp>
      <p:pic>
        <p:nvPicPr>
          <p:cNvPr id="1026" name="Picture 2" descr="C:\Users\technologie\Desktop\Desktop\site college\aide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6283677"/>
            <a:ext cx="432048" cy="432048"/>
          </a:xfrm>
          <a:prstGeom prst="rect">
            <a:avLst/>
          </a:prstGeom>
          <a:noFill/>
        </p:spPr>
      </p:pic>
      <p:cxnSp>
        <p:nvCxnSpPr>
          <p:cNvPr id="12" name="Connecteur droit avec flèche 11"/>
          <p:cNvCxnSpPr/>
          <p:nvPr/>
        </p:nvCxnSpPr>
        <p:spPr>
          <a:xfrm flipV="1">
            <a:off x="7812360" y="5517232"/>
            <a:ext cx="432048" cy="720080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0" y="6465585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6465585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DSC_138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4067944" y="3717032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8244408" y="4221088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Bouton d'action : Accueil 6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179512" y="6093296"/>
            <a:ext cx="3312368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mezzanine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rganigramme : Connecteur 2">
            <a:hlinkClick r:id="rId3" action="ppaction://hlinksldjump"/>
          </p:cNvPr>
          <p:cNvSpPr/>
          <p:nvPr/>
        </p:nvSpPr>
        <p:spPr>
          <a:xfrm>
            <a:off x="5508104" y="573325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4" name="Organigramme : Connecteur 3">
            <a:hlinkClick r:id="rId4" action="ppaction://hlinksldjump"/>
          </p:cNvPr>
          <p:cNvSpPr/>
          <p:nvPr/>
        </p:nvSpPr>
        <p:spPr>
          <a:xfrm>
            <a:off x="5940152" y="378904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5" action="ppaction://hlinksldjump"/>
          </p:cNvPr>
          <p:cNvSpPr/>
          <p:nvPr/>
        </p:nvSpPr>
        <p:spPr>
          <a:xfrm>
            <a:off x="1187624" y="4149080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7" name="Demi-tour 6">
            <a:hlinkClick r:id="rId6" action="ppaction://hlinksldjump"/>
          </p:cNvPr>
          <p:cNvSpPr/>
          <p:nvPr/>
        </p:nvSpPr>
        <p:spPr>
          <a:xfrm>
            <a:off x="4067944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Bouton d'action : Accueil 7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ZoneTexte 8"/>
          <p:cNvSpPr txBox="1"/>
          <p:nvPr/>
        </p:nvSpPr>
        <p:spPr>
          <a:xfrm>
            <a:off x="179512" y="6093296"/>
            <a:ext cx="316835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mezzanine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1</a:t>
            </a:r>
            <a:r>
              <a:rPr lang="fr-FR" b="1" i="1" baseline="30000" dirty="0" smtClean="0">
                <a:latin typeface="Comic Sans MS" pitchFamily="66" charset="0"/>
              </a:rPr>
              <a:t>er</a:t>
            </a:r>
            <a:r>
              <a:rPr lang="fr-FR" b="1" i="1" dirty="0" smtClean="0">
                <a:latin typeface="Comic Sans MS" pitchFamily="66" charset="0"/>
              </a:rPr>
              <a:t> étage, 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1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43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Demi-tour 4">
            <a:hlinkClick r:id="rId3" action="ppaction://hlinksldjump"/>
          </p:cNvPr>
          <p:cNvSpPr/>
          <p:nvPr/>
        </p:nvSpPr>
        <p:spPr>
          <a:xfrm>
            <a:off x="4283968" y="5949280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179512" y="6093296"/>
            <a:ext cx="244827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cantine,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9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8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emi-tour 3">
            <a:hlinkClick r:id="rId3" action="ppaction://hlinksldjump"/>
          </p:cNvPr>
          <p:cNvSpPr/>
          <p:nvPr/>
        </p:nvSpPr>
        <p:spPr>
          <a:xfrm>
            <a:off x="4355976" y="5877272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79512" y="6093296"/>
            <a:ext cx="2448272" cy="64633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L’administration</a:t>
            </a:r>
          </a:p>
          <a:p>
            <a:pPr algn="ctr"/>
            <a:r>
              <a:rPr lang="fr-FR" b="1" i="1" dirty="0" smtClean="0">
                <a:latin typeface="Comic Sans MS" pitchFamily="66" charset="0"/>
              </a:rPr>
              <a:t>Bâtiment A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8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DSC_137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rganigramme : Connecteur 3">
            <a:hlinkClick r:id="rId3" action="ppaction://hlinksldjump"/>
          </p:cNvPr>
          <p:cNvSpPr/>
          <p:nvPr/>
        </p:nvSpPr>
        <p:spPr>
          <a:xfrm>
            <a:off x="3635896" y="4293096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5" name="Organigramme : Connecteur 4">
            <a:hlinkClick r:id="rId4" action="ppaction://hlinksldjump"/>
          </p:cNvPr>
          <p:cNvSpPr/>
          <p:nvPr/>
        </p:nvSpPr>
        <p:spPr>
          <a:xfrm>
            <a:off x="8532440" y="4365104"/>
            <a:ext cx="360040" cy="360040"/>
          </a:xfrm>
          <a:prstGeom prst="flowChartConnector">
            <a:avLst/>
          </a:prstGeom>
          <a:ln>
            <a:noFill/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6" name="Bouton d'action : Accueil 5">
            <a:hlinkClick r:id="" action="ppaction://hlinkshowjump?jump=firstslide" highlightClick="1"/>
          </p:cNvPr>
          <p:cNvSpPr/>
          <p:nvPr/>
        </p:nvSpPr>
        <p:spPr>
          <a:xfrm>
            <a:off x="8567936" y="6309320"/>
            <a:ext cx="576064" cy="548680"/>
          </a:xfrm>
          <a:prstGeom prst="actionButtonHome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Demi-tour 6">
            <a:hlinkClick r:id="rId5" action="ppaction://hlinksldjump"/>
          </p:cNvPr>
          <p:cNvSpPr/>
          <p:nvPr/>
        </p:nvSpPr>
        <p:spPr>
          <a:xfrm>
            <a:off x="3851920" y="5733256"/>
            <a:ext cx="576064" cy="720080"/>
          </a:xfrm>
          <a:prstGeom prst="uturnArrow">
            <a:avLst/>
          </a:prstGeom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79512" y="6309320"/>
            <a:ext cx="3024336" cy="369332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Comic Sans MS" pitchFamily="66" charset="0"/>
              </a:rPr>
              <a:t>La cours de récréation</a:t>
            </a:r>
            <a:endParaRPr lang="fr-FR" b="1" i="1" dirty="0">
              <a:latin typeface="Comic Sans MS" pitchFamily="66" charset="0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0" y="0"/>
            <a:ext cx="1152128" cy="39241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fr-FR" b="1" i="1" dirty="0" smtClean="0">
                <a:latin typeface="IrisUPC" pitchFamily="34" charset="-34"/>
                <a:cs typeface="IrisUPC" pitchFamily="34" charset="-34"/>
              </a:rPr>
              <a:t>M.FAGNONI</a:t>
            </a:r>
          </a:p>
          <a:p>
            <a:pPr algn="ctr"/>
            <a:endParaRPr lang="fr-FR" sz="160" b="1" i="1" dirty="0">
              <a:latin typeface="IrisUPC" pitchFamily="34" charset="-34"/>
              <a:cs typeface="IrisUPC" pitchFamily="34" charset="-34"/>
            </a:endParaRPr>
          </a:p>
        </p:txBody>
      </p:sp>
      <p:pic>
        <p:nvPicPr>
          <p:cNvPr id="10" name="Picture 2" descr="C:\Users\technologie\Desktop\Desktop\site college\Bienvenue - Logo-academie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80120" y="0"/>
            <a:ext cx="554372" cy="38769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616</TotalTime>
  <Words>321</Words>
  <Application>Microsoft Office PowerPoint</Application>
  <PresentationFormat>Affichage à l'écran (4:3)</PresentationFormat>
  <Paragraphs>114</Paragraphs>
  <Slides>40</Slides>
  <Notes>0</Notes>
  <HiddenSlides>37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1" baseType="lpstr">
      <vt:lpstr>Thème Office</vt:lpstr>
      <vt:lpstr>Diapositive 1</vt:lpstr>
      <vt:lpstr>Diapositive 2</vt:lpstr>
      <vt:lpstr>Diapositive 3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Diapositive 18</vt:lpstr>
      <vt:lpstr>Diapositive 19</vt:lpstr>
      <vt:lpstr>Diapositive 20</vt:lpstr>
      <vt:lpstr>Diapositive 21</vt:lpstr>
      <vt:lpstr>Diapositive 22</vt:lpstr>
      <vt:lpstr>Diapositive 23</vt:lpstr>
      <vt:lpstr>Diapositive 24</vt:lpstr>
      <vt:lpstr>Diapositive 25</vt:lpstr>
      <vt:lpstr>Diapositive 26</vt:lpstr>
      <vt:lpstr>Diapositive 27</vt:lpstr>
      <vt:lpstr>Diapositive 28</vt:lpstr>
      <vt:lpstr>Diapositive 29</vt:lpstr>
      <vt:lpstr>Diapositive 30</vt:lpstr>
      <vt:lpstr>Diapositive 31</vt:lpstr>
      <vt:lpstr>Diapositive 32</vt:lpstr>
      <vt:lpstr>Diapositive 33</vt:lpstr>
      <vt:lpstr>Diapositive 34</vt:lpstr>
      <vt:lpstr>Diapositive 35</vt:lpstr>
      <vt:lpstr>Diapositive 36</vt:lpstr>
      <vt:lpstr>Diapositive 37</vt:lpstr>
      <vt:lpstr>Diapositive 38</vt:lpstr>
      <vt:lpstr>Diapositive 39</vt:lpstr>
      <vt:lpstr>Diapositive 40</vt:lpstr>
    </vt:vector>
  </TitlesOfParts>
  <Company>Hewlett-Packard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technologie</dc:creator>
  <cp:lastModifiedBy>technologie</cp:lastModifiedBy>
  <cp:revision>160</cp:revision>
  <dcterms:created xsi:type="dcterms:W3CDTF">2012-06-21T12:29:43Z</dcterms:created>
  <dcterms:modified xsi:type="dcterms:W3CDTF">2012-07-03T15:38:51Z</dcterms:modified>
</cp:coreProperties>
</file>