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3F673-A652-41A5-87CD-FC14A1740E26}" type="doc">
      <dgm:prSet loTypeId="urn:microsoft.com/office/officeart/2005/8/layout/venn1#1" loCatId="relationship" qsTypeId="urn:microsoft.com/office/officeart/2005/8/quickstyle/simple1#1" qsCatId="simple" csTypeId="urn:microsoft.com/office/officeart/2005/8/colors/colorful1#1" csCatId="colorful" phldr="1"/>
      <dgm:spPr/>
    </dgm:pt>
    <dgm:pt modelId="{CF586CA9-EF8D-483A-880D-C71D5DF58252}">
      <dgm:prSet phldrT="[Texte]"/>
      <dgm:spPr/>
      <dgm:t>
        <a:bodyPr/>
        <a:lstStyle/>
        <a:p>
          <a:r>
            <a:rPr lang="fr-FR" smtClean="0"/>
            <a:t>Service </a:t>
          </a:r>
          <a:r>
            <a:rPr lang="fr-FR"/>
            <a:t>1</a:t>
          </a:r>
        </a:p>
      </dgm:t>
    </dgm:pt>
    <dgm:pt modelId="{B2F37306-0084-43B0-AE1A-637618F089C3}" type="parTrans" cxnId="{C65315C4-BB9C-4FB9-BB72-A50791A1F933}">
      <dgm:prSet/>
      <dgm:spPr/>
    </dgm:pt>
    <dgm:pt modelId="{17E9FD21-EC3B-4E92-883D-48D1FC440C0F}" type="sibTrans" cxnId="{C65315C4-BB9C-4FB9-BB72-A50791A1F933}">
      <dgm:prSet/>
      <dgm:spPr/>
    </dgm:pt>
    <dgm:pt modelId="{542338CB-0492-4645-AC41-88878CF24CBA}">
      <dgm:prSet phldrT="[Text]"/>
      <dgm:spPr/>
      <dgm:t>
        <a:bodyPr/>
        <a:lstStyle/>
        <a:p>
          <a:r>
            <a:rPr lang="fr-FR"/>
            <a:t>Service 2</a:t>
          </a:r>
        </a:p>
      </dgm:t>
    </dgm:pt>
    <dgm:pt modelId="{2DFD6E42-0F47-4B29-89A2-0FF96EBD89DC}" type="parTrans" cxnId="{90A9F029-FFAF-4A6F-8BF0-F9C51D7CD169}">
      <dgm:prSet/>
      <dgm:spPr/>
    </dgm:pt>
    <dgm:pt modelId="{5FA7C290-1FBB-492A-A408-4F5F7AB690CB}" type="sibTrans" cxnId="{90A9F029-FFAF-4A6F-8BF0-F9C51D7CD169}">
      <dgm:prSet/>
      <dgm:spPr/>
    </dgm:pt>
    <dgm:pt modelId="{D42767FE-471B-47A5-9CF8-75ACCDE282D2}">
      <dgm:prSet phldrT="[Text]"/>
      <dgm:spPr/>
      <dgm:t>
        <a:bodyPr/>
        <a:lstStyle/>
        <a:p>
          <a:r>
            <a:rPr lang="fr-FR"/>
            <a:t>Service 3</a:t>
          </a:r>
        </a:p>
      </dgm:t>
    </dgm:pt>
    <dgm:pt modelId="{822B2C7E-7906-497F-86B2-A30F915732D7}" type="parTrans" cxnId="{E8D2DFFD-EDC7-481C-91B1-BFBCF9D24687}">
      <dgm:prSet/>
      <dgm:spPr/>
    </dgm:pt>
    <dgm:pt modelId="{A0656141-0D83-4DD9-B014-7E7D9A3748A4}" type="sibTrans" cxnId="{E8D2DFFD-EDC7-481C-91B1-BFBCF9D24687}">
      <dgm:prSet/>
      <dgm:spPr/>
    </dgm:pt>
    <dgm:pt modelId="{A9CAA34D-F246-43C6-B961-6D13D6D92BB2}">
      <dgm:prSet phldrT="[Text]"/>
      <dgm:spPr/>
      <dgm:t>
        <a:bodyPr/>
        <a:lstStyle/>
        <a:p>
          <a:r>
            <a:rPr lang="fr-FR"/>
            <a:t>Service 4</a:t>
          </a:r>
        </a:p>
      </dgm:t>
    </dgm:pt>
    <dgm:pt modelId="{012FB882-01DC-4FF4-863C-2BC547F6EF23}" type="parTrans" cxnId="{C7E7FE5D-E39F-4A3B-8D97-83A515F75A15}">
      <dgm:prSet/>
      <dgm:spPr/>
    </dgm:pt>
    <dgm:pt modelId="{1BE625BB-95ED-448A-B443-F13B9266D3EB}" type="sibTrans" cxnId="{C7E7FE5D-E39F-4A3B-8D97-83A515F75A15}">
      <dgm:prSet/>
      <dgm:spPr/>
    </dgm:pt>
    <dgm:pt modelId="{9686B613-D4B0-43C3-8738-94EE14A65A0C}" type="pres">
      <dgm:prSet presAssocID="{C253F673-A652-41A5-87CD-FC14A1740E26}" presName="compositeShape" presStyleCnt="0">
        <dgm:presLayoutVars>
          <dgm:chMax val="7"/>
          <dgm:dir/>
          <dgm:resizeHandles val="exact"/>
        </dgm:presLayoutVars>
      </dgm:prSet>
      <dgm:spPr/>
    </dgm:pt>
    <dgm:pt modelId="{36B65376-4DEA-437B-AFDE-B297A2C11344}" type="pres">
      <dgm:prSet presAssocID="{CF586CA9-EF8D-483A-880D-C71D5DF58252}" presName="circ1" presStyleLbl="vennNode1" presStyleIdx="0" presStyleCnt="4"/>
      <dgm:spPr/>
      <dgm:t>
        <a:bodyPr/>
        <a:lstStyle/>
        <a:p>
          <a:endParaRPr lang="fr-FR"/>
        </a:p>
      </dgm:t>
    </dgm:pt>
    <dgm:pt modelId="{93D166C3-F7B2-45E9-8C24-7D721E92BD42}" type="pres">
      <dgm:prSet presAssocID="{CF586CA9-EF8D-483A-880D-C71D5DF582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087B84-0071-4003-ADC0-2250AFF56AAB}" type="pres">
      <dgm:prSet presAssocID="{542338CB-0492-4645-AC41-88878CF24CBA}" presName="circ2" presStyleLbl="vennNode1" presStyleIdx="1" presStyleCnt="4"/>
      <dgm:spPr/>
      <dgm:t>
        <a:bodyPr/>
        <a:lstStyle/>
        <a:p>
          <a:endParaRPr lang="fr-FR"/>
        </a:p>
      </dgm:t>
    </dgm:pt>
    <dgm:pt modelId="{1A0375DA-C05E-4BC4-89E6-ED171A85658A}" type="pres">
      <dgm:prSet presAssocID="{542338CB-0492-4645-AC41-88878CF24C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2BCAC3-7B97-48B9-9304-51BCACE7BC8A}" type="pres">
      <dgm:prSet presAssocID="{D42767FE-471B-47A5-9CF8-75ACCDE282D2}" presName="circ3" presStyleLbl="vennNode1" presStyleIdx="2" presStyleCnt="4"/>
      <dgm:spPr/>
      <dgm:t>
        <a:bodyPr/>
        <a:lstStyle/>
        <a:p>
          <a:endParaRPr lang="fr-FR"/>
        </a:p>
      </dgm:t>
    </dgm:pt>
    <dgm:pt modelId="{023DBADC-71D9-47D4-BABC-331C5A21FF17}" type="pres">
      <dgm:prSet presAssocID="{D42767FE-471B-47A5-9CF8-75ACCDE282D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FC706B-CDAF-4331-9867-A14977306A40}" type="pres">
      <dgm:prSet presAssocID="{A9CAA34D-F246-43C6-B961-6D13D6D92BB2}" presName="circ4" presStyleLbl="vennNode1" presStyleIdx="3" presStyleCnt="4"/>
      <dgm:spPr/>
      <dgm:t>
        <a:bodyPr/>
        <a:lstStyle/>
        <a:p>
          <a:endParaRPr lang="fr-FR"/>
        </a:p>
      </dgm:t>
    </dgm:pt>
    <dgm:pt modelId="{2E327C74-C107-4E34-B1FD-87A98A664968}" type="pres">
      <dgm:prSet presAssocID="{A9CAA34D-F246-43C6-B961-6D13D6D92BB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402BDE3-1AB2-4A97-A1AE-696B83A26ACE}" type="presOf" srcId="{A9CAA34D-F246-43C6-B961-6D13D6D92BB2}" destId="{2E327C74-C107-4E34-B1FD-87A98A664968}" srcOrd="0" destOrd="0" presId="urn:microsoft.com/office/officeart/2005/8/layout/venn1#1"/>
    <dgm:cxn modelId="{3084FB1C-9062-4361-81DA-D6031B8DDD30}" type="presOf" srcId="{D42767FE-471B-47A5-9CF8-75ACCDE282D2}" destId="{A22BCAC3-7B97-48B9-9304-51BCACE7BC8A}" srcOrd="1" destOrd="0" presId="urn:microsoft.com/office/officeart/2005/8/layout/venn1#1"/>
    <dgm:cxn modelId="{ECB59D1F-3196-47B4-8046-7402CA73CDFE}" type="presOf" srcId="{A9CAA34D-F246-43C6-B961-6D13D6D92BB2}" destId="{03FC706B-CDAF-4331-9867-A14977306A40}" srcOrd="1" destOrd="0" presId="urn:microsoft.com/office/officeart/2005/8/layout/venn1#1"/>
    <dgm:cxn modelId="{E92306CD-717D-4B8C-A692-509A20C54C6E}" type="presOf" srcId="{542338CB-0492-4645-AC41-88878CF24CBA}" destId="{F1087B84-0071-4003-ADC0-2250AFF56AAB}" srcOrd="1" destOrd="0" presId="urn:microsoft.com/office/officeart/2005/8/layout/venn1#1"/>
    <dgm:cxn modelId="{C65315C4-BB9C-4FB9-BB72-A50791A1F933}" srcId="{C253F673-A652-41A5-87CD-FC14A1740E26}" destId="{CF586CA9-EF8D-483A-880D-C71D5DF58252}" srcOrd="0" destOrd="0" parTransId="{B2F37306-0084-43B0-AE1A-637618F089C3}" sibTransId="{17E9FD21-EC3B-4E92-883D-48D1FC440C0F}"/>
    <dgm:cxn modelId="{78C4C5FB-7163-4574-A858-ED87C74B73D1}" type="presOf" srcId="{CF586CA9-EF8D-483A-880D-C71D5DF58252}" destId="{36B65376-4DEA-437B-AFDE-B297A2C11344}" srcOrd="1" destOrd="0" presId="urn:microsoft.com/office/officeart/2005/8/layout/venn1#1"/>
    <dgm:cxn modelId="{2070D95F-49C3-4499-8F25-C4FA5B47B973}" type="presOf" srcId="{C253F673-A652-41A5-87CD-FC14A1740E26}" destId="{9686B613-D4B0-43C3-8738-94EE14A65A0C}" srcOrd="0" destOrd="0" presId="urn:microsoft.com/office/officeart/2005/8/layout/venn1#1"/>
    <dgm:cxn modelId="{EFB7C60F-5045-478E-A655-E26FC4247D7C}" type="presOf" srcId="{D42767FE-471B-47A5-9CF8-75ACCDE282D2}" destId="{023DBADC-71D9-47D4-BABC-331C5A21FF17}" srcOrd="0" destOrd="0" presId="urn:microsoft.com/office/officeart/2005/8/layout/venn1#1"/>
    <dgm:cxn modelId="{90A9F029-FFAF-4A6F-8BF0-F9C51D7CD169}" srcId="{C253F673-A652-41A5-87CD-FC14A1740E26}" destId="{542338CB-0492-4645-AC41-88878CF24CBA}" srcOrd="1" destOrd="0" parTransId="{2DFD6E42-0F47-4B29-89A2-0FF96EBD89DC}" sibTransId="{5FA7C290-1FBB-492A-A408-4F5F7AB690CB}"/>
    <dgm:cxn modelId="{A22CD4F4-7668-434D-BD3C-D984D20D0C47}" type="presOf" srcId="{542338CB-0492-4645-AC41-88878CF24CBA}" destId="{1A0375DA-C05E-4BC4-89E6-ED171A85658A}" srcOrd="0" destOrd="0" presId="urn:microsoft.com/office/officeart/2005/8/layout/venn1#1"/>
    <dgm:cxn modelId="{4D194556-58F9-46CF-A771-E745837CD6E7}" type="presOf" srcId="{CF586CA9-EF8D-483A-880D-C71D5DF58252}" destId="{93D166C3-F7B2-45E9-8C24-7D721E92BD42}" srcOrd="0" destOrd="0" presId="urn:microsoft.com/office/officeart/2005/8/layout/venn1#1"/>
    <dgm:cxn modelId="{C7E7FE5D-E39F-4A3B-8D97-83A515F75A15}" srcId="{C253F673-A652-41A5-87CD-FC14A1740E26}" destId="{A9CAA34D-F246-43C6-B961-6D13D6D92BB2}" srcOrd="3" destOrd="0" parTransId="{012FB882-01DC-4FF4-863C-2BC547F6EF23}" sibTransId="{1BE625BB-95ED-448A-B443-F13B9266D3EB}"/>
    <dgm:cxn modelId="{E8D2DFFD-EDC7-481C-91B1-BFBCF9D24687}" srcId="{C253F673-A652-41A5-87CD-FC14A1740E26}" destId="{D42767FE-471B-47A5-9CF8-75ACCDE282D2}" srcOrd="2" destOrd="0" parTransId="{822B2C7E-7906-497F-86B2-A30F915732D7}" sibTransId="{A0656141-0D83-4DD9-B014-7E7D9A3748A4}"/>
    <dgm:cxn modelId="{96AD3EDC-EA63-4740-A4A5-DEC8F70E8A6E}" type="presParOf" srcId="{9686B613-D4B0-43C3-8738-94EE14A65A0C}" destId="{36B65376-4DEA-437B-AFDE-B297A2C11344}" srcOrd="0" destOrd="0" presId="urn:microsoft.com/office/officeart/2005/8/layout/venn1#1"/>
    <dgm:cxn modelId="{3F9A1B3B-A277-428C-B5B4-14C854CBCC1B}" type="presParOf" srcId="{9686B613-D4B0-43C3-8738-94EE14A65A0C}" destId="{93D166C3-F7B2-45E9-8C24-7D721E92BD42}" srcOrd="1" destOrd="0" presId="urn:microsoft.com/office/officeart/2005/8/layout/venn1#1"/>
    <dgm:cxn modelId="{5960EEC5-C609-4D7C-991E-1DC03E25806D}" type="presParOf" srcId="{9686B613-D4B0-43C3-8738-94EE14A65A0C}" destId="{F1087B84-0071-4003-ADC0-2250AFF56AAB}" srcOrd="2" destOrd="0" presId="urn:microsoft.com/office/officeart/2005/8/layout/venn1#1"/>
    <dgm:cxn modelId="{B6DBDBBE-5C34-4BE0-995B-9048F4A923D7}" type="presParOf" srcId="{9686B613-D4B0-43C3-8738-94EE14A65A0C}" destId="{1A0375DA-C05E-4BC4-89E6-ED171A85658A}" srcOrd="3" destOrd="0" presId="urn:microsoft.com/office/officeart/2005/8/layout/venn1#1"/>
    <dgm:cxn modelId="{C4C170DD-3F6D-4BDB-92A8-358023425B3A}" type="presParOf" srcId="{9686B613-D4B0-43C3-8738-94EE14A65A0C}" destId="{A22BCAC3-7B97-48B9-9304-51BCACE7BC8A}" srcOrd="4" destOrd="0" presId="urn:microsoft.com/office/officeart/2005/8/layout/venn1#1"/>
    <dgm:cxn modelId="{21F661A9-A048-48D6-99A7-A62317604F9B}" type="presParOf" srcId="{9686B613-D4B0-43C3-8738-94EE14A65A0C}" destId="{023DBADC-71D9-47D4-BABC-331C5A21FF17}" srcOrd="5" destOrd="0" presId="urn:microsoft.com/office/officeart/2005/8/layout/venn1#1"/>
    <dgm:cxn modelId="{D61C549B-1DCE-4D81-9066-DEB5605B011F}" type="presParOf" srcId="{9686B613-D4B0-43C3-8738-94EE14A65A0C}" destId="{03FC706B-CDAF-4331-9867-A14977306A40}" srcOrd="6" destOrd="0" presId="urn:microsoft.com/office/officeart/2005/8/layout/venn1#1"/>
    <dgm:cxn modelId="{EF94231C-D1B2-445F-A6A9-67E7CBACFCF5}" type="presParOf" srcId="{9686B613-D4B0-43C3-8738-94EE14A65A0C}" destId="{2E327C74-C107-4E34-B1FD-87A98A664968}" srcOrd="7" destOrd="0" presId="urn:microsoft.com/office/officeart/2005/8/layout/venn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65376-4DEA-437B-AFDE-B297A2C11344}">
      <dsp:nvSpPr>
        <dsp:cNvPr id="0" name=""/>
        <dsp:cNvSpPr/>
      </dsp:nvSpPr>
      <dsp:spPr>
        <a:xfrm>
          <a:off x="2697479" y="45719"/>
          <a:ext cx="2377440" cy="237744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Service </a:t>
          </a:r>
          <a:r>
            <a:rPr lang="fr-FR" sz="2300" kern="1200"/>
            <a:t>1</a:t>
          </a:r>
        </a:p>
      </dsp:txBody>
      <dsp:txXfrm>
        <a:off x="2971800" y="365759"/>
        <a:ext cx="1828800" cy="754380"/>
      </dsp:txXfrm>
    </dsp:sp>
    <dsp:sp modelId="{F1087B84-0071-4003-ADC0-2250AFF56AAB}">
      <dsp:nvSpPr>
        <dsp:cNvPr id="0" name=""/>
        <dsp:cNvSpPr/>
      </dsp:nvSpPr>
      <dsp:spPr>
        <a:xfrm>
          <a:off x="3749040" y="1097279"/>
          <a:ext cx="2377440" cy="237744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Service 2</a:t>
          </a:r>
        </a:p>
      </dsp:txBody>
      <dsp:txXfrm>
        <a:off x="5029199" y="1371600"/>
        <a:ext cx="914400" cy="1828800"/>
      </dsp:txXfrm>
    </dsp:sp>
    <dsp:sp modelId="{A22BCAC3-7B97-48B9-9304-51BCACE7BC8A}">
      <dsp:nvSpPr>
        <dsp:cNvPr id="0" name=""/>
        <dsp:cNvSpPr/>
      </dsp:nvSpPr>
      <dsp:spPr>
        <a:xfrm>
          <a:off x="2697479" y="2148840"/>
          <a:ext cx="2377440" cy="237744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Service 3</a:t>
          </a:r>
        </a:p>
      </dsp:txBody>
      <dsp:txXfrm>
        <a:off x="2971800" y="3451860"/>
        <a:ext cx="1828800" cy="754380"/>
      </dsp:txXfrm>
    </dsp:sp>
    <dsp:sp modelId="{03FC706B-CDAF-4331-9867-A14977306A40}">
      <dsp:nvSpPr>
        <dsp:cNvPr id="0" name=""/>
        <dsp:cNvSpPr/>
      </dsp:nvSpPr>
      <dsp:spPr>
        <a:xfrm>
          <a:off x="1645919" y="1097279"/>
          <a:ext cx="2377440" cy="237744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/>
            <a:t>Service 4</a:t>
          </a:r>
        </a:p>
      </dsp:txBody>
      <dsp:txXfrm>
        <a:off x="1828800" y="1371600"/>
        <a:ext cx="914400" cy="182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#1" minVer="12.0">
  <dgm:title val=""/>
  <dgm:desc val=""/>
  <dgm:catLst>
    <dgm:cat type="relationship" pri="29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presOf/>
    <dgm:shape xmlns:r="http://schemas.openxmlformats.org/officeDocument/2006/relationships" r:blip="">
      <dgm:adjLst/>
    </dgm:shape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 refType="h" fact="0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 refType="w" fact="0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 refType="h" fact="0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 refType="h" fact="0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 refType="w" fact="0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shape xmlns:r="http://schemas.openxmlformats.org/officeDocument/2006/relationships" type="ellipse" r:blip="">
              <dgm:adjLst/>
            </dgm:shape>
            <dgm:constrLst>
              <dgm:constr type="tMarg"/>
              <dgm:constr type="bMarg"/>
              <dgm:constr type="lMarg"/>
              <dgm:constr type="rMarg"/>
              <dgm:constr type="primFontSz" val="100"/>
            </dgm:constrLst>
            <dgm:ruleLst>
              <dgm:rule type="primFontSz" val="2" fact="NaN" max="NaN"/>
            </dgm:ruleLst>
          </dgm:layoutNode>
        </dgm:if>
        <dgm:else name="Name29">
          <dgm:layoutNode name="circ1" styleLbl="vennNode1">
            <dgm:alg type="sp"/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shape xmlns:r="http://schemas.openxmlformats.org/officeDocument/2006/relationships" type="ellipse" r:blip="">
              <dgm:adjLst/>
            </dgm:shape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shape xmlns:r="http://schemas.openxmlformats.org/officeDocument/2006/relationships" type="rect" r:blip="" hideGeom="1">
              <dgm:adjLst/>
            </dgm:shape>
            <dgm:constrLst>
              <dgm:constr type="tMarg"/>
              <dgm:constr type="bMarg"/>
              <dgm:constr type="lMarg"/>
              <dgm:constr type="rMarg"/>
              <dgm:constr type="primFontSz" val="100"/>
            </dgm:constrLst>
            <dgm:ruleLst>
              <dgm:rule type="primFontSz" val="2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shape xmlns:r="http://schemas.openxmlformats.org/officeDocument/2006/relationships" type="ellipse" r:blip="">
          <dgm:adjLst/>
        </dgm:shape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  <dgm:forEach name="Name70" axis="ch" ptType="node" st="3" cnt="1">
      <dgm:layoutNode name="circ3" styleLbl="vennNode1">
        <dgm:alg type="sp"/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shape xmlns:r="http://schemas.openxmlformats.org/officeDocument/2006/relationships" type="ellipse" r:blip="">
          <dgm:adjLst/>
        </dgm:shape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  <dgm:forEach name="Name90" axis="ch" ptType="node" st="4" cnt="1">
      <dgm:layoutNode name="circ4" styleLbl="vennNode1">
        <dgm:alg type="sp"/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shape xmlns:r="http://schemas.openxmlformats.org/officeDocument/2006/relationships" type="ellipse" r:blip="">
          <dgm:adjLst/>
        </dgm:shape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  <dgm:forEach name="Name108" axis="ch" ptType="node" st="5" cnt="1">
      <dgm:layoutNode name="circ5" styleLbl="vennNode1">
        <dgm:alg type="sp"/>
        <dgm:presOf/>
        <dgm:shape xmlns:r="http://schemas.openxmlformats.org/officeDocument/2006/relationships" type="ellipse" r:blip="">
          <dgm:adjLst/>
        </dgm:shape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  <dgm:forEach name="Name116" axis="ch" ptType="node" st="6" cnt="1">
      <dgm:layoutNode name="circ6" styleLbl="vennNode1">
        <dgm:alg type="sp"/>
        <dgm:presOf/>
        <dgm:shape xmlns:r="http://schemas.openxmlformats.org/officeDocument/2006/relationships" type="ellipse" r:blip="">
          <dgm:adjLst/>
        </dgm:shape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  <dgm:forEach name="Name123" axis="ch" ptType="node" st="7" cnt="1">
      <dgm:layoutNode name="circ7" styleLbl="vennNode1">
        <dgm:alg type="sp"/>
        <dgm:presOf/>
        <dgm:shape xmlns:r="http://schemas.openxmlformats.org/officeDocument/2006/relationships" type="ellipse" r:blip="">
          <dgm:adjLst/>
        </dgm:shape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shape xmlns:r="http://schemas.openxmlformats.org/officeDocument/2006/relationships" type="rect" r:blip="" hideGeom="1">
          <dgm:adjLst/>
        </dgm:shape>
        <dgm:constrLst>
          <dgm:constr type="tMarg"/>
          <dgm:constr type="bMarg"/>
          <dgm:constr type="lMarg"/>
          <dgm:constr type="rMarg"/>
          <dgm:constr type="primFontSz" val="100"/>
        </dgm:constrLst>
        <dgm:ruleLst>
          <dgm:rule type="primFontSz" val="2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</a:lstStyle>
          <a:p>
            <a:fld id="{91674945-CC7E-441D-A34C-C8661E87EDC0}" type="datetimeFigureOut">
              <a:rPr/>
              <a:pPr/>
              <a:t>8/31/2006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</a:lstStyle>
          <a:p>
            <a:fld id="{C721387A-FBC4-42D0-9871-A2D1634B6F60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4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387A-FBC4-42D0-9871-A2D1634B6F6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18" name="Shape 17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19" name="Shape 18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0" name="Shape 19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1" name="Shape 20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3" name="Shape 22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5" name="Shape 24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30" name="Shape 29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31" name="Shape 30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fr-FR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/>
          <a:p>
            <a:fld id="{743653DA-8BF4-4869-96FE-9BCF43372D46}" type="datetime8">
              <a:rPr/>
              <a:pPr/>
              <a:t>8/31/2006 3:42 PM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72AC53DF-4216-466D-99A7-94400E6C2A25}" type="slidenum">
              <a:rPr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1061515" y="1285817"/>
            <a:ext cx="4441273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958309" y="1491832"/>
            <a:ext cx="4902003" cy="11124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1164804" y="1390032"/>
            <a:ext cx="4441271" cy="164812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244252" y="1819795"/>
            <a:ext cx="3972514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1562054" y="1928583"/>
            <a:ext cx="3563346" cy="10300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685716" y="1993170"/>
            <a:ext cx="3098562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1232216" y="1197670"/>
            <a:ext cx="4059116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831112" y="1594840"/>
            <a:ext cx="4917972" cy="131850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77408" y="1714329"/>
            <a:ext cx="4430126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latinLnBrk="0">
              <a:defRPr lang="fr-FR" sz="38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33181" y="1240961"/>
            <a:ext cx="3848419" cy="914400"/>
          </a:xfrm>
        </p:spPr>
        <p:txBody>
          <a:bodyPr tIns="0"/>
          <a:lstStyle>
            <a:lvl1pPr marL="0" indent="0" algn="ctr" latinLnBrk="0">
              <a:spcBef>
                <a:spcPts val="0"/>
              </a:spcBef>
              <a:buNone/>
              <a:defRPr lang="fr-FR" sz="200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/>
              <a:pPr/>
              <a:t>8/31/2006 3:42 PM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0541"/>
            <a:ext cx="7772400" cy="1974059"/>
          </a:xfrm>
        </p:spPr>
        <p:txBody>
          <a:bodyPr/>
          <a:lstStyle>
            <a:lvl1pPr algn="l" latinLnBrk="0">
              <a:buNone/>
              <a:defRPr lang="fr-FR" sz="4000" b="1" cap="all" spc="0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8448"/>
            <a:ext cx="7772400" cy="1509712"/>
          </a:xfrm>
        </p:spPr>
        <p:txBody>
          <a:bodyPr anchor="b"/>
          <a:lstStyle>
            <a:lvl1pPr marL="374904" latinLnBrk="0">
              <a:buNone/>
              <a:defRPr lang="fr-FR"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/>
              <a:pPr/>
              <a:t>8/31/2006 3:42 PM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latinLnBrk="0">
              <a:defRPr lang="fr-FR" sz="2800"/>
            </a:lvl1pPr>
            <a:lvl2pPr>
              <a:defRPr lang="fr-FR" sz="24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8">
              <a:rPr/>
              <a:pPr/>
              <a:t>8/31/2006 3:42 PM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latinLnBrk="0">
              <a:defRPr lang="fr-FR" sz="4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latinLnBrk="0">
              <a:buNone/>
              <a:defRPr lang="fr-FR" sz="2400" b="1">
                <a:solidFill>
                  <a:schemeClr val="accent2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latinLnBrk="0">
              <a:buNone/>
              <a:defRPr lang="fr-FR" sz="2400" b="1">
                <a:solidFill>
                  <a:schemeClr val="accent2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latinLnBrk="0"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latinLnBrk="0"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8">
              <a:rPr/>
              <a:pPr/>
              <a:t>8/31/2006 3:42 PM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latinLnBrk="0">
              <a:defRPr lang="fr-FR" sz="4000" cap="none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/>
              <a:pPr/>
              <a:t>8/31/2006 3:42 PM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/>
              <a:pPr/>
              <a:t>8/31/2006 3:42 PM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latinLnBrk="0">
              <a:buNone/>
              <a:defRPr lang="fr-FR" sz="3600" b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latinLnBrk="0">
              <a:buNone/>
              <a:defRPr lang="fr-FR" sz="1800"/>
            </a:lvl1pPr>
            <a:lvl2pPr>
              <a:buNone/>
              <a:defRPr lang="fr-FR" sz="1200"/>
            </a:lvl2pPr>
            <a:lvl3pPr>
              <a:buNone/>
              <a:defRPr lang="fr-FR" sz="1000"/>
            </a:lvl3pPr>
            <a:lvl4pPr>
              <a:buNone/>
              <a:defRPr lang="fr-FR" sz="900"/>
            </a:lvl4pPr>
            <a:lvl5pPr>
              <a:buNone/>
              <a:defRPr lang="fr-FR"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latinLnBrk="0">
              <a:defRPr lang="fr-FR" sz="3200"/>
            </a:lvl1pPr>
            <a:lvl2pPr>
              <a:defRPr lang="fr-FR" sz="2800"/>
            </a:lvl2pPr>
            <a:lvl3pPr>
              <a:defRPr lang="fr-FR" sz="2400"/>
            </a:lvl3pPr>
            <a:lvl4pPr>
              <a:defRPr lang="fr-FR" sz="2000"/>
            </a:lvl4pPr>
            <a:lvl5pPr>
              <a:defRPr lang="fr-FR" sz="20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/>
              <a:pPr/>
              <a:t>8/31/2006 3:42 PM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latinLnBrk="0">
              <a:buNone/>
              <a:defRPr lang="fr-FR" sz="2100" b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latinLnBrk="0">
              <a:buNone/>
              <a:defRPr lang="fr-FR" sz="32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latinLnBrk="0">
              <a:spcBef>
                <a:spcPts val="0"/>
              </a:spcBef>
              <a:buNone/>
              <a:defRPr lang="fr-FR" sz="1400">
                <a:solidFill>
                  <a:srgbClr val="FFFFFF"/>
                </a:solidFill>
              </a:defRPr>
            </a:lvl1pPr>
            <a:lvl2pPr>
              <a:defRPr lang="fr-FR" sz="1200"/>
            </a:lvl2pPr>
            <a:lvl3pPr>
              <a:defRPr lang="fr-FR" sz="1000"/>
            </a:lvl3pPr>
            <a:lvl4pPr>
              <a:defRPr lang="fr-FR" sz="900"/>
            </a:lvl4pPr>
            <a:lvl5pPr>
              <a:defRPr lang="fr-FR"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8">
              <a:rPr/>
              <a:pPr/>
              <a:t>8/31/2006 3:42 PM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fr-FR" sz="11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fr-FR">
                <a:solidFill>
                  <a:schemeClr val="tx2"/>
                </a:solidFill>
              </a:rPr>
              <a:pPr/>
              <a:t>03/07/2012 15:18</a:t>
            </a:fld>
            <a:endParaRPr lang="fr-FR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fr-FR" sz="1100">
                <a:solidFill>
                  <a:schemeClr val="tx2"/>
                </a:solidFill>
              </a:defRPr>
            </a:lvl1pPr>
          </a:lstStyle>
          <a:p>
            <a:pPr algn="r"/>
            <a:endParaRPr lang="fr-FR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fr-FR" sz="1200">
                <a:solidFill>
                  <a:schemeClr val="tx2"/>
                </a:solidFill>
              </a:defRPr>
            </a:lvl1pPr>
          </a:lstStyle>
          <a:p>
            <a:pPr algn="l"/>
            <a:fld id="{72AC53DF-4216-466D-99A7-94400E6C2A25}" type="slidenum">
              <a:rPr lang="fr-FR" sz="1200">
                <a:solidFill>
                  <a:schemeClr val="tx2"/>
                </a:solidFill>
              </a:rPr>
              <a:pPr algn="l"/>
              <a:t>‹N°›</a:t>
            </a:fld>
            <a:endParaRPr lang="fr-FR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lang="fr-FR" sz="4000" kern="1200" spc="-15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lang="fr-FR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lang="fr-FR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fr-F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fr-F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fr-F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>
                <a:ln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7000">
                      <a:schemeClr val="accent1">
                        <a:tint val="90000"/>
                        <a:shade val="65000"/>
                        <a:satMod val="172000"/>
                      </a:schemeClr>
                    </a:gs>
                    <a:gs pos="48000">
                      <a:schemeClr val="accent1">
                        <a:tint val="100000"/>
                        <a:shade val="65000"/>
                        <a:satMod val="130000"/>
                      </a:schemeClr>
                    </a:gs>
                    <a:gs pos="92000">
                      <a:schemeClr val="accent1">
                        <a:tint val="100000"/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tint val="100000"/>
                        <a:shade val="55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r="5400000" sy="-100000" rotWithShape="0"/>
                </a:effectLst>
              </a:rPr>
              <a:t>Diagramme d'entité-relation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lationshipDiagra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50000">
              <a:schemeClr val="phClr">
                <a:tint val="60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55000"/>
                <a:satMod val="138000"/>
              </a:schemeClr>
            </a:gs>
            <a:gs pos="40000">
              <a:schemeClr val="phClr">
                <a:tint val="94000"/>
              </a:schemeClr>
            </a:gs>
            <a:gs pos="50000">
              <a:schemeClr val="phClr">
                <a:tint val="100000"/>
              </a:schemeClr>
            </a:gs>
            <a:gs pos="68000">
              <a:schemeClr val="phClr">
                <a:tint val="92000"/>
              </a:schemeClr>
            </a:gs>
            <a:gs pos="100000">
              <a:schemeClr val="phClr">
                <a:tint val="48000"/>
                <a:satMod val="135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37000"/>
              </a:srgbClr>
            </a:outerShdw>
          </a:effectLst>
        </a:effectStyle>
        <a:effectStyle>
          <a:effectLst>
            <a:glow rad="63500">
              <a:schemeClr val="phClr"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600">
              <a:schemeClr val="phClr">
                <a:alpha val="45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200000"/>
            </a:lightRig>
          </a:scene3d>
          <a:sp3d prstMaterial="matte">
            <a:bevelT w="2540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2CD85C-34BA-4D1D-835A-270F849499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RelationshipDiagram</Template>
  <TotalTime>0</TotalTime>
  <Words>11</Words>
  <Application>Microsoft Office PowerPoint</Application>
  <PresentationFormat>Affichage à l'écran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RelationshipDiagram</vt:lpstr>
      <vt:lpstr>Diagramme d'entité-relation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2012-07-03T19:18:30Z</dcterms:created>
  <dcterms:modified xsi:type="dcterms:W3CDTF">2012-07-03T19:18:43Z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TC101743279990</vt:lpwstr>
  </property>
</Properties>
</file>