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D445-86B0-4D5B-BE3D-D62EE8FAF52D}" type="datetimeFigureOut">
              <a:rPr lang="fr-FR" smtClean="0"/>
              <a:pPr/>
              <a:t>29/06/2012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A061-2D12-4CA2-A9B9-7B6236A9D30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laude\Music\Queen%20-%20We%20Are%20The%20Champions%20(Beezik%20remercie%20EDF.).wm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ude\Desktop\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002060"/>
                </a:solidFill>
              </a:rPr>
              <a:t>Dédicace pour mon mari!</a:t>
            </a:r>
            <a:endParaRPr lang="fr-FR" sz="5400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Parti de Toul avec tous les autres, 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le 29 mars 2011 pour l’Afghanistan…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5" name="Queen - We Are The Champions (Beezik remercie EDF.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ude\Desktop\1er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116632"/>
            <a:ext cx="8841905" cy="666936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sz="9600" dirty="0" smtClean="0">
                <a:solidFill>
                  <a:srgbClr val="FF0000"/>
                </a:solidFill>
              </a:rPr>
              <a:t>Et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800200"/>
          </a:xfrm>
        </p:spPr>
        <p:txBody>
          <a:bodyPr>
            <a:norm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1</a:t>
            </a:r>
            <a:endParaRPr lang="fr-FR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3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ude\Desktop\zidane-deuxieme-but_full_diapo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06" y="161364"/>
            <a:ext cx="8740588" cy="653527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5157192"/>
            <a:ext cx="2304256" cy="1470025"/>
          </a:xfrm>
        </p:spPr>
        <p:txBody>
          <a:bodyPr>
            <a:normAutofit/>
          </a:bodyPr>
          <a:lstStyle/>
          <a:p>
            <a:pPr algn="l"/>
            <a:r>
              <a:rPr lang="fr-FR" sz="8800" dirty="0" smtClean="0">
                <a:solidFill>
                  <a:srgbClr val="FF0000"/>
                </a:solidFill>
              </a:rPr>
              <a:t>Et</a:t>
            </a:r>
            <a:endParaRPr lang="fr-FR" sz="88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412776"/>
            <a:ext cx="6400800" cy="1752600"/>
          </a:xfrm>
        </p:spPr>
        <p:txBody>
          <a:bodyPr>
            <a:normAutofit/>
          </a:bodyPr>
          <a:lstStyle/>
          <a:p>
            <a:r>
              <a:rPr lang="fr-FR" sz="9600" b="1" dirty="0" smtClean="0">
                <a:solidFill>
                  <a:srgbClr val="FF0000"/>
                </a:solidFill>
              </a:rPr>
              <a:t>2</a:t>
            </a:r>
            <a:endParaRPr lang="fr-FR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ude\Desktop\IM-200-3e-but-d-Emmanuel-Pe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72" y="635427"/>
            <a:ext cx="8476800" cy="545786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772400" cy="1470025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Et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6400800" cy="1752600"/>
          </a:xfrm>
        </p:spPr>
        <p:txBody>
          <a:bodyPr>
            <a:normAutofit/>
          </a:bodyPr>
          <a:lstStyle/>
          <a:p>
            <a:r>
              <a:rPr lang="fr-FR" sz="96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 advTm="45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aude\Desktop\calendr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97" y="188640"/>
            <a:ext cx="8566355" cy="640871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… </a:t>
            </a:r>
            <a:r>
              <a:rPr lang="fr-FR" sz="9600" b="1" dirty="0" smtClean="0">
                <a:solidFill>
                  <a:srgbClr val="002060"/>
                </a:solidFill>
              </a:rPr>
              <a:t>MOIS !!!!!!!!!!</a:t>
            </a:r>
            <a:endParaRPr lang="fr-FR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7200" b="1" dirty="0" smtClean="0">
                <a:solidFill>
                  <a:srgbClr val="002060"/>
                </a:solidFill>
              </a:rPr>
              <a:t>Déjà 3 mois…</a:t>
            </a:r>
          </a:p>
          <a:p>
            <a:pPr algn="ctr">
              <a:buNone/>
            </a:pPr>
            <a:r>
              <a:rPr lang="fr-FR" sz="8000" b="1" dirty="0" smtClean="0">
                <a:solidFill>
                  <a:srgbClr val="FF0000"/>
                </a:solidFill>
              </a:rPr>
              <a:t>Et on tient le coup !</a:t>
            </a:r>
            <a:endParaRPr lang="fr-FR" sz="8000" b="1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Espace réservé du contenu 3" descr="52727703files-1480-smiley-verycontent-tm-1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81186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advTm="54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P80702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7724676" cy="579350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075240" cy="1512168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C’est nous les champions !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57332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Continue dans la même direction, je suis là et on est tous derrière toi!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89959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3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59</Words>
  <Application>Microsoft Office PowerPoint</Application>
  <PresentationFormat>Affichage à l'écran (4:3)</PresentationFormat>
  <Paragraphs>14</Paragraphs>
  <Slides>7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Dédicace pour mon mari!</vt:lpstr>
      <vt:lpstr> Et</vt:lpstr>
      <vt:lpstr>Et</vt:lpstr>
      <vt:lpstr>Et</vt:lpstr>
      <vt:lpstr>… MOIS !!!!!!!!!!</vt:lpstr>
      <vt:lpstr>Diapositive 6</vt:lpstr>
      <vt:lpstr>C’est nous les champions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Dédicace pour mon mari!</dc:title>
  <dc:creator>claude</dc:creator>
  <cp:lastModifiedBy>claude</cp:lastModifiedBy>
  <cp:revision>24</cp:revision>
  <dcterms:created xsi:type="dcterms:W3CDTF">2012-06-29T07:29:12Z</dcterms:created>
  <dcterms:modified xsi:type="dcterms:W3CDTF">2012-06-29T09:30:55Z</dcterms:modified>
</cp:coreProperties>
</file>