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aquaculture</c:v>
                </c:pt>
                <c:pt idx="1">
                  <c:v>autre méthode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4.43</c:v>
                </c:pt>
                <c:pt idx="1">
                  <c:v>95.57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Situation</a:t>
            </a:r>
            <a:r>
              <a:rPr lang="en-US" baseline="0" dirty="0" smtClean="0"/>
              <a:t> du </a:t>
            </a:r>
            <a:r>
              <a:rPr lang="fr-FR" sz="2160" b="1" i="0" u="none" strike="noStrike" baseline="0" dirty="0" smtClean="0"/>
              <a:t>Kazakhstan en 2009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Autre pays du monde</c:v>
                </c:pt>
                <c:pt idx="1">
                  <c:v>Kazakhstan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20829</c:v>
                </c:pt>
                <c:pt idx="1">
                  <c:v>13910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0C8DF-4D7F-42E9-B1A6-5402363AE54C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027330-AB81-4207-ABC6-2EF10CD16274}">
      <dgm:prSet phldrT="[Texte]"/>
      <dgm:spPr/>
      <dgm:t>
        <a:bodyPr/>
        <a:lstStyle/>
        <a:p>
          <a:r>
            <a:rPr lang="fr-FR" dirty="0" smtClean="0"/>
            <a:t>Importateur : France et Allemagne</a:t>
          </a:r>
          <a:endParaRPr lang="fr-FR" dirty="0"/>
        </a:p>
      </dgm:t>
    </dgm:pt>
    <dgm:pt modelId="{A746EBA7-FC33-4CFA-9910-927CE083AF2E}" type="parTrans" cxnId="{6E769CF9-FBBE-4FB8-855B-B25BB6C7702F}">
      <dgm:prSet/>
      <dgm:spPr/>
      <dgm:t>
        <a:bodyPr/>
        <a:lstStyle/>
        <a:p>
          <a:endParaRPr lang="fr-FR"/>
        </a:p>
      </dgm:t>
    </dgm:pt>
    <dgm:pt modelId="{B3F4BB5D-5E11-4EBF-BF33-376479818A72}" type="sibTrans" cxnId="{6E769CF9-FBBE-4FB8-855B-B25BB6C7702F}">
      <dgm:prSet/>
      <dgm:spPr/>
      <dgm:t>
        <a:bodyPr/>
        <a:lstStyle/>
        <a:p>
          <a:endParaRPr lang="fr-FR"/>
        </a:p>
      </dgm:t>
    </dgm:pt>
    <dgm:pt modelId="{9EF214B3-396D-4CAA-95A3-BF8E96CD4FA4}">
      <dgm:prSet phldrT="[Texte]"/>
      <dgm:spPr/>
      <dgm:t>
        <a:bodyPr/>
        <a:lstStyle/>
        <a:p>
          <a:r>
            <a:rPr lang="fr-FR" dirty="0" smtClean="0"/>
            <a:t>Exportateur : </a:t>
          </a:r>
          <a:r>
            <a:rPr lang="fr-FR" dirty="0" smtClean="0"/>
            <a:t>Kazakhstan  et la fédération de Russie</a:t>
          </a:r>
          <a:r>
            <a:rPr lang="fr-FR" dirty="0" smtClean="0"/>
            <a:t> </a:t>
          </a:r>
          <a:endParaRPr lang="fr-FR" dirty="0"/>
        </a:p>
      </dgm:t>
    </dgm:pt>
    <dgm:pt modelId="{6D3BAAA4-AEEE-43A4-A48C-5E6E25CFC6F1}" type="parTrans" cxnId="{DC7019A0-AF46-4597-8964-A5C85683C2F7}">
      <dgm:prSet/>
      <dgm:spPr/>
      <dgm:t>
        <a:bodyPr/>
        <a:lstStyle/>
        <a:p>
          <a:endParaRPr lang="fr-FR"/>
        </a:p>
      </dgm:t>
    </dgm:pt>
    <dgm:pt modelId="{DA83DAEA-ED4A-4FD4-98D8-5A851E48A354}" type="sibTrans" cxnId="{DC7019A0-AF46-4597-8964-A5C85683C2F7}">
      <dgm:prSet/>
      <dgm:spPr/>
      <dgm:t>
        <a:bodyPr/>
        <a:lstStyle/>
        <a:p>
          <a:endParaRPr lang="fr-FR"/>
        </a:p>
      </dgm:t>
    </dgm:pt>
    <dgm:pt modelId="{155B0A7F-E427-4922-9B3C-94CE60C8A249}" type="pres">
      <dgm:prSet presAssocID="{ADA0C8DF-4D7F-42E9-B1A6-5402363AE54C}" presName="diagram" presStyleCnt="0">
        <dgm:presLayoutVars>
          <dgm:dir/>
          <dgm:resizeHandles val="exact"/>
        </dgm:presLayoutVars>
      </dgm:prSet>
      <dgm:spPr/>
    </dgm:pt>
    <dgm:pt modelId="{EFF44C6C-BB46-4806-8DE2-D035F5CE5092}" type="pres">
      <dgm:prSet presAssocID="{7D027330-AB81-4207-ABC6-2EF10CD1627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5319AC-3BDE-4D6D-BFB6-E878E133CDEF}" type="pres">
      <dgm:prSet presAssocID="{9EF214B3-396D-4CAA-95A3-BF8E96CD4FA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769CF9-FBBE-4FB8-855B-B25BB6C7702F}" srcId="{ADA0C8DF-4D7F-42E9-B1A6-5402363AE54C}" destId="{7D027330-AB81-4207-ABC6-2EF10CD16274}" srcOrd="0" destOrd="0" parTransId="{A746EBA7-FC33-4CFA-9910-927CE083AF2E}" sibTransId="{B3F4BB5D-5E11-4EBF-BF33-376479818A72}"/>
    <dgm:cxn modelId="{D7FA1B6D-1E06-4862-9514-0B6C414122A9}" type="presOf" srcId="{7D027330-AB81-4207-ABC6-2EF10CD16274}" destId="{EFF44C6C-BB46-4806-8DE2-D035F5CE5092}" srcOrd="0" destOrd="0" presId="urn:microsoft.com/office/officeart/2005/8/layout/arrow5"/>
    <dgm:cxn modelId="{3AC2A637-5484-4D75-A9E8-8254D2CDA618}" type="presOf" srcId="{ADA0C8DF-4D7F-42E9-B1A6-5402363AE54C}" destId="{155B0A7F-E427-4922-9B3C-94CE60C8A249}" srcOrd="0" destOrd="0" presId="urn:microsoft.com/office/officeart/2005/8/layout/arrow5"/>
    <dgm:cxn modelId="{DC7019A0-AF46-4597-8964-A5C85683C2F7}" srcId="{ADA0C8DF-4D7F-42E9-B1A6-5402363AE54C}" destId="{9EF214B3-396D-4CAA-95A3-BF8E96CD4FA4}" srcOrd="1" destOrd="0" parTransId="{6D3BAAA4-AEEE-43A4-A48C-5E6E25CFC6F1}" sibTransId="{DA83DAEA-ED4A-4FD4-98D8-5A851E48A354}"/>
    <dgm:cxn modelId="{A62EB867-A696-49A4-A2F7-E988CBB99F99}" type="presOf" srcId="{9EF214B3-396D-4CAA-95A3-BF8E96CD4FA4}" destId="{405319AC-3BDE-4D6D-BFB6-E878E133CDEF}" srcOrd="0" destOrd="0" presId="urn:microsoft.com/office/officeart/2005/8/layout/arrow5"/>
    <dgm:cxn modelId="{554A597F-1C2D-407A-B4A2-F90F7BB71A68}" type="presParOf" srcId="{155B0A7F-E427-4922-9B3C-94CE60C8A249}" destId="{EFF44C6C-BB46-4806-8DE2-D035F5CE5092}" srcOrd="0" destOrd="0" presId="urn:microsoft.com/office/officeart/2005/8/layout/arrow5"/>
    <dgm:cxn modelId="{70EAC5F6-2B48-4E9A-BAF8-6F6987DB3772}" type="presParOf" srcId="{155B0A7F-E427-4922-9B3C-94CE60C8A249}" destId="{405319AC-3BDE-4D6D-BFB6-E878E133CDE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44C6C-BB46-4806-8DE2-D035F5CE5092}">
      <dsp:nvSpPr>
        <dsp:cNvPr id="0" name=""/>
        <dsp:cNvSpPr/>
      </dsp:nvSpPr>
      <dsp:spPr>
        <a:xfrm rot="16200000">
          <a:off x="1739" y="1167283"/>
          <a:ext cx="4406800" cy="440680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Importateur : France et Allemagne</a:t>
          </a:r>
          <a:endParaRPr lang="fr-FR" sz="3100" kern="1200" dirty="0"/>
        </a:p>
      </dsp:txBody>
      <dsp:txXfrm rot="5400000">
        <a:off x="1739" y="2268983"/>
        <a:ext cx="3635610" cy="2203400"/>
      </dsp:txXfrm>
    </dsp:sp>
    <dsp:sp modelId="{405319AC-3BDE-4D6D-BFB6-E878E133CDEF}">
      <dsp:nvSpPr>
        <dsp:cNvPr id="0" name=""/>
        <dsp:cNvSpPr/>
      </dsp:nvSpPr>
      <dsp:spPr>
        <a:xfrm rot="5400000">
          <a:off x="4735459" y="1167283"/>
          <a:ext cx="4406800" cy="440680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Exportateur : </a:t>
          </a:r>
          <a:r>
            <a:rPr lang="fr-FR" sz="3100" kern="1200" dirty="0" smtClean="0"/>
            <a:t>Kazakhstan  et la fédération de Russie</a:t>
          </a:r>
          <a:r>
            <a:rPr lang="fr-FR" sz="3100" kern="1200" dirty="0" smtClean="0"/>
            <a:t> </a:t>
          </a:r>
          <a:endParaRPr lang="fr-FR" sz="3100" kern="1200" dirty="0"/>
        </a:p>
      </dsp:txBody>
      <dsp:txXfrm rot="-5400000">
        <a:off x="5506649" y="2268983"/>
        <a:ext cx="3635610" cy="2203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2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64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29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0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5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2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6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86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67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32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4961-D9B6-463B-B723-E67F46C9CD66}" type="datetimeFigureOut">
              <a:rPr lang="fr-FR" smtClean="0"/>
              <a:t>26/04/2012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B900-90B1-4CD4-B7E6-35CDC89A2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56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02642" y="692696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/>
              <a:t>Réparation géographique et vente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1274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atole\Desktop\sanders !!!\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30"/>
            <a:ext cx="9144000" cy="458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6420" y="50851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 </a:t>
            </a:r>
            <a:r>
              <a:rPr lang="en-US" dirty="0" err="1"/>
              <a:t>R</a:t>
            </a:r>
            <a:r>
              <a:rPr lang="en-US" dirty="0" err="1" smtClean="0"/>
              <a:t>épublique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chèque</a:t>
            </a:r>
            <a:r>
              <a:rPr lang="en-US" dirty="0" smtClean="0"/>
              <a:t>, le </a:t>
            </a:r>
            <a:r>
              <a:rPr lang="en-US" dirty="0" err="1"/>
              <a:t>D</a:t>
            </a:r>
            <a:r>
              <a:rPr lang="en-US" dirty="0" err="1" smtClean="0"/>
              <a:t>anemark,la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ongrie</a:t>
            </a:r>
            <a:r>
              <a:rPr lang="en-US" dirty="0" smtClean="0"/>
              <a:t>, la </a:t>
            </a:r>
            <a:r>
              <a:rPr lang="en-US" dirty="0" err="1"/>
              <a:t>R</a:t>
            </a:r>
            <a:r>
              <a:rPr lang="en-US" dirty="0" err="1" smtClean="0"/>
              <a:t>oumanie</a:t>
            </a:r>
            <a:r>
              <a:rPr lang="en-US" dirty="0" smtClean="0"/>
              <a:t>, la </a:t>
            </a:r>
            <a:r>
              <a:rPr lang="en-US" dirty="0" err="1"/>
              <a:t>T</a:t>
            </a:r>
            <a:r>
              <a:rPr lang="en-US" dirty="0" err="1" smtClean="0"/>
              <a:t>unisie</a:t>
            </a:r>
            <a:r>
              <a:rPr lang="en-US" dirty="0" smtClean="0"/>
              <a:t> et </a:t>
            </a:r>
            <a:r>
              <a:rPr lang="en-US" dirty="0" err="1" smtClean="0"/>
              <a:t>l’Ukraine</a:t>
            </a:r>
            <a:r>
              <a:rPr lang="en-US" dirty="0" smtClean="0"/>
              <a:t> pour la reproduction et le </a:t>
            </a:r>
            <a:r>
              <a:rPr lang="en-US" dirty="0" err="1" smtClean="0"/>
              <a:t>grossissement</a:t>
            </a:r>
            <a:r>
              <a:rPr lang="en-US" dirty="0" smtClean="0"/>
              <a:t>. Et </a:t>
            </a:r>
            <a:r>
              <a:rPr lang="en-US" dirty="0" err="1" smtClean="0"/>
              <a:t>seulement</a:t>
            </a:r>
            <a:r>
              <a:rPr lang="en-US" dirty="0" smtClean="0"/>
              <a:t> en </a:t>
            </a:r>
            <a:r>
              <a:rPr lang="en-US" dirty="0" err="1" smtClean="0"/>
              <a:t>Pologne</a:t>
            </a:r>
            <a:r>
              <a:rPr lang="en-US" dirty="0" smtClean="0"/>
              <a:t> et en </a:t>
            </a:r>
            <a:r>
              <a:rPr lang="en-US" dirty="0" err="1" smtClean="0"/>
              <a:t>Hollande</a:t>
            </a:r>
            <a:r>
              <a:rPr lang="en-US" dirty="0"/>
              <a:t> </a:t>
            </a:r>
            <a:r>
              <a:rPr lang="en-US" dirty="0" smtClean="0"/>
              <a:t>pour le </a:t>
            </a:r>
            <a:r>
              <a:rPr lang="en-US" dirty="0" err="1" smtClean="0"/>
              <a:t>grossissement</a:t>
            </a:r>
            <a:r>
              <a:rPr lang="en-US" dirty="0" smtClean="0"/>
              <a:t>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203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atole\Desktop\sanders !!!\SQServl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4634031" cy="308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55576" y="4581128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653 tonnes de sandres  ont été produit en 2009 dans le monde pour le système aquacole. Mais il y a aussi les pêcheur professionnel et le pisciculture d’étang qui représente 14739 tonnes de sandre. Donc l’aquaculture représente donc moins de 5 %. Le Kazakhstan est le pays du monde à produire un peut moins de la moitié de la production total.</a:t>
            </a:r>
            <a:endParaRPr lang="fr-FR" dirty="0"/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341216592"/>
              </p:ext>
            </p:extLst>
          </p:nvPr>
        </p:nvGraphicFramePr>
        <p:xfrm>
          <a:off x="4489764" y="797213"/>
          <a:ext cx="46805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756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2298876716"/>
              </p:ext>
            </p:extLst>
          </p:nvPr>
        </p:nvGraphicFramePr>
        <p:xfrm>
          <a:off x="107504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738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49812503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39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0705" y="620688"/>
            <a:ext cx="86764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Le sandre est habituellement vendu congelé comme poisson entier éviscéré, en filets avec la peau ou en filets sans peau. Les filets sont généralement vendus dans les catégories de poids suivantes: 120-170 g, 170-230 g, 230-300 g, 500-800 g,&gt; 800 g. Il est rare de trouver ces espèce fraiches.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370370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1897960"/>
            <a:ext cx="7344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Dans les pays producteurs on peut retrouver le sandre au alentour de 8 € le kilo.</a:t>
            </a:r>
          </a:p>
          <a:p>
            <a:r>
              <a:rPr lang="fr-FR" sz="3200" dirty="0"/>
              <a:t>M</a:t>
            </a:r>
            <a:r>
              <a:rPr lang="fr-FR" sz="3200" dirty="0" smtClean="0"/>
              <a:t>ais dans les pays importateur de l’Europe on le trouve au environ de 20 € le kilo.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0136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cb025ba9a6ccf8fed139b5222f2a63b17a479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212</Words>
  <Application>Microsoft Office PowerPoint</Application>
  <PresentationFormat>Affichage à l'écran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anatole</dc:creator>
  <cp:lastModifiedBy>anatole</cp:lastModifiedBy>
  <cp:revision>9</cp:revision>
  <dcterms:created xsi:type="dcterms:W3CDTF">2012-04-26T16:54:58Z</dcterms:created>
  <dcterms:modified xsi:type="dcterms:W3CDTF">2012-04-27T11:42:35Z</dcterms:modified>
</cp:coreProperties>
</file>