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6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5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0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9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7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5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7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0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9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0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B3FED-D232-49B0-BB49-263DDB1F6449}" type="datetimeFigureOut">
              <a:rPr lang="fr-FR" smtClean="0"/>
              <a:t>20/06/2012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83E9A-99BE-4026-8889-9D815A41C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6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89079" y="836712"/>
            <a:ext cx="6365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CITE HAND JUIN 2012</a:t>
            </a:r>
            <a:endParaRPr lang="fr-F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01 Ameno [Remix][Mix]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9.6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3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5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5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7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2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4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8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8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8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64835" y="692696"/>
            <a:ext cx="7765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DECOUVERTE DU TERRAIN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6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1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1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0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44126" y="476672"/>
            <a:ext cx="485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PAUSE REPAS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6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8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03028" y="548680"/>
            <a:ext cx="5137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 TEMPS CALME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0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5660" y="620688"/>
            <a:ext cx="7932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REPRISE DES RENCONTRES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1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29805" y="620688"/>
            <a:ext cx="7884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PREPARATION DE L’EQUIPE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60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9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3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7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1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3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3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8775" y="764704"/>
            <a:ext cx="532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COUP DE FATIGUE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6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3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3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14687" y="2967335"/>
            <a:ext cx="1143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23" y="620688"/>
            <a:ext cx="4527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 A TOUS 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2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4026" y="476672"/>
            <a:ext cx="5355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RASSEMBLEMENT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4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91524" y="5085184"/>
            <a:ext cx="3960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MOTIVATION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1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21926" y="4869160"/>
            <a:ext cx="5700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DEBUT DES MACHS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2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61612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9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31</Words>
  <Application>Microsoft Office PowerPoint</Application>
  <PresentationFormat>Affichage à l'écran (4:3)</PresentationFormat>
  <Paragraphs>12</Paragraphs>
  <Slides>38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CITE HAND LE 16 JUIN 2012</dc:title>
  <dc:creator>cpmjBERGER</dc:creator>
  <cp:lastModifiedBy>cpmjBERGER</cp:lastModifiedBy>
  <cp:revision>14</cp:revision>
  <dcterms:created xsi:type="dcterms:W3CDTF">2012-06-20T09:41:56Z</dcterms:created>
  <dcterms:modified xsi:type="dcterms:W3CDTF">2012-06-20T11:50:15Z</dcterms:modified>
</cp:coreProperties>
</file>