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6" r:id="rId2"/>
    <p:sldId id="258" r:id="rId3"/>
    <p:sldId id="259" r:id="rId4"/>
    <p:sldId id="262" r:id="rId5"/>
    <p:sldId id="263" r:id="rId6"/>
    <p:sldId id="260" r:id="rId7"/>
    <p:sldId id="261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91" autoAdjust="0"/>
    <p:restoredTop sz="94673" autoAdjust="0"/>
  </p:normalViewPr>
  <p:slideViewPr>
    <p:cSldViewPr>
      <p:cViewPr varScale="1">
        <p:scale>
          <a:sx n="104" d="100"/>
          <a:sy n="104" d="100"/>
        </p:scale>
        <p:origin x="-1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8B6FB-6DF2-4D62-ABFB-9352AEBC49F7}" type="datetimeFigureOut">
              <a:rPr lang="fr-FR" smtClean="0"/>
              <a:t>11/05/2012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38FF3-6FC5-4346-B8CB-B5B482D98DAC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Jean-Baptiste Baigts 3</a:t>
            </a:r>
            <a:r>
              <a:rPr lang="fr-FR" baseline="30000" dirty="0" smtClean="0"/>
              <a:t>ème</a:t>
            </a:r>
            <a:r>
              <a:rPr lang="fr-FR" dirty="0" smtClean="0"/>
              <a:t> C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38FF3-6FC5-4346-B8CB-B5B482D98DAC}" type="slidenum">
              <a:rPr lang="fr-FR" smtClean="0"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51D1-FFB4-4C74-8234-5A9FEA5ED593}" type="datetimeFigureOut">
              <a:rPr lang="fr-FR" smtClean="0"/>
              <a:pPr/>
              <a:t>11/05/2012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AE82616-D092-48E6-8E15-7D4ACEA4E87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300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51D1-FFB4-4C74-8234-5A9FEA5ED593}" type="datetimeFigureOut">
              <a:rPr lang="fr-FR" smtClean="0"/>
              <a:pPr/>
              <a:t>11/05/2012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82616-D092-48E6-8E15-7D4ACEA4E87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51D1-FFB4-4C74-8234-5A9FEA5ED593}" type="datetimeFigureOut">
              <a:rPr lang="fr-FR" smtClean="0"/>
              <a:pPr/>
              <a:t>11/05/2012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82616-D092-48E6-8E15-7D4ACEA4E87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51D1-FFB4-4C74-8234-5A9FEA5ED593}" type="datetimeFigureOut">
              <a:rPr lang="fr-FR" smtClean="0"/>
              <a:pPr/>
              <a:t>11/05/2012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82616-D092-48E6-8E15-7D4ACEA4E87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51D1-FFB4-4C74-8234-5A9FEA5ED593}" type="datetimeFigureOut">
              <a:rPr lang="fr-FR" smtClean="0"/>
              <a:pPr/>
              <a:t>11/05/2012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AE82616-D092-48E6-8E15-7D4ACEA4E87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300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51D1-FFB4-4C74-8234-5A9FEA5ED593}" type="datetimeFigureOut">
              <a:rPr lang="fr-FR" smtClean="0"/>
              <a:pPr/>
              <a:t>11/05/2012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82616-D092-48E6-8E15-7D4ACEA4E87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51D1-FFB4-4C74-8234-5A9FEA5ED593}" type="datetimeFigureOut">
              <a:rPr lang="fr-FR" smtClean="0"/>
              <a:pPr/>
              <a:t>11/05/2012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82616-D092-48E6-8E15-7D4ACEA4E87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51D1-FFB4-4C74-8234-5A9FEA5ED593}" type="datetimeFigureOut">
              <a:rPr lang="fr-FR" smtClean="0"/>
              <a:pPr/>
              <a:t>11/05/2012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82616-D092-48E6-8E15-7D4ACEA4E87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51D1-FFB4-4C74-8234-5A9FEA5ED593}" type="datetimeFigureOut">
              <a:rPr lang="fr-FR" smtClean="0"/>
              <a:pPr/>
              <a:t>11/05/2012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82616-D092-48E6-8E15-7D4ACEA4E87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51D1-FFB4-4C74-8234-5A9FEA5ED593}" type="datetimeFigureOut">
              <a:rPr lang="fr-FR" smtClean="0"/>
              <a:pPr/>
              <a:t>11/05/2012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82616-D092-48E6-8E15-7D4ACEA4E87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51D1-FFB4-4C74-8234-5A9FEA5ED593}" type="datetimeFigureOut">
              <a:rPr lang="fr-FR" smtClean="0"/>
              <a:pPr/>
              <a:t>11/05/2012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AE82616-D092-48E6-8E15-7D4ACEA4E87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75151D1-FFB4-4C74-8234-5A9FEA5ED593}" type="datetimeFigureOut">
              <a:rPr lang="fr-FR" smtClean="0"/>
              <a:pPr/>
              <a:t>11/05/2012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AE82616-D092-48E6-8E15-7D4ACEA4E87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0000">
        <p14:reveal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Microsoft_Office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dirty="0" smtClean="0"/>
              <a:t>Technologie 2011-2012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Projet 3</a:t>
            </a:r>
            <a:r>
              <a:rPr lang="fr-FR" baseline="30000" dirty="0" smtClean="0"/>
              <a:t>ème</a:t>
            </a: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Notre projet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 Aménagement de la cour des maternelles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877026"/>
            <a:ext cx="7319082" cy="46611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Déclinaison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899592" y="1484784"/>
            <a:ext cx="7772400" cy="4572000"/>
          </a:xfrm>
        </p:spPr>
        <p:txBody>
          <a:bodyPr/>
          <a:lstStyle/>
          <a:p>
            <a:r>
              <a:rPr lang="fr-FR" dirty="0" smtClean="0"/>
              <a:t>1/Aménagement de l’espace</a:t>
            </a:r>
          </a:p>
          <a:p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974237"/>
            <a:ext cx="7107117" cy="44070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sz="3600" dirty="0" smtClean="0"/>
              <a:t>Cahier des </a:t>
            </a:r>
            <a:r>
              <a:rPr lang="fr-FR" sz="3600" dirty="0" smtClean="0"/>
              <a:t>charges</a:t>
            </a:r>
          </a:p>
          <a:p>
            <a:endParaRPr lang="fr-FR" sz="3600" dirty="0" smtClean="0"/>
          </a:p>
        </p:txBody>
      </p:sp>
      <p:pic>
        <p:nvPicPr>
          <p:cNvPr id="4" name="Image 3" descr="redaction-du-cahier-des-char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5214950"/>
            <a:ext cx="2778135" cy="1428750"/>
          </a:xfrm>
          <a:prstGeom prst="rect">
            <a:avLst/>
          </a:prstGeom>
        </p:spPr>
      </p:pic>
      <p:pic>
        <p:nvPicPr>
          <p:cNvPr id="5" name="Image 4" descr="cahier_des_charge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2000240"/>
            <a:ext cx="7143800" cy="30718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sz="3600" dirty="0" smtClean="0"/>
              <a:t>Maître d’œuvre et d’ouvrage</a:t>
            </a:r>
          </a:p>
          <a:p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4" descr="1293099755maitri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571744"/>
            <a:ext cx="3702325" cy="2857520"/>
          </a:xfrm>
          <a:prstGeom prst="rect">
            <a:avLst/>
          </a:prstGeom>
        </p:spPr>
      </p:pic>
      <p:pic>
        <p:nvPicPr>
          <p:cNvPr id="6" name="Image 5" descr="audit_illust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500306"/>
            <a:ext cx="3846629" cy="30007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Jeu </a:t>
            </a:r>
            <a:r>
              <a:rPr lang="fr-FR" dirty="0" smtClean="0"/>
              <a:t>à ressort</a:t>
            </a:r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873232"/>
            <a:ext cx="6552728" cy="44494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Devis d’un jeu à ressort</a:t>
            </a: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93413950"/>
              </p:ext>
            </p:extLst>
          </p:nvPr>
        </p:nvGraphicFramePr>
        <p:xfrm>
          <a:off x="4499992" y="1935277"/>
          <a:ext cx="3819525" cy="4896544"/>
        </p:xfrm>
        <a:graphic>
          <a:graphicData uri="http://schemas.openxmlformats.org/presentationml/2006/ole">
            <p:oleObj spid="_x0000_s1030" name="Feuille de calcul" r:id="rId3" imgW="3819525" imgH="5724525" progId="Excel.Sheet.12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37</Words>
  <Application>Microsoft Office PowerPoint</Application>
  <PresentationFormat>Affichage à l'écran (4:3)</PresentationFormat>
  <Paragraphs>12</Paragraphs>
  <Slides>7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9" baseType="lpstr">
      <vt:lpstr>Capitaux</vt:lpstr>
      <vt:lpstr>Feuille de calcul</vt:lpstr>
      <vt:lpstr>Projet 3ème </vt:lpstr>
      <vt:lpstr>Notre projet</vt:lpstr>
      <vt:lpstr>Déclinaison</vt:lpstr>
      <vt:lpstr>Diapositive 4</vt:lpstr>
      <vt:lpstr>Diapositive 5</vt:lpstr>
      <vt:lpstr>Diapositive 6</vt:lpstr>
      <vt:lpstr>Diapositive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3ème</dc:title>
  <dc:creator>familial</dc:creator>
  <cp:lastModifiedBy>baigts</cp:lastModifiedBy>
  <cp:revision>7</cp:revision>
  <dcterms:modified xsi:type="dcterms:W3CDTF">2012-05-11T09:18:39Z</dcterms:modified>
</cp:coreProperties>
</file>