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5FBCA-BADC-4E70-826F-A5B1E085086F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6EB84-9DD1-4C81-B4E9-3903A572CE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07704" y="2060848"/>
            <a:ext cx="5616624" cy="216024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Inscription à </a:t>
            </a:r>
            <a:r>
              <a:rPr lang="fr-FR" dirty="0" err="1" smtClean="0">
                <a:solidFill>
                  <a:srgbClr val="FFFF00"/>
                </a:solidFill>
              </a:rPr>
              <a:t>toolz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  <a:br>
              <a:rPr lang="fr-FR" dirty="0" smtClean="0">
                <a:solidFill>
                  <a:srgbClr val="FFFF00"/>
                </a:solidFill>
              </a:rPr>
            </a:br>
            <a:r>
              <a:rPr lang="fr-FR" dirty="0" smtClean="0">
                <a:solidFill>
                  <a:srgbClr val="FFFF00"/>
                </a:solidFill>
              </a:rPr>
              <a:t>en</a:t>
            </a:r>
            <a:br>
              <a:rPr lang="fr-FR" dirty="0" smtClean="0">
                <a:solidFill>
                  <a:srgbClr val="FFFF00"/>
                </a:solidFill>
              </a:rPr>
            </a:br>
            <a:r>
              <a:rPr lang="fr-FR" dirty="0" smtClean="0">
                <a:solidFill>
                  <a:srgbClr val="FFFF00"/>
                </a:solidFill>
              </a:rPr>
              <a:t>8 Etapes 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1 ° Etape</a:t>
            </a:r>
            <a:endParaRPr lang="fr-FR" dirty="0">
              <a:solidFill>
                <a:srgbClr val="FF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2656"/>
            <a:ext cx="18669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755576" y="2348880"/>
            <a:ext cx="388843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Cliquer sur s inscrire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2</a:t>
            </a:r>
            <a:r>
              <a:rPr lang="fr-FR" dirty="0" smtClean="0">
                <a:solidFill>
                  <a:srgbClr val="FFFF00"/>
                </a:solidFill>
              </a:rPr>
              <a:t>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2348880"/>
            <a:ext cx="388843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Remplir les données demandées</a:t>
            </a:r>
            <a:endParaRPr lang="fr-FR" sz="32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3789040"/>
            <a:ext cx="352839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Astuce :</a:t>
            </a:r>
          </a:p>
          <a:p>
            <a:r>
              <a:rPr lang="fr-FR" dirty="0" smtClean="0"/>
              <a:t>Pour facilité la confirmation de vos pseudo plus tard indiquer votre pseudo </a:t>
            </a:r>
            <a:r>
              <a:rPr lang="fr-FR" dirty="0" err="1" smtClean="0"/>
              <a:t>fourmizzz</a:t>
            </a:r>
            <a:r>
              <a:rPr lang="fr-FR" dirty="0" smtClean="0"/>
              <a:t> du serveur 3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348880"/>
            <a:ext cx="374393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3°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348880"/>
            <a:ext cx="864096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Message de confirmation que vous devez recevoir</a:t>
            </a:r>
            <a:endParaRPr lang="fr-FR" sz="3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068960"/>
            <a:ext cx="837247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755576" y="5085184"/>
            <a:ext cx="662473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Attention : </a:t>
            </a:r>
          </a:p>
          <a:p>
            <a:endParaRPr lang="fr-FR" dirty="0"/>
          </a:p>
          <a:p>
            <a:r>
              <a:rPr lang="fr-FR" dirty="0" smtClean="0"/>
              <a:t>Le message de confirmation peut se trouver dans vos indésirable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4</a:t>
            </a:r>
            <a:r>
              <a:rPr lang="fr-FR" dirty="0" smtClean="0">
                <a:solidFill>
                  <a:srgbClr val="FFFF00"/>
                </a:solidFill>
              </a:rPr>
              <a:t>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1916832"/>
            <a:ext cx="4392488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Votre adresse est confirmée comme ceci</a:t>
            </a:r>
            <a:endParaRPr lang="fr-FR" sz="3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0406" y="3717032"/>
            <a:ext cx="651861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1331640" y="5805264"/>
            <a:ext cx="38884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Connectez vous 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5°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55776" y="1844824"/>
            <a:ext cx="4392488" cy="17697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Cliquer sur compte </a:t>
            </a:r>
            <a:r>
              <a:rPr lang="fr-FR" sz="3200" b="1" dirty="0" err="1" smtClean="0"/>
              <a:t>fourmizzz</a:t>
            </a:r>
            <a:endParaRPr lang="fr-FR" sz="3200" b="1" dirty="0"/>
          </a:p>
          <a:p>
            <a:endParaRPr lang="fr-FR" sz="900" b="1" dirty="0"/>
          </a:p>
          <a:p>
            <a:r>
              <a:rPr lang="fr-FR" sz="1200" b="1" dirty="0" smtClean="0"/>
              <a:t>Infos </a:t>
            </a:r>
            <a:r>
              <a:rPr lang="fr-FR" sz="1200" b="1" dirty="0" err="1" smtClean="0"/>
              <a:t>personelles</a:t>
            </a:r>
            <a:r>
              <a:rPr lang="fr-FR" sz="1200" b="1" dirty="0" smtClean="0"/>
              <a:t> je vous laisse faire vous </a:t>
            </a:r>
            <a:r>
              <a:rPr lang="fr-FR" sz="1200" b="1" dirty="0" err="1" smtClean="0"/>
              <a:t>etes</a:t>
            </a:r>
            <a:r>
              <a:rPr lang="fr-FR" sz="1200" b="1" dirty="0" smtClean="0"/>
              <a:t> grand </a:t>
            </a:r>
          </a:p>
          <a:p>
            <a:r>
              <a:rPr lang="fr-FR" sz="1200" b="1" dirty="0" smtClean="0"/>
              <a:t>Vous remarquez </a:t>
            </a:r>
            <a:r>
              <a:rPr lang="fr-FR" sz="1200" b="1" dirty="0" err="1" smtClean="0"/>
              <a:t>qu</a:t>
            </a:r>
            <a:r>
              <a:rPr lang="fr-FR" sz="1200" b="1" dirty="0" smtClean="0"/>
              <a:t> il  y a tout un tas d option, vous </a:t>
            </a:r>
            <a:r>
              <a:rPr lang="fr-FR" sz="1200" b="1" dirty="0" err="1" smtClean="0"/>
              <a:t>decouvrirez</a:t>
            </a:r>
            <a:r>
              <a:rPr lang="fr-FR" sz="1200" b="1" dirty="0" smtClean="0"/>
              <a:t> plus tard par vous-même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411760" y="5805264"/>
            <a:ext cx="30963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Ca on s en fou c’est normal 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517232"/>
            <a:ext cx="2890056" cy="88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556792"/>
            <a:ext cx="200025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6</a:t>
            </a:r>
            <a:r>
              <a:rPr lang="fr-FR" dirty="0" smtClean="0">
                <a:solidFill>
                  <a:srgbClr val="FFFF00"/>
                </a:solidFill>
              </a:rPr>
              <a:t>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132856"/>
            <a:ext cx="4392488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Remplissez les </a:t>
            </a:r>
            <a:r>
              <a:rPr lang="fr-FR" sz="2800" b="1" dirty="0" err="1" smtClean="0"/>
              <a:t>donées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tres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precisement</a:t>
            </a:r>
            <a:r>
              <a:rPr lang="fr-FR" sz="2800" b="1" dirty="0" smtClean="0"/>
              <a:t> 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573016"/>
            <a:ext cx="472634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7°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132856"/>
            <a:ext cx="43924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Puis cliquez sur envoyer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924944"/>
            <a:ext cx="33147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8</a:t>
            </a:r>
            <a:r>
              <a:rPr lang="fr-FR" dirty="0" smtClean="0">
                <a:solidFill>
                  <a:srgbClr val="FFFF00"/>
                </a:solidFill>
              </a:rPr>
              <a:t>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132856"/>
            <a:ext cx="7200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Vous devez attendre que </a:t>
            </a:r>
            <a:r>
              <a:rPr lang="fr-FR" sz="2800" b="1" dirty="0" err="1" smtClean="0"/>
              <a:t>jokovitche</a:t>
            </a:r>
            <a:r>
              <a:rPr lang="fr-FR" sz="2800" b="1" dirty="0" smtClean="0"/>
              <a:t> valide votre compte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27584" y="3573016"/>
            <a:ext cx="7200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Mais en attendant  vous </a:t>
            </a:r>
            <a:r>
              <a:rPr lang="fr-FR" sz="2800" b="1" dirty="0" smtClean="0"/>
              <a:t>pouvez me </a:t>
            </a:r>
            <a:r>
              <a:rPr lang="fr-FR" sz="2800" b="1" dirty="0" err="1" smtClean="0"/>
              <a:t>mp</a:t>
            </a:r>
            <a:r>
              <a:rPr lang="fr-FR" sz="2800" b="1" dirty="0" smtClean="0"/>
              <a:t> </a:t>
            </a:r>
            <a:r>
              <a:rPr lang="fr-FR" sz="2800" b="1" dirty="0" smtClean="0"/>
              <a:t>pour </a:t>
            </a:r>
            <a:r>
              <a:rPr lang="fr-FR" sz="2800" b="1" smtClean="0"/>
              <a:t>je valide </a:t>
            </a:r>
            <a:r>
              <a:rPr lang="fr-FR" sz="2800" b="1" dirty="0" smtClean="0"/>
              <a:t>votre alliance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63688" y="5157192"/>
            <a:ext cx="7200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Ne fois cela ait vous avez fini.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156</Words>
  <Application>Microsoft Office PowerPoint</Application>
  <PresentationFormat>Affichage à l'écran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Inscription à toolz  en 8 Etapes </vt:lpstr>
      <vt:lpstr>1 ° Etape</vt:lpstr>
      <vt:lpstr>2° Etape</vt:lpstr>
      <vt:lpstr>3° Etape</vt:lpstr>
      <vt:lpstr>4° Etape</vt:lpstr>
      <vt:lpstr>5° Etape</vt:lpstr>
      <vt:lpstr>6° Etape</vt:lpstr>
      <vt:lpstr>7° Etape</vt:lpstr>
      <vt:lpstr>8° Etape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Inscription à toolz  en ? Etapes</dc:title>
  <dc:creator>user</dc:creator>
  <cp:lastModifiedBy>user</cp:lastModifiedBy>
  <cp:revision>7</cp:revision>
  <dcterms:created xsi:type="dcterms:W3CDTF">2012-01-04T18:18:31Z</dcterms:created>
  <dcterms:modified xsi:type="dcterms:W3CDTF">2012-05-19T14:17:41Z</dcterms:modified>
</cp:coreProperties>
</file>