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80" r:id="rId19"/>
    <p:sldId id="281" r:id="rId20"/>
  </p:sldIdLst>
  <p:sldSz cx="17818100" cy="125984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48" y="-84"/>
      </p:cViewPr>
      <p:guideLst>
        <p:guide orient="horz" pos="3968"/>
        <p:guide pos="56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6359" y="3913673"/>
            <a:ext cx="15145385" cy="270049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2715" y="7139093"/>
            <a:ext cx="12472670" cy="321959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4CFA-28FF-479D-9184-76B27699C50C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1528D-2974-47A0-B6C4-96B66FC8882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95E7-3E82-450B-90E9-0BCBD7E1DA4F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23E2-993B-4C5E-9720-F3D59CAAF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18123" y="504523"/>
            <a:ext cx="4009073" cy="1074946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0906" y="504523"/>
            <a:ext cx="11730249" cy="1074946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1311C-EECF-4A6A-B998-811CFE9E685C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CA857-C7EF-480C-9FDB-936A016541D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3E76-8AA4-4C78-820B-4D8A52BBE5AE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CBEA-D41D-412A-9522-0A280AD5DA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7508" y="8095641"/>
            <a:ext cx="15145385" cy="25021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07508" y="5339740"/>
            <a:ext cx="15145385" cy="27558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5BC4E-A2EB-45CC-8BAB-1B940A8875FE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5938-8457-40CE-BE76-55FE4D632E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0905" y="2939629"/>
            <a:ext cx="7869661" cy="831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57535" y="2939629"/>
            <a:ext cx="7869661" cy="8314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FAD3-AF5E-4525-8EE3-1EC5591F5E9D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AEF6C-AB22-46AD-A530-D44DF3CE56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0906" y="2820060"/>
            <a:ext cx="7872755" cy="1175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90906" y="3995326"/>
            <a:ext cx="7872755" cy="7258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9051348" y="2820060"/>
            <a:ext cx="7875848" cy="1175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051348" y="3995326"/>
            <a:ext cx="7875848" cy="72586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146A-1A2E-4F5A-8622-7CF4575928DA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F147-837D-45DB-B52C-C2336C8F3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CE750-B1E8-49B0-8D38-506804A007AF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BFC1-1571-4D86-8581-9F25025CF9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B4F7D-A7F5-423A-922E-46C78F9ADDAC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A751-21A4-45B4-874E-40D8C2C256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0906" y="501603"/>
            <a:ext cx="5862032" cy="21347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6383" y="501606"/>
            <a:ext cx="9960813" cy="10752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0906" y="2636335"/>
            <a:ext cx="5862032" cy="86176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FAAA-C88C-4582-A30F-0B431C69EB4B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B8230-1716-450D-9268-315416CACC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472" y="8818880"/>
            <a:ext cx="10690860" cy="10411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492472" y="1125690"/>
            <a:ext cx="10690860" cy="755904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92472" y="9859999"/>
            <a:ext cx="10690860" cy="14785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03C1-4BB8-47A2-8AB7-D9F8BE403BBA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4D82-887B-4B5F-A9B9-090AB11DB4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90588" y="504825"/>
            <a:ext cx="160369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90588" y="2940050"/>
            <a:ext cx="16036925" cy="83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90588" y="11676063"/>
            <a:ext cx="4157662" cy="671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74933-5C3F-4D26-AD44-B94B1674CB04}" type="datetimeFigureOut">
              <a:rPr lang="fr-FR"/>
              <a:pPr>
                <a:defRPr/>
              </a:pPr>
              <a:t>05/05/2012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88063" y="11676063"/>
            <a:ext cx="5641975" cy="671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2769850" y="11676063"/>
            <a:ext cx="4157663" cy="671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B8920A-5FD3-4684-BFE9-996AFC9DD5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 descr="-000001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8126" y="11371299"/>
            <a:ext cx="13858972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chemeClr val="bg1"/>
                </a:solidFill>
              </a:rPr>
              <a:t>NOVOTEL TUNIS, 5 mai 2012</a:t>
            </a:r>
            <a:endParaRPr lang="fr-FR" sz="48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6688" y="84094"/>
            <a:ext cx="1407328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>
                <a:solidFill>
                  <a:schemeClr val="bg1"/>
                </a:solidFill>
              </a:rPr>
              <a:t>L’Enseignement Supérieur, l’Entreprise et l’Employabilité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" descr="-000014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 descr="-000015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 descr="-000016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1" descr="-000017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 descr="-000018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 1" descr="-000019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2862" y="11447507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-000020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-000021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24300" y="11447507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1" descr="-000025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-000026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50804" y="84094"/>
            <a:ext cx="16716492" cy="68634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bg1"/>
                </a:solidFill>
              </a:rPr>
              <a:t>BRISONS LA GLACE ENTRE L’UNIVERSITE ET L’ENTREPRISE ET AMENONS-LES A TRAVAILLER ENSEMBLE !</a:t>
            </a:r>
            <a:endParaRPr lang="fr-FR" sz="8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6688" y="7262906"/>
            <a:ext cx="14073286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bg1"/>
                </a:solidFill>
              </a:rPr>
              <a:t>Merci pour votre attention</a:t>
            </a:r>
            <a:endParaRPr lang="fr-FR" sz="66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 descr="-000002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1" descr="-000003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" descr="-000004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1" descr="-000005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304631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" descr="-000006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3979" y="11799926"/>
            <a:ext cx="131625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" descr="-000010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22540" y="11657050"/>
            <a:ext cx="131625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 1" descr="-000011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09974" y="11228422"/>
            <a:ext cx="1714500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1" descr="-000013.pp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7818100" cy="1259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logo nou-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7164" y="11527271"/>
            <a:ext cx="1500198" cy="1058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</Words>
  <Application>Microsoft Office PowerPoint</Application>
  <PresentationFormat>Personnalisé</PresentationFormat>
  <Paragraphs>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B M K</cp:lastModifiedBy>
  <cp:revision>3</cp:revision>
  <dcterms:created xsi:type="dcterms:W3CDTF">2012-05-04T20:54:48Z</dcterms:created>
  <dcterms:modified xsi:type="dcterms:W3CDTF">2012-05-05T09:57:05Z</dcterms:modified>
</cp:coreProperties>
</file>