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9" r:id="rId3"/>
    <p:sldId id="256" r:id="rId4"/>
    <p:sldId id="257" r:id="rId5"/>
    <p:sldId id="265" r:id="rId6"/>
    <p:sldId id="258" r:id="rId7"/>
    <p:sldId id="259" r:id="rId8"/>
    <p:sldId id="260" r:id="rId9"/>
    <p:sldId id="261" r:id="rId10"/>
    <p:sldId id="262" r:id="rId11"/>
    <p:sldId id="267" r:id="rId12"/>
    <p:sldId id="263" r:id="rId13"/>
    <p:sldId id="268" r:id="rId14"/>
    <p:sldId id="266" r:id="rId15"/>
    <p:sldId id="281" r:id="rId16"/>
    <p:sldId id="270" r:id="rId17"/>
    <p:sldId id="273" r:id="rId18"/>
    <p:sldId id="275" r:id="rId19"/>
    <p:sldId id="280" r:id="rId20"/>
    <p:sldId id="277" r:id="rId21"/>
    <p:sldId id="272" r:id="rId22"/>
    <p:sldId id="271" r:id="rId23"/>
    <p:sldId id="282" r:id="rId24"/>
    <p:sldId id="274" r:id="rId25"/>
    <p:sldId id="276" r:id="rId26"/>
    <p:sldId id="28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7D1589F-9888-472B-9F58-BE2A66BE07B3}" type="datetimeFigureOut">
              <a:rPr lang="fr-FR" smtClean="0"/>
              <a:t>09/05/2012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396693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D1589F-9888-472B-9F58-BE2A66BE07B3}" type="datetimeFigureOut">
              <a:rPr lang="fr-FR" smtClean="0"/>
              <a:t>09/05/2012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344622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D1589F-9888-472B-9F58-BE2A66BE07B3}" type="datetimeFigureOut">
              <a:rPr lang="fr-FR" smtClean="0"/>
              <a:t>09/05/2012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42721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D1589F-9888-472B-9F58-BE2A66BE07B3}" type="datetimeFigureOut">
              <a:rPr lang="fr-FR" smtClean="0"/>
              <a:t>09/05/2012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166685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7D1589F-9888-472B-9F58-BE2A66BE07B3}" type="datetimeFigureOut">
              <a:rPr lang="fr-FR" smtClean="0"/>
              <a:t>09/05/2012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335660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D1589F-9888-472B-9F58-BE2A66BE07B3}" type="datetimeFigureOut">
              <a:rPr lang="fr-FR" smtClean="0"/>
              <a:t>09/05/2012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161620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D1589F-9888-472B-9F58-BE2A66BE07B3}" type="datetimeFigureOut">
              <a:rPr lang="fr-FR" smtClean="0"/>
              <a:t>09/05/2012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284296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7D1589F-9888-472B-9F58-BE2A66BE07B3}" type="datetimeFigureOut">
              <a:rPr lang="fr-FR" smtClean="0"/>
              <a:t>09/05/2012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274717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D1589F-9888-472B-9F58-BE2A66BE07B3}" type="datetimeFigureOut">
              <a:rPr lang="fr-FR" smtClean="0"/>
              <a:t>09/05/2012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382263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D1589F-9888-472B-9F58-BE2A66BE07B3}" type="datetimeFigureOut">
              <a:rPr lang="fr-FR" smtClean="0"/>
              <a:t>09/05/2012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29203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D1589F-9888-472B-9F58-BE2A66BE07B3}" type="datetimeFigureOut">
              <a:rPr lang="fr-FR" smtClean="0"/>
              <a:t>09/05/2012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D43016-9FEC-41AC-8C05-257E240301C3}" type="slidenum">
              <a:rPr lang="fr-FR" smtClean="0"/>
              <a:t>‹N°›</a:t>
            </a:fld>
            <a:endParaRPr lang="fr-FR"/>
          </a:p>
        </p:txBody>
      </p:sp>
    </p:spTree>
    <p:extLst>
      <p:ext uri="{BB962C8B-B14F-4D97-AF65-F5344CB8AC3E}">
        <p14:creationId xmlns:p14="http://schemas.microsoft.com/office/powerpoint/2010/main" val="142728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1589F-9888-472B-9F58-BE2A66BE07B3}" type="datetimeFigureOut">
              <a:rPr lang="fr-FR" smtClean="0"/>
              <a:t>09/05/2012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43016-9FEC-41AC-8C05-257E240301C3}" type="slidenum">
              <a:rPr lang="fr-FR" smtClean="0"/>
              <a:t>‹N°›</a:t>
            </a:fld>
            <a:endParaRPr lang="fr-FR"/>
          </a:p>
        </p:txBody>
      </p:sp>
    </p:spTree>
    <p:extLst>
      <p:ext uri="{BB962C8B-B14F-4D97-AF65-F5344CB8AC3E}">
        <p14:creationId xmlns:p14="http://schemas.microsoft.com/office/powerpoint/2010/main" val="402370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gif"/><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ddy DELGADO\Desktop\presi\intro.jpg"/>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0" y="-40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611560" y="2853486"/>
            <a:ext cx="8229600" cy="1143000"/>
          </a:xfrm>
        </p:spPr>
        <p:txBody>
          <a:bodyPr>
            <a:normAutofit fontScale="90000"/>
          </a:bodyPr>
          <a:lstStyle/>
          <a:p>
            <a:r>
              <a:rPr lang="fr-FR" dirty="0" smtClean="0">
                <a:solidFill>
                  <a:schemeClr val="accent6">
                    <a:lumMod val="40000"/>
                    <a:lumOff val="60000"/>
                  </a:schemeClr>
                </a:solidFill>
              </a:rPr>
              <a:t>EN ALGUN LUGAR DE UN GRAN </a:t>
            </a:r>
            <a:r>
              <a:rPr lang="fr-FR" dirty="0" err="1" smtClean="0">
                <a:solidFill>
                  <a:schemeClr val="accent6">
                    <a:lumMod val="40000"/>
                    <a:lumOff val="60000"/>
                  </a:schemeClr>
                </a:solidFill>
              </a:rPr>
              <a:t>ePAIS</a:t>
            </a:r>
            <a:endParaRPr lang="fr-FR" dirty="0">
              <a:solidFill>
                <a:schemeClr val="accent6">
                  <a:lumMod val="40000"/>
                  <a:lumOff val="60000"/>
                </a:schemeClr>
              </a:solidFill>
            </a:endParaRPr>
          </a:p>
        </p:txBody>
      </p:sp>
    </p:spTree>
    <p:extLst>
      <p:ext uri="{BB962C8B-B14F-4D97-AF65-F5344CB8AC3E}">
        <p14:creationId xmlns:p14="http://schemas.microsoft.com/office/powerpoint/2010/main" val="216034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Porque no </a:t>
            </a:r>
            <a:r>
              <a:rPr lang="fr-FR" dirty="0" err="1" smtClean="0"/>
              <a:t>todo</a:t>
            </a:r>
            <a:r>
              <a:rPr lang="fr-FR" dirty="0" smtClean="0"/>
              <a:t> es </a:t>
            </a:r>
            <a:r>
              <a:rPr lang="fr-FR" dirty="0" err="1" smtClean="0"/>
              <a:t>guerra</a:t>
            </a:r>
            <a:endParaRPr lang="fr-FR" dirty="0"/>
          </a:p>
        </p:txBody>
      </p:sp>
      <p:sp>
        <p:nvSpPr>
          <p:cNvPr id="3" name="Espace réservé du contenu 2"/>
          <p:cNvSpPr>
            <a:spLocks noGrp="1"/>
          </p:cNvSpPr>
          <p:nvPr>
            <p:ph idx="1"/>
          </p:nvPr>
        </p:nvSpPr>
        <p:spPr/>
        <p:txBody>
          <a:bodyPr/>
          <a:lstStyle/>
          <a:p>
            <a:r>
              <a:rPr lang="fr-FR" sz="4400" dirty="0" err="1" smtClean="0"/>
              <a:t>Diferentes</a:t>
            </a:r>
            <a:r>
              <a:rPr lang="fr-FR" sz="4400" dirty="0" smtClean="0"/>
              <a:t> </a:t>
            </a:r>
            <a:r>
              <a:rPr lang="fr-FR" sz="4400" dirty="0" err="1" smtClean="0"/>
              <a:t>concursos</a:t>
            </a:r>
            <a:r>
              <a:rPr lang="fr-FR" sz="4400" dirty="0" smtClean="0"/>
              <a:t> con </a:t>
            </a:r>
            <a:r>
              <a:rPr lang="fr-FR" sz="4400" dirty="0" err="1" smtClean="0"/>
              <a:t>premios</a:t>
            </a:r>
            <a:endParaRPr lang="fr-FR" sz="4400" dirty="0" smtClean="0"/>
          </a:p>
          <a:p>
            <a:r>
              <a:rPr lang="fr-FR" sz="4400" dirty="0" err="1" smtClean="0"/>
              <a:t>Apertura</a:t>
            </a:r>
            <a:r>
              <a:rPr lang="fr-FR" sz="4400" dirty="0" smtClean="0"/>
              <a:t> </a:t>
            </a:r>
            <a:r>
              <a:rPr lang="fr-FR" sz="4400" dirty="0" err="1" smtClean="0"/>
              <a:t>oficial</a:t>
            </a:r>
            <a:r>
              <a:rPr lang="fr-FR" sz="4400" dirty="0" smtClean="0"/>
              <a:t> de la </a:t>
            </a:r>
            <a:r>
              <a:rPr lang="fr-FR" sz="4400" dirty="0" err="1" smtClean="0"/>
              <a:t>caza</a:t>
            </a:r>
            <a:r>
              <a:rPr lang="fr-FR" sz="4400" dirty="0" smtClean="0"/>
              <a:t> al troll</a:t>
            </a:r>
          </a:p>
          <a:p>
            <a:r>
              <a:rPr lang="fr-FR" sz="4400" dirty="0" err="1" smtClean="0"/>
              <a:t>Porra</a:t>
            </a:r>
            <a:r>
              <a:rPr lang="fr-FR" sz="4400" dirty="0" smtClean="0"/>
              <a:t> </a:t>
            </a:r>
            <a:r>
              <a:rPr lang="fr-FR" sz="4400" dirty="0" err="1" smtClean="0"/>
              <a:t>guvernamental</a:t>
            </a:r>
            <a:r>
              <a:rPr lang="fr-FR" sz="4400" dirty="0" smtClean="0"/>
              <a:t> para la EUROCOPA</a:t>
            </a:r>
          </a:p>
          <a:p>
            <a:r>
              <a:rPr lang="fr-FR" sz="4400" dirty="0" err="1" smtClean="0"/>
              <a:t>Liga</a:t>
            </a:r>
            <a:r>
              <a:rPr lang="fr-FR" sz="4400" dirty="0" smtClean="0"/>
              <a:t> : adopta un </a:t>
            </a:r>
            <a:r>
              <a:rPr lang="fr-FR" sz="4400" dirty="0" err="1" smtClean="0"/>
              <a:t>novato</a:t>
            </a:r>
            <a:r>
              <a:rPr lang="fr-FR" sz="4400" dirty="0" smtClean="0"/>
              <a:t> </a:t>
            </a:r>
            <a:r>
              <a:rPr lang="fr-FR" sz="4400" dirty="0" err="1" smtClean="0"/>
              <a:t>hasta</a:t>
            </a:r>
            <a:r>
              <a:rPr lang="fr-FR" sz="4400" dirty="0" smtClean="0"/>
              <a:t> que </a:t>
            </a:r>
            <a:r>
              <a:rPr lang="fr-FR" sz="4400" dirty="0" err="1" smtClean="0"/>
              <a:t>consiga</a:t>
            </a:r>
            <a:r>
              <a:rPr lang="fr-FR" sz="4400" dirty="0" smtClean="0"/>
              <a:t> BH</a:t>
            </a:r>
          </a:p>
          <a:p>
            <a:endParaRPr lang="fr-FR" dirty="0"/>
          </a:p>
        </p:txBody>
      </p:sp>
      <p:pic>
        <p:nvPicPr>
          <p:cNvPr id="4"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Novato</a:t>
            </a:r>
            <a:r>
              <a:rPr lang="fr-FR" dirty="0" smtClean="0"/>
              <a:t> ? Tu </a:t>
            </a:r>
            <a:r>
              <a:rPr lang="fr-FR" dirty="0" err="1" smtClean="0"/>
              <a:t>eres</a:t>
            </a:r>
            <a:r>
              <a:rPr lang="fr-FR" dirty="0" smtClean="0"/>
              <a:t> el </a:t>
            </a:r>
            <a:r>
              <a:rPr lang="fr-FR" dirty="0" err="1" smtClean="0"/>
              <a:t>futuro</a:t>
            </a:r>
            <a:r>
              <a:rPr lang="fr-FR" dirty="0" smtClean="0"/>
              <a:t> </a:t>
            </a:r>
            <a:r>
              <a:rPr lang="fr-FR" dirty="0" err="1" smtClean="0"/>
              <a:t>del</a:t>
            </a:r>
            <a:r>
              <a:rPr lang="fr-FR" dirty="0" smtClean="0"/>
              <a:t> pais</a:t>
            </a:r>
            <a:endParaRPr lang="fr-FR" dirty="0"/>
          </a:p>
        </p:txBody>
      </p:sp>
      <p:sp>
        <p:nvSpPr>
          <p:cNvPr id="3" name="Sous-titre 2"/>
          <p:cNvSpPr>
            <a:spLocks noGrp="1"/>
          </p:cNvSpPr>
          <p:nvPr>
            <p:ph type="subTitle" idx="1"/>
          </p:nvPr>
        </p:nvSpPr>
        <p:spPr/>
        <p:txBody>
          <a:bodyPr/>
          <a:lstStyle/>
          <a:p>
            <a:r>
              <a:rPr lang="fr-FR" dirty="0" smtClean="0"/>
              <a:t>Te </a:t>
            </a:r>
            <a:r>
              <a:rPr lang="fr-FR" dirty="0" err="1" smtClean="0"/>
              <a:t>daremos</a:t>
            </a:r>
            <a:r>
              <a:rPr lang="fr-FR" dirty="0" smtClean="0"/>
              <a:t> </a:t>
            </a:r>
            <a:r>
              <a:rPr lang="fr-FR" dirty="0" err="1" smtClean="0"/>
              <a:t>peces</a:t>
            </a:r>
            <a:r>
              <a:rPr lang="fr-FR" dirty="0" smtClean="0"/>
              <a:t> Y te </a:t>
            </a:r>
            <a:r>
              <a:rPr lang="fr-FR" dirty="0" err="1" smtClean="0"/>
              <a:t>aprendermos</a:t>
            </a:r>
            <a:r>
              <a:rPr lang="fr-FR" dirty="0" smtClean="0"/>
              <a:t> a </a:t>
            </a:r>
            <a:r>
              <a:rPr lang="fr-FR" dirty="0" err="1" smtClean="0"/>
              <a:t>pescar</a:t>
            </a:r>
            <a:r>
              <a:rPr lang="fr-FR" dirty="0" smtClean="0"/>
              <a:t>!!!</a:t>
            </a:r>
            <a:endParaRPr lang="fr-FR" dirty="0"/>
          </a:p>
        </p:txBody>
      </p:sp>
      <p:pic>
        <p:nvPicPr>
          <p:cNvPr id="4"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37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Ayuda</a:t>
            </a:r>
            <a:r>
              <a:rPr lang="fr-FR" dirty="0" smtClean="0"/>
              <a:t> para </a:t>
            </a:r>
            <a:r>
              <a:rPr lang="fr-FR" dirty="0" err="1" smtClean="0"/>
              <a:t>novatos</a:t>
            </a:r>
            <a:r>
              <a:rPr lang="fr-FR" dirty="0" smtClean="0"/>
              <a:t> : </a:t>
            </a:r>
            <a:endParaRPr lang="fr-FR" dirty="0"/>
          </a:p>
        </p:txBody>
      </p:sp>
      <p:sp>
        <p:nvSpPr>
          <p:cNvPr id="3" name="Espace réservé du contenu 2"/>
          <p:cNvSpPr>
            <a:spLocks noGrp="1"/>
          </p:cNvSpPr>
          <p:nvPr>
            <p:ph idx="1"/>
          </p:nvPr>
        </p:nvSpPr>
        <p:spPr/>
        <p:txBody>
          <a:bodyPr/>
          <a:lstStyle/>
          <a:p>
            <a:r>
              <a:rPr lang="fr-FR" dirty="0" err="1" smtClean="0"/>
              <a:t>Reparto</a:t>
            </a:r>
            <a:r>
              <a:rPr lang="fr-FR" dirty="0" smtClean="0"/>
              <a:t> de panes y armas</a:t>
            </a:r>
          </a:p>
          <a:p>
            <a:r>
              <a:rPr lang="fr-FR" dirty="0" smtClean="0"/>
              <a:t>Canal de </a:t>
            </a:r>
            <a:r>
              <a:rPr lang="fr-FR" dirty="0" err="1" smtClean="0"/>
              <a:t>consejos</a:t>
            </a:r>
            <a:r>
              <a:rPr lang="fr-FR" dirty="0" smtClean="0"/>
              <a:t> para </a:t>
            </a:r>
            <a:r>
              <a:rPr lang="fr-FR" dirty="0" err="1" smtClean="0"/>
              <a:t>mejorar</a:t>
            </a:r>
            <a:r>
              <a:rPr lang="fr-FR" dirty="0" smtClean="0"/>
              <a:t> </a:t>
            </a:r>
          </a:p>
          <a:p>
            <a:r>
              <a:rPr lang="fr-FR" dirty="0" err="1" smtClean="0"/>
              <a:t>Guias</a:t>
            </a:r>
            <a:r>
              <a:rPr lang="fr-FR" dirty="0" smtClean="0"/>
              <a:t> de « </a:t>
            </a:r>
            <a:r>
              <a:rPr lang="fr-FR" dirty="0" err="1" smtClean="0"/>
              <a:t>eRep</a:t>
            </a:r>
            <a:r>
              <a:rPr lang="fr-FR" dirty="0" smtClean="0"/>
              <a:t> for </a:t>
            </a:r>
            <a:r>
              <a:rPr lang="fr-FR" dirty="0" err="1" smtClean="0"/>
              <a:t>dummies</a:t>
            </a:r>
            <a:r>
              <a:rPr lang="fr-FR" dirty="0" smtClean="0"/>
              <a:t> »</a:t>
            </a:r>
          </a:p>
          <a:p>
            <a:r>
              <a:rPr lang="fr-FR" dirty="0" err="1" smtClean="0"/>
              <a:t>Subvencion</a:t>
            </a:r>
            <a:r>
              <a:rPr lang="fr-FR" dirty="0" smtClean="0"/>
              <a:t> para </a:t>
            </a:r>
            <a:r>
              <a:rPr lang="fr-FR" dirty="0" err="1" smtClean="0"/>
              <a:t>empresas</a:t>
            </a:r>
            <a:endParaRPr lang="fr-FR" dirty="0" smtClean="0"/>
          </a:p>
          <a:p>
            <a:r>
              <a:rPr lang="fr-FR" dirty="0" err="1" smtClean="0"/>
              <a:t>Programa</a:t>
            </a:r>
            <a:r>
              <a:rPr lang="fr-FR" dirty="0" smtClean="0"/>
              <a:t> de </a:t>
            </a:r>
            <a:r>
              <a:rPr lang="fr-FR" dirty="0" err="1" smtClean="0"/>
              <a:t>padrinos</a:t>
            </a:r>
            <a:endParaRPr lang="fr-FR" dirty="0" smtClean="0"/>
          </a:p>
          <a:p>
            <a:r>
              <a:rPr lang="fr-FR" dirty="0" err="1" smtClean="0"/>
              <a:t>Como</a:t>
            </a:r>
            <a:r>
              <a:rPr lang="fr-FR" dirty="0" smtClean="0"/>
              <a:t> </a:t>
            </a:r>
            <a:r>
              <a:rPr lang="fr-FR" dirty="0" err="1" smtClean="0"/>
              <a:t>conseguir</a:t>
            </a:r>
            <a:r>
              <a:rPr lang="fr-FR" dirty="0" smtClean="0"/>
              <a:t> </a:t>
            </a:r>
            <a:r>
              <a:rPr lang="fr-FR" dirty="0" err="1" smtClean="0"/>
              <a:t>referidos</a:t>
            </a:r>
            <a:endParaRPr lang="fr-FR" dirty="0"/>
          </a:p>
        </p:txBody>
      </p:sp>
      <p:pic>
        <p:nvPicPr>
          <p:cNvPr id="4"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41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Expertos</a:t>
            </a:r>
            <a:r>
              <a:rPr lang="fr-FR" dirty="0" smtClean="0"/>
              <a:t> en </a:t>
            </a:r>
            <a:r>
              <a:rPr lang="fr-FR" dirty="0" err="1" smtClean="0"/>
              <a:t>economia</a:t>
            </a:r>
            <a:endParaRPr lang="fr-FR" dirty="0"/>
          </a:p>
        </p:txBody>
      </p:sp>
      <p:sp>
        <p:nvSpPr>
          <p:cNvPr id="3" name="Sous-titre 2"/>
          <p:cNvSpPr>
            <a:spLocks noGrp="1"/>
          </p:cNvSpPr>
          <p:nvPr>
            <p:ph type="subTitle" idx="1"/>
          </p:nvPr>
        </p:nvSpPr>
        <p:spPr>
          <a:xfrm>
            <a:off x="1279077" y="3212976"/>
            <a:ext cx="6400800" cy="1752600"/>
          </a:xfrm>
        </p:spPr>
        <p:txBody>
          <a:bodyPr/>
          <a:lstStyle/>
          <a:p>
            <a:r>
              <a:rPr lang="fr-FR" dirty="0" smtClean="0"/>
              <a:t>Porque sin la pela, no </a:t>
            </a:r>
            <a:r>
              <a:rPr lang="fr-FR" dirty="0" err="1" smtClean="0"/>
              <a:t>hay</a:t>
            </a:r>
            <a:r>
              <a:rPr lang="fr-FR" dirty="0" smtClean="0"/>
              <a:t> </a:t>
            </a:r>
            <a:r>
              <a:rPr lang="fr-FR" dirty="0" err="1" smtClean="0"/>
              <a:t>eVida</a:t>
            </a:r>
            <a:r>
              <a:rPr lang="fr-FR" dirty="0" smtClean="0"/>
              <a:t> </a:t>
            </a:r>
            <a:endParaRPr lang="fr-FR" dirty="0"/>
          </a:p>
        </p:txBody>
      </p:sp>
      <p:pic>
        <p:nvPicPr>
          <p:cNvPr id="4"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Eddy DELGADO\Desktop\presi\banco de españ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861047"/>
            <a:ext cx="4474069" cy="291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8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794322"/>
          </a:xfrm>
        </p:spPr>
        <p:txBody>
          <a:bodyPr>
            <a:normAutofit/>
          </a:bodyPr>
          <a:lstStyle/>
          <a:p>
            <a:r>
              <a:rPr lang="fr-FR" dirty="0" smtClean="0"/>
              <a:t>Canales de </a:t>
            </a:r>
            <a:r>
              <a:rPr lang="fr-FR" dirty="0" err="1" smtClean="0"/>
              <a:t>comunicacion</a:t>
            </a:r>
            <a:r>
              <a:rPr lang="fr-FR" dirty="0" smtClean="0"/>
              <a:t/>
            </a:r>
            <a:br>
              <a:rPr lang="fr-FR" dirty="0" smtClean="0"/>
            </a:br>
            <a:r>
              <a:rPr lang="fr-FR" dirty="0" smtClean="0"/>
              <a:t>Porque </a:t>
            </a:r>
            <a:r>
              <a:rPr lang="fr-FR" dirty="0" err="1" smtClean="0"/>
              <a:t>aunque</a:t>
            </a:r>
            <a:r>
              <a:rPr lang="fr-FR" dirty="0" smtClean="0"/>
              <a:t> </a:t>
            </a:r>
            <a:r>
              <a:rPr lang="fr-FR" dirty="0" err="1" smtClean="0"/>
              <a:t>sabemos</a:t>
            </a:r>
            <a:r>
              <a:rPr lang="fr-FR" dirty="0" smtClean="0"/>
              <a:t> </a:t>
            </a:r>
            <a:r>
              <a:rPr lang="fr-FR" dirty="0" err="1" smtClean="0"/>
              <a:t>donde</a:t>
            </a:r>
            <a:r>
              <a:rPr lang="fr-FR" dirty="0" smtClean="0"/>
              <a:t> </a:t>
            </a:r>
            <a:r>
              <a:rPr lang="fr-FR" dirty="0" err="1" smtClean="0"/>
              <a:t>vamos</a:t>
            </a:r>
            <a:r>
              <a:rPr lang="fr-FR" dirty="0" smtClean="0"/>
              <a:t>, </a:t>
            </a:r>
            <a:r>
              <a:rPr lang="fr-FR" dirty="0" err="1" smtClean="0"/>
              <a:t>queremos</a:t>
            </a:r>
            <a:r>
              <a:rPr lang="fr-FR" dirty="0" smtClean="0"/>
              <a:t> que </a:t>
            </a:r>
            <a:r>
              <a:rPr lang="fr-FR" dirty="0" err="1" smtClean="0"/>
              <a:t>lo</a:t>
            </a:r>
            <a:r>
              <a:rPr lang="fr-FR" dirty="0" smtClean="0"/>
              <a:t> </a:t>
            </a:r>
            <a:r>
              <a:rPr lang="fr-FR" dirty="0" err="1" smtClean="0"/>
              <a:t>sepas</a:t>
            </a:r>
            <a:r>
              <a:rPr lang="fr-FR" dirty="0" smtClean="0"/>
              <a:t> tu </a:t>
            </a:r>
            <a:r>
              <a:rPr lang="fr-FR" dirty="0" err="1" smtClean="0"/>
              <a:t>tambien</a:t>
            </a:r>
            <a:endParaRPr lang="fr-FR" dirty="0"/>
          </a:p>
        </p:txBody>
      </p:sp>
      <p:sp>
        <p:nvSpPr>
          <p:cNvPr id="3" name="Espace réservé du contenu 2"/>
          <p:cNvSpPr>
            <a:spLocks noGrp="1"/>
          </p:cNvSpPr>
          <p:nvPr>
            <p:ph idx="1"/>
          </p:nvPr>
        </p:nvSpPr>
        <p:spPr>
          <a:xfrm>
            <a:off x="457200" y="3861048"/>
            <a:ext cx="8229600" cy="2265115"/>
          </a:xfrm>
        </p:spPr>
        <p:txBody>
          <a:bodyPr>
            <a:normAutofit lnSpcReduction="10000"/>
          </a:bodyPr>
          <a:lstStyle/>
          <a:p>
            <a:r>
              <a:rPr lang="fr-FR" dirty="0" smtClean="0"/>
              <a:t>Canal IRC </a:t>
            </a:r>
            <a:r>
              <a:rPr lang="fr-FR" dirty="0" err="1" smtClean="0"/>
              <a:t>abierto</a:t>
            </a:r>
            <a:r>
              <a:rPr lang="fr-FR" dirty="0" smtClean="0"/>
              <a:t> 24/7</a:t>
            </a:r>
          </a:p>
          <a:p>
            <a:r>
              <a:rPr lang="fr-FR" dirty="0" err="1" smtClean="0"/>
              <a:t>Comunicados</a:t>
            </a:r>
            <a:r>
              <a:rPr lang="fr-FR" dirty="0" smtClean="0"/>
              <a:t> </a:t>
            </a:r>
            <a:r>
              <a:rPr lang="fr-FR" dirty="0" err="1" smtClean="0"/>
              <a:t>presidenciales</a:t>
            </a:r>
            <a:r>
              <a:rPr lang="fr-FR" dirty="0" smtClean="0"/>
              <a:t> </a:t>
            </a:r>
            <a:r>
              <a:rPr lang="fr-FR" dirty="0" err="1" smtClean="0"/>
              <a:t>diarios</a:t>
            </a:r>
            <a:endParaRPr lang="fr-FR" dirty="0" smtClean="0"/>
          </a:p>
          <a:p>
            <a:r>
              <a:rPr lang="fr-FR" dirty="0" err="1" smtClean="0"/>
              <a:t>Boletines</a:t>
            </a:r>
            <a:r>
              <a:rPr lang="fr-FR" dirty="0" smtClean="0"/>
              <a:t> de </a:t>
            </a:r>
            <a:r>
              <a:rPr lang="fr-FR" dirty="0" err="1" smtClean="0"/>
              <a:t>Ministerios</a:t>
            </a:r>
            <a:r>
              <a:rPr lang="fr-FR" dirty="0" smtClean="0"/>
              <a:t> </a:t>
            </a:r>
            <a:r>
              <a:rPr lang="fr-FR" dirty="0" err="1" smtClean="0"/>
              <a:t>regulares</a:t>
            </a:r>
            <a:endParaRPr lang="fr-FR" dirty="0" smtClean="0"/>
          </a:p>
          <a:p>
            <a:r>
              <a:rPr lang="fr-FR" dirty="0" err="1" smtClean="0"/>
              <a:t>Ejercito</a:t>
            </a:r>
            <a:r>
              <a:rPr lang="fr-FR" dirty="0" smtClean="0"/>
              <a:t> anti-café</a:t>
            </a:r>
            <a:endParaRPr lang="fr-FR" dirty="0"/>
          </a:p>
        </p:txBody>
      </p:sp>
      <p:pic>
        <p:nvPicPr>
          <p:cNvPr id="4"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4062" y="188640"/>
            <a:ext cx="893311" cy="9361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626" y="3212976"/>
            <a:ext cx="2003656" cy="113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5517232"/>
            <a:ext cx="1135013" cy="120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3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92896"/>
            <a:ext cx="8229600" cy="1143000"/>
          </a:xfrm>
        </p:spPr>
        <p:txBody>
          <a:bodyPr>
            <a:normAutofit/>
          </a:bodyPr>
          <a:lstStyle/>
          <a:p>
            <a:r>
              <a:rPr lang="fr-FR" sz="5400" b="1" dirty="0" smtClean="0"/>
              <a:t>PRESENTATION DE LA PEÑA</a:t>
            </a:r>
            <a:endParaRPr lang="fr-FR" sz="5400" b="1" dirty="0"/>
          </a:p>
        </p:txBody>
      </p:sp>
      <p:pic>
        <p:nvPicPr>
          <p:cNvPr id="4"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2417411" cy="1692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39"/>
            <a:ext cx="1875093" cy="196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Vice-Presidente</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788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052" y="1628801"/>
            <a:ext cx="234412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071922" y="4293096"/>
            <a:ext cx="3088382" cy="369332"/>
          </a:xfrm>
          <a:prstGeom prst="rect">
            <a:avLst/>
          </a:prstGeom>
          <a:noFill/>
        </p:spPr>
        <p:txBody>
          <a:bodyPr wrap="square" rtlCol="0">
            <a:spAutoFit/>
          </a:bodyPr>
          <a:lstStyle/>
          <a:p>
            <a:r>
              <a:rPr lang="fr-FR" dirty="0" err="1" smtClean="0"/>
              <a:t>yO_o</a:t>
            </a:r>
            <a:r>
              <a:rPr lang="fr-FR" dirty="0" smtClean="0"/>
              <a:t>, </a:t>
            </a:r>
            <a:r>
              <a:rPr lang="fr-FR" dirty="0" err="1" smtClean="0"/>
              <a:t>Alceo</a:t>
            </a:r>
            <a:r>
              <a:rPr lang="fr-FR" dirty="0" smtClean="0"/>
              <a:t> para los </a:t>
            </a:r>
            <a:r>
              <a:rPr lang="fr-FR" dirty="0" err="1" smtClean="0"/>
              <a:t>intimos</a:t>
            </a:r>
            <a:endParaRPr lang="fr-FR" dirty="0"/>
          </a:p>
        </p:txBody>
      </p:sp>
      <p:sp>
        <p:nvSpPr>
          <p:cNvPr id="6" name="ZoneTexte 5"/>
          <p:cNvSpPr txBox="1"/>
          <p:nvPr/>
        </p:nvSpPr>
        <p:spPr>
          <a:xfrm>
            <a:off x="1691680" y="5085184"/>
            <a:ext cx="6244950" cy="1754326"/>
          </a:xfrm>
          <a:prstGeom prst="rect">
            <a:avLst/>
          </a:prstGeom>
          <a:noFill/>
        </p:spPr>
        <p:txBody>
          <a:bodyPr wrap="square" rtlCol="0">
            <a:spAutoFit/>
          </a:bodyPr>
          <a:lstStyle/>
          <a:p>
            <a:r>
              <a:rPr lang="fr-FR" dirty="0" err="1" smtClean="0"/>
              <a:t>Verdadera</a:t>
            </a:r>
            <a:r>
              <a:rPr lang="fr-FR" dirty="0" smtClean="0"/>
              <a:t> alma de </a:t>
            </a:r>
            <a:r>
              <a:rPr lang="fr-FR" dirty="0" err="1" smtClean="0"/>
              <a:t>nuestro</a:t>
            </a:r>
            <a:r>
              <a:rPr lang="fr-FR" dirty="0" smtClean="0"/>
              <a:t> </a:t>
            </a:r>
            <a:r>
              <a:rPr lang="fr-FR" dirty="0" err="1" smtClean="0"/>
              <a:t>partido</a:t>
            </a:r>
            <a:r>
              <a:rPr lang="fr-FR" dirty="0" smtClean="0"/>
              <a:t> politico, la </a:t>
            </a:r>
            <a:r>
              <a:rPr lang="fr-FR" dirty="0" err="1" smtClean="0"/>
              <a:t>Guardia</a:t>
            </a:r>
            <a:r>
              <a:rPr lang="fr-FR" dirty="0" smtClean="0"/>
              <a:t> de la </a:t>
            </a:r>
            <a:r>
              <a:rPr lang="fr-FR" dirty="0" err="1" smtClean="0"/>
              <a:t>Noche</a:t>
            </a:r>
            <a:r>
              <a:rPr lang="fr-FR" dirty="0" smtClean="0"/>
              <a:t>, este </a:t>
            </a:r>
            <a:r>
              <a:rPr lang="fr-FR" dirty="0" err="1" smtClean="0"/>
              <a:t>jovencito</a:t>
            </a:r>
            <a:r>
              <a:rPr lang="fr-FR" dirty="0" smtClean="0"/>
              <a:t> tendra la </a:t>
            </a:r>
            <a:r>
              <a:rPr lang="fr-FR" dirty="0" err="1" smtClean="0"/>
              <a:t>muy</a:t>
            </a:r>
            <a:r>
              <a:rPr lang="fr-FR" dirty="0" smtClean="0"/>
              <a:t> </a:t>
            </a:r>
            <a:r>
              <a:rPr lang="fr-FR" dirty="0" err="1" smtClean="0"/>
              <a:t>dificil</a:t>
            </a:r>
            <a:r>
              <a:rPr lang="fr-FR" dirty="0" smtClean="0"/>
              <a:t> </a:t>
            </a:r>
            <a:r>
              <a:rPr lang="fr-FR" dirty="0" err="1" smtClean="0"/>
              <a:t>carga</a:t>
            </a:r>
            <a:r>
              <a:rPr lang="fr-FR" dirty="0" smtClean="0"/>
              <a:t> de </a:t>
            </a:r>
            <a:r>
              <a:rPr lang="fr-FR" dirty="0" err="1" smtClean="0"/>
              <a:t>segundar</a:t>
            </a:r>
            <a:r>
              <a:rPr lang="fr-FR" dirty="0" smtClean="0"/>
              <a:t> la </a:t>
            </a:r>
            <a:r>
              <a:rPr lang="fr-FR" dirty="0" err="1" smtClean="0"/>
              <a:t>presidencia</a:t>
            </a:r>
            <a:r>
              <a:rPr lang="fr-FR" dirty="0" smtClean="0"/>
              <a:t>. No </a:t>
            </a:r>
            <a:r>
              <a:rPr lang="fr-FR" dirty="0" err="1" smtClean="0"/>
              <a:t>cabe</a:t>
            </a:r>
            <a:r>
              <a:rPr lang="fr-FR" dirty="0" smtClean="0"/>
              <a:t> </a:t>
            </a:r>
            <a:r>
              <a:rPr lang="fr-FR" dirty="0" err="1" smtClean="0"/>
              <a:t>duda</a:t>
            </a:r>
            <a:r>
              <a:rPr lang="fr-FR" dirty="0" smtClean="0"/>
              <a:t> </a:t>
            </a:r>
            <a:r>
              <a:rPr lang="fr-FR" dirty="0" err="1" smtClean="0"/>
              <a:t>ninguna</a:t>
            </a:r>
            <a:r>
              <a:rPr lang="fr-FR" dirty="0" smtClean="0"/>
              <a:t>, y </a:t>
            </a:r>
            <a:r>
              <a:rPr lang="fr-FR" dirty="0" err="1" smtClean="0"/>
              <a:t>todos</a:t>
            </a:r>
            <a:r>
              <a:rPr lang="fr-FR" dirty="0" smtClean="0"/>
              <a:t> </a:t>
            </a:r>
            <a:r>
              <a:rPr lang="fr-FR" dirty="0" err="1" smtClean="0"/>
              <a:t>lo</a:t>
            </a:r>
            <a:r>
              <a:rPr lang="fr-FR" dirty="0" smtClean="0"/>
              <a:t> </a:t>
            </a:r>
            <a:r>
              <a:rPr lang="fr-FR" dirty="0" err="1" smtClean="0"/>
              <a:t>sabemos</a:t>
            </a:r>
            <a:r>
              <a:rPr lang="fr-FR" dirty="0" smtClean="0"/>
              <a:t>, que </a:t>
            </a:r>
            <a:r>
              <a:rPr lang="fr-FR" dirty="0" err="1" smtClean="0"/>
              <a:t>tiene</a:t>
            </a:r>
            <a:r>
              <a:rPr lang="fr-FR" dirty="0" smtClean="0"/>
              <a:t> </a:t>
            </a:r>
            <a:r>
              <a:rPr lang="fr-FR" dirty="0" err="1" smtClean="0"/>
              <a:t>cabeza</a:t>
            </a:r>
            <a:r>
              <a:rPr lang="fr-FR" dirty="0" smtClean="0"/>
              <a:t>, </a:t>
            </a:r>
            <a:r>
              <a:rPr lang="fr-FR" dirty="0" err="1" smtClean="0"/>
              <a:t>corazon</a:t>
            </a:r>
            <a:r>
              <a:rPr lang="fr-FR" dirty="0" smtClean="0"/>
              <a:t> y </a:t>
            </a:r>
            <a:r>
              <a:rPr lang="fr-FR" dirty="0" err="1" smtClean="0"/>
              <a:t>huevos</a:t>
            </a:r>
            <a:r>
              <a:rPr lang="fr-FR" dirty="0" smtClean="0"/>
              <a:t> para </a:t>
            </a:r>
            <a:r>
              <a:rPr lang="fr-FR" dirty="0" err="1" smtClean="0"/>
              <a:t>eso</a:t>
            </a:r>
            <a:r>
              <a:rPr lang="fr-FR" dirty="0" smtClean="0"/>
              <a:t> y para </a:t>
            </a:r>
            <a:r>
              <a:rPr lang="fr-FR" dirty="0" err="1" smtClean="0"/>
              <a:t>mucho</a:t>
            </a:r>
            <a:r>
              <a:rPr lang="fr-FR" dirty="0" smtClean="0"/>
              <a:t> mas.  Si no </a:t>
            </a:r>
            <a:r>
              <a:rPr lang="fr-FR" dirty="0" err="1" smtClean="0"/>
              <a:t>estoy</a:t>
            </a:r>
            <a:r>
              <a:rPr lang="fr-FR" dirty="0" smtClean="0"/>
              <a:t>, </a:t>
            </a:r>
            <a:r>
              <a:rPr lang="fr-FR" dirty="0" err="1" smtClean="0"/>
              <a:t>por</a:t>
            </a:r>
            <a:r>
              <a:rPr lang="fr-FR" dirty="0" smtClean="0"/>
              <a:t> </a:t>
            </a:r>
            <a:r>
              <a:rPr lang="fr-FR" dirty="0" err="1" smtClean="0"/>
              <a:t>estar</a:t>
            </a:r>
            <a:r>
              <a:rPr lang="fr-FR" dirty="0" smtClean="0"/>
              <a:t> en </a:t>
            </a:r>
            <a:r>
              <a:rPr lang="fr-FR" dirty="0" err="1" smtClean="0"/>
              <a:t>aseos</a:t>
            </a:r>
            <a:r>
              <a:rPr lang="fr-FR" dirty="0" smtClean="0"/>
              <a:t>, </a:t>
            </a:r>
            <a:r>
              <a:rPr lang="fr-FR" dirty="0" err="1" smtClean="0"/>
              <a:t>por</a:t>
            </a:r>
            <a:r>
              <a:rPr lang="fr-FR" dirty="0" smtClean="0"/>
              <a:t> </a:t>
            </a:r>
            <a:r>
              <a:rPr lang="fr-FR" dirty="0" err="1" smtClean="0"/>
              <a:t>ejemplo</a:t>
            </a:r>
            <a:r>
              <a:rPr lang="fr-FR" dirty="0" smtClean="0"/>
              <a:t>, </a:t>
            </a:r>
            <a:r>
              <a:rPr lang="fr-FR" dirty="0" err="1" smtClean="0"/>
              <a:t>mandara</a:t>
            </a:r>
            <a:r>
              <a:rPr lang="fr-FR" dirty="0" smtClean="0"/>
              <a:t> </a:t>
            </a:r>
            <a:r>
              <a:rPr lang="fr-FR" dirty="0" err="1" smtClean="0"/>
              <a:t>él</a:t>
            </a:r>
            <a:r>
              <a:rPr lang="fr-FR" dirty="0" smtClean="0"/>
              <a:t> </a:t>
            </a:r>
            <a:r>
              <a:rPr lang="fr-FR" dirty="0" err="1" smtClean="0"/>
              <a:t>todo</a:t>
            </a:r>
            <a:r>
              <a:rPr lang="fr-FR" dirty="0" smtClean="0"/>
              <a:t> el </a:t>
            </a:r>
            <a:r>
              <a:rPr lang="fr-FR" dirty="0" err="1" smtClean="0"/>
              <a:t>tiempo</a:t>
            </a:r>
            <a:r>
              <a:rPr lang="fr-FR" dirty="0" smtClean="0"/>
              <a:t> </a:t>
            </a:r>
            <a:r>
              <a:rPr lang="fr-FR" dirty="0" err="1" smtClean="0"/>
              <a:t>necesario</a:t>
            </a:r>
            <a:r>
              <a:rPr lang="fr-FR" dirty="0" smtClean="0"/>
              <a:t>. </a:t>
            </a:r>
            <a:r>
              <a:rPr lang="fr-FR" dirty="0" err="1" smtClean="0"/>
              <a:t>Cada</a:t>
            </a:r>
            <a:r>
              <a:rPr lang="fr-FR" dirty="0" smtClean="0"/>
              <a:t> </a:t>
            </a:r>
            <a:r>
              <a:rPr lang="fr-FR" dirty="0" err="1" smtClean="0"/>
              <a:t>una</a:t>
            </a:r>
            <a:r>
              <a:rPr lang="fr-FR" dirty="0" smtClean="0"/>
              <a:t> de sus palabras sera </a:t>
            </a:r>
            <a:r>
              <a:rPr lang="fr-FR" dirty="0" err="1" smtClean="0"/>
              <a:t>como</a:t>
            </a:r>
            <a:r>
              <a:rPr lang="fr-FR" dirty="0" smtClean="0"/>
              <a:t> la </a:t>
            </a:r>
            <a:r>
              <a:rPr lang="fr-FR" dirty="0" err="1" smtClean="0"/>
              <a:t>mia</a:t>
            </a:r>
            <a:r>
              <a:rPr lang="fr-FR" dirty="0" smtClean="0"/>
              <a:t>.</a:t>
            </a:r>
            <a:endParaRPr lang="fr-FR" dirty="0"/>
          </a:p>
        </p:txBody>
      </p:sp>
    </p:spTree>
    <p:extLst>
      <p:ext uri="{BB962C8B-B14F-4D97-AF65-F5344CB8AC3E}">
        <p14:creationId xmlns:p14="http://schemas.microsoft.com/office/powerpoint/2010/main" val="167793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Instituto</a:t>
            </a:r>
            <a:r>
              <a:rPr lang="fr-FR" dirty="0" smtClean="0"/>
              <a:t> de </a:t>
            </a:r>
            <a:r>
              <a:rPr lang="fr-FR" dirty="0" err="1" smtClean="0"/>
              <a:t>Ayuda</a:t>
            </a:r>
            <a:r>
              <a:rPr lang="fr-FR" dirty="0" smtClean="0"/>
              <a:t> al </a:t>
            </a:r>
            <a:r>
              <a:rPr lang="fr-FR" dirty="0" err="1" smtClean="0"/>
              <a:t>Novato</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48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1556792"/>
            <a:ext cx="2258194" cy="225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828889" y="4149080"/>
            <a:ext cx="1296144" cy="369332"/>
          </a:xfrm>
          <a:prstGeom prst="rect">
            <a:avLst/>
          </a:prstGeom>
          <a:noFill/>
        </p:spPr>
        <p:txBody>
          <a:bodyPr wrap="square" rtlCol="0">
            <a:spAutoFit/>
          </a:bodyPr>
          <a:lstStyle/>
          <a:p>
            <a:r>
              <a:rPr lang="fr-FR" dirty="0" err="1" smtClean="0"/>
              <a:t>Yrathiel</a:t>
            </a:r>
            <a:r>
              <a:rPr lang="fr-FR" dirty="0" smtClean="0"/>
              <a:t> </a:t>
            </a:r>
            <a:r>
              <a:rPr lang="fr-FR" dirty="0" err="1" smtClean="0"/>
              <a:t>Yra</a:t>
            </a:r>
            <a:endParaRPr lang="fr-FR" dirty="0"/>
          </a:p>
        </p:txBody>
      </p:sp>
      <p:sp>
        <p:nvSpPr>
          <p:cNvPr id="6" name="ZoneTexte 5"/>
          <p:cNvSpPr txBox="1"/>
          <p:nvPr/>
        </p:nvSpPr>
        <p:spPr>
          <a:xfrm>
            <a:off x="1249345" y="4725144"/>
            <a:ext cx="6851047" cy="1754326"/>
          </a:xfrm>
          <a:prstGeom prst="rect">
            <a:avLst/>
          </a:prstGeom>
          <a:noFill/>
        </p:spPr>
        <p:txBody>
          <a:bodyPr wrap="square" rtlCol="0">
            <a:spAutoFit/>
          </a:bodyPr>
          <a:lstStyle/>
          <a:p>
            <a:r>
              <a:rPr lang="fr-FR" dirty="0" err="1" smtClean="0"/>
              <a:t>Nuestra</a:t>
            </a:r>
            <a:r>
              <a:rPr lang="fr-FR" dirty="0" smtClean="0"/>
              <a:t> </a:t>
            </a:r>
            <a:r>
              <a:rPr lang="fr-FR" dirty="0" err="1" smtClean="0"/>
              <a:t>madre</a:t>
            </a:r>
            <a:r>
              <a:rPr lang="fr-FR" dirty="0" smtClean="0"/>
              <a:t> a </a:t>
            </a:r>
            <a:r>
              <a:rPr lang="fr-FR" dirty="0" err="1" smtClean="0"/>
              <a:t>todos</a:t>
            </a:r>
            <a:r>
              <a:rPr lang="fr-FR" dirty="0" smtClean="0"/>
              <a:t> en la </a:t>
            </a:r>
            <a:r>
              <a:rPr lang="fr-FR" dirty="0" err="1" smtClean="0"/>
              <a:t>milicia</a:t>
            </a:r>
            <a:r>
              <a:rPr lang="fr-FR" dirty="0" smtClean="0"/>
              <a:t>, sus </a:t>
            </a:r>
            <a:r>
              <a:rPr lang="fr-FR" dirty="0" err="1" smtClean="0"/>
              <a:t>tetas</a:t>
            </a:r>
            <a:r>
              <a:rPr lang="fr-FR" dirty="0" smtClean="0"/>
              <a:t> nos </a:t>
            </a:r>
            <a:r>
              <a:rPr lang="fr-FR" dirty="0" err="1" smtClean="0"/>
              <a:t>alimentaron</a:t>
            </a:r>
            <a:r>
              <a:rPr lang="fr-FR" dirty="0" smtClean="0"/>
              <a:t> en panes y </a:t>
            </a:r>
            <a:r>
              <a:rPr lang="fr-FR" dirty="0" err="1" smtClean="0"/>
              <a:t>tanques</a:t>
            </a:r>
            <a:r>
              <a:rPr lang="fr-FR" dirty="0" smtClean="0"/>
              <a:t>. </a:t>
            </a:r>
            <a:r>
              <a:rPr lang="fr-FR" dirty="0" err="1" smtClean="0"/>
              <a:t>Ahora</a:t>
            </a:r>
            <a:r>
              <a:rPr lang="fr-FR" dirty="0" smtClean="0"/>
              <a:t> le </a:t>
            </a:r>
            <a:r>
              <a:rPr lang="fr-FR" dirty="0" err="1" smtClean="0"/>
              <a:t>toca</a:t>
            </a:r>
            <a:r>
              <a:rPr lang="fr-FR" dirty="0" smtClean="0"/>
              <a:t> </a:t>
            </a:r>
            <a:r>
              <a:rPr lang="fr-FR" dirty="0" err="1" smtClean="0"/>
              <a:t>mision</a:t>
            </a:r>
            <a:r>
              <a:rPr lang="fr-FR" dirty="0" smtClean="0"/>
              <a:t> </a:t>
            </a:r>
            <a:r>
              <a:rPr lang="fr-FR" dirty="0" err="1" smtClean="0"/>
              <a:t>algo</a:t>
            </a:r>
            <a:r>
              <a:rPr lang="fr-FR" dirty="0" smtClean="0"/>
              <a:t> mas </a:t>
            </a:r>
            <a:r>
              <a:rPr lang="fr-FR" dirty="0" err="1" smtClean="0"/>
              <a:t>complicada</a:t>
            </a:r>
            <a:r>
              <a:rPr lang="fr-FR" dirty="0" smtClean="0"/>
              <a:t>, </a:t>
            </a:r>
            <a:r>
              <a:rPr lang="fr-FR" dirty="0" err="1" smtClean="0"/>
              <a:t>saciar</a:t>
            </a:r>
            <a:r>
              <a:rPr lang="fr-FR" dirty="0" smtClean="0"/>
              <a:t> el </a:t>
            </a:r>
            <a:r>
              <a:rPr lang="fr-FR" dirty="0" err="1" smtClean="0"/>
              <a:t>hambre</a:t>
            </a:r>
            <a:r>
              <a:rPr lang="fr-FR" dirty="0" smtClean="0"/>
              <a:t> de miles de </a:t>
            </a:r>
            <a:r>
              <a:rPr lang="fr-FR" dirty="0" err="1" smtClean="0"/>
              <a:t>novatos</a:t>
            </a:r>
            <a:r>
              <a:rPr lang="fr-FR" dirty="0" smtClean="0"/>
              <a:t> </a:t>
            </a:r>
            <a:r>
              <a:rPr lang="fr-FR" dirty="0" err="1" smtClean="0"/>
              <a:t>llenos</a:t>
            </a:r>
            <a:r>
              <a:rPr lang="fr-FR" dirty="0" smtClean="0"/>
              <a:t> de </a:t>
            </a:r>
            <a:r>
              <a:rPr lang="fr-FR" dirty="0" err="1" smtClean="0"/>
              <a:t>ilusion</a:t>
            </a:r>
            <a:r>
              <a:rPr lang="fr-FR" dirty="0" smtClean="0"/>
              <a:t> y </a:t>
            </a:r>
            <a:r>
              <a:rPr lang="fr-FR" dirty="0" err="1" smtClean="0"/>
              <a:t>ganas</a:t>
            </a:r>
            <a:r>
              <a:rPr lang="fr-FR" dirty="0" smtClean="0"/>
              <a:t> de gloria, para </a:t>
            </a:r>
            <a:r>
              <a:rPr lang="fr-FR" dirty="0" err="1" smtClean="0"/>
              <a:t>hoy</a:t>
            </a:r>
            <a:r>
              <a:rPr lang="fr-FR" dirty="0" smtClean="0"/>
              <a:t> y para </a:t>
            </a:r>
            <a:r>
              <a:rPr lang="fr-FR" dirty="0" err="1" smtClean="0"/>
              <a:t>mañana</a:t>
            </a:r>
            <a:r>
              <a:rPr lang="fr-FR" dirty="0" smtClean="0"/>
              <a:t>. Le </a:t>
            </a:r>
            <a:r>
              <a:rPr lang="fr-FR" dirty="0" err="1" smtClean="0"/>
              <a:t>queda</a:t>
            </a:r>
            <a:r>
              <a:rPr lang="fr-FR" dirty="0" smtClean="0"/>
              <a:t> </a:t>
            </a:r>
            <a:r>
              <a:rPr lang="fr-FR" dirty="0" err="1" smtClean="0"/>
              <a:t>pequeño</a:t>
            </a:r>
            <a:r>
              <a:rPr lang="fr-FR" dirty="0" smtClean="0"/>
              <a:t> el </a:t>
            </a:r>
            <a:r>
              <a:rPr lang="fr-FR" dirty="0" err="1" smtClean="0"/>
              <a:t>papel</a:t>
            </a:r>
            <a:r>
              <a:rPr lang="fr-FR" dirty="0" smtClean="0"/>
              <a:t>, </a:t>
            </a:r>
            <a:r>
              <a:rPr lang="fr-FR" dirty="0" err="1" smtClean="0"/>
              <a:t>lo</a:t>
            </a:r>
            <a:r>
              <a:rPr lang="fr-FR" dirty="0" smtClean="0"/>
              <a:t> </a:t>
            </a:r>
            <a:r>
              <a:rPr lang="fr-FR" dirty="0" err="1" smtClean="0"/>
              <a:t>sé</a:t>
            </a:r>
            <a:r>
              <a:rPr lang="fr-FR" dirty="0" smtClean="0"/>
              <a:t>, </a:t>
            </a:r>
            <a:r>
              <a:rPr lang="fr-FR" dirty="0" err="1" smtClean="0"/>
              <a:t>pero</a:t>
            </a:r>
            <a:r>
              <a:rPr lang="fr-FR" dirty="0" smtClean="0"/>
              <a:t> </a:t>
            </a:r>
            <a:r>
              <a:rPr lang="fr-FR" dirty="0" err="1" smtClean="0"/>
              <a:t>ella</a:t>
            </a:r>
            <a:r>
              <a:rPr lang="fr-FR" dirty="0" smtClean="0"/>
              <a:t> y su </a:t>
            </a:r>
            <a:r>
              <a:rPr lang="fr-FR" dirty="0" err="1" smtClean="0"/>
              <a:t>equipo</a:t>
            </a:r>
            <a:r>
              <a:rPr lang="fr-FR" dirty="0" smtClean="0"/>
              <a:t> </a:t>
            </a:r>
            <a:r>
              <a:rPr lang="fr-FR" dirty="0" err="1" smtClean="0"/>
              <a:t>haran</a:t>
            </a:r>
            <a:r>
              <a:rPr lang="fr-FR" dirty="0" smtClean="0"/>
              <a:t> que el </a:t>
            </a:r>
            <a:r>
              <a:rPr lang="fr-FR" dirty="0" err="1" smtClean="0"/>
              <a:t>nivel</a:t>
            </a:r>
            <a:r>
              <a:rPr lang="fr-FR" dirty="0" smtClean="0"/>
              <a:t> </a:t>
            </a:r>
            <a:r>
              <a:rPr lang="fr-FR" dirty="0" err="1" smtClean="0"/>
              <a:t>promedio</a:t>
            </a:r>
            <a:r>
              <a:rPr lang="fr-FR" dirty="0" smtClean="0"/>
              <a:t> de </a:t>
            </a:r>
            <a:r>
              <a:rPr lang="fr-FR" dirty="0" err="1" smtClean="0"/>
              <a:t>cuidadanos</a:t>
            </a:r>
            <a:r>
              <a:rPr lang="fr-FR" dirty="0" smtClean="0"/>
              <a:t>  </a:t>
            </a:r>
            <a:r>
              <a:rPr lang="fr-FR" dirty="0" err="1" smtClean="0"/>
              <a:t>pasen</a:t>
            </a:r>
            <a:r>
              <a:rPr lang="fr-FR" dirty="0" smtClean="0"/>
              <a:t> </a:t>
            </a:r>
            <a:r>
              <a:rPr lang="fr-FR" dirty="0" err="1" smtClean="0"/>
              <a:t>del</a:t>
            </a:r>
            <a:r>
              <a:rPr lang="fr-FR" dirty="0" smtClean="0"/>
              <a:t> 13 </a:t>
            </a:r>
            <a:r>
              <a:rPr lang="fr-FR" dirty="0" err="1" smtClean="0"/>
              <a:t>actual</a:t>
            </a:r>
            <a:r>
              <a:rPr lang="fr-FR" dirty="0" smtClean="0"/>
              <a:t> a, un </a:t>
            </a:r>
            <a:r>
              <a:rPr lang="fr-FR" dirty="0" err="1" smtClean="0"/>
              <a:t>glorioso</a:t>
            </a:r>
            <a:r>
              <a:rPr lang="fr-FR" dirty="0" smtClean="0"/>
              <a:t> 18, </a:t>
            </a:r>
            <a:r>
              <a:rPr lang="fr-FR" dirty="0" err="1" smtClean="0"/>
              <a:t>por</a:t>
            </a:r>
            <a:r>
              <a:rPr lang="fr-FR" dirty="0" smtClean="0"/>
              <a:t> la via </a:t>
            </a:r>
            <a:r>
              <a:rPr lang="fr-FR" dirty="0" err="1" smtClean="0"/>
              <a:t>corta</a:t>
            </a:r>
            <a:r>
              <a:rPr lang="fr-FR" dirty="0" smtClean="0"/>
              <a:t>. </a:t>
            </a:r>
            <a:r>
              <a:rPr lang="fr-FR" dirty="0" err="1" smtClean="0"/>
              <a:t>Bibah</a:t>
            </a:r>
            <a:r>
              <a:rPr lang="fr-FR" dirty="0" smtClean="0"/>
              <a:t>!!!!</a:t>
            </a:r>
            <a:endParaRPr lang="fr-FR" dirty="0"/>
          </a:p>
        </p:txBody>
      </p:sp>
    </p:spTree>
    <p:extLst>
      <p:ext uri="{BB962C8B-B14F-4D97-AF65-F5344CB8AC3E}">
        <p14:creationId xmlns:p14="http://schemas.microsoft.com/office/powerpoint/2010/main" val="224700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42167"/>
            <a:ext cx="8229600" cy="1143000"/>
          </a:xfrm>
        </p:spPr>
        <p:txBody>
          <a:bodyPr/>
          <a:lstStyle/>
          <a:p>
            <a:r>
              <a:rPr lang="fr-FR" dirty="0" err="1" smtClean="0"/>
              <a:t>Ministerio</a:t>
            </a:r>
            <a:r>
              <a:rPr lang="fr-FR" dirty="0" smtClean="0"/>
              <a:t> de </a:t>
            </a:r>
            <a:r>
              <a:rPr lang="fr-FR" dirty="0" err="1" smtClean="0"/>
              <a:t>Economia</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http://static.erepublik.com/uploads/avatars/Citizens/2009/08/14/c758d681e7a022630e3c727eb427edf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98" y="2082751"/>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http://static.erepublik.com/uploads/avatars/Citizens/2012/02/09/543f7786ef745d75de1798b0ab7af6f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9492" y="2051352"/>
            <a:ext cx="1830499" cy="183049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171285" y="4072705"/>
            <a:ext cx="921626" cy="369332"/>
          </a:xfrm>
          <a:prstGeom prst="rect">
            <a:avLst/>
          </a:prstGeom>
          <a:noFill/>
        </p:spPr>
        <p:txBody>
          <a:bodyPr wrap="square" rtlCol="0">
            <a:spAutoFit/>
          </a:bodyPr>
          <a:lstStyle/>
          <a:p>
            <a:r>
              <a:rPr lang="fr-FR" dirty="0" err="1" smtClean="0"/>
              <a:t>Martit</a:t>
            </a:r>
            <a:endParaRPr lang="fr-FR" dirty="0"/>
          </a:p>
        </p:txBody>
      </p:sp>
      <p:sp>
        <p:nvSpPr>
          <p:cNvPr id="6" name="ZoneTexte 5"/>
          <p:cNvSpPr txBox="1"/>
          <p:nvPr/>
        </p:nvSpPr>
        <p:spPr>
          <a:xfrm>
            <a:off x="6444620" y="4085497"/>
            <a:ext cx="2160241" cy="369332"/>
          </a:xfrm>
          <a:prstGeom prst="rect">
            <a:avLst/>
          </a:prstGeom>
          <a:noFill/>
        </p:spPr>
        <p:txBody>
          <a:bodyPr wrap="square" rtlCol="0">
            <a:spAutoFit/>
          </a:bodyPr>
          <a:lstStyle/>
          <a:p>
            <a:r>
              <a:rPr lang="fr-FR" dirty="0" err="1" smtClean="0"/>
              <a:t>ElUltimoSamaritano</a:t>
            </a:r>
            <a:endParaRPr lang="fr-FR" dirty="0"/>
          </a:p>
        </p:txBody>
      </p:sp>
      <p:sp>
        <p:nvSpPr>
          <p:cNvPr id="7" name="ZoneTexte 6"/>
          <p:cNvSpPr txBox="1"/>
          <p:nvPr/>
        </p:nvSpPr>
        <p:spPr>
          <a:xfrm>
            <a:off x="899592" y="4653136"/>
            <a:ext cx="7416824" cy="1754326"/>
          </a:xfrm>
          <a:prstGeom prst="rect">
            <a:avLst/>
          </a:prstGeom>
          <a:noFill/>
        </p:spPr>
        <p:txBody>
          <a:bodyPr wrap="square" rtlCol="0">
            <a:spAutoFit/>
          </a:bodyPr>
          <a:lstStyle/>
          <a:p>
            <a:r>
              <a:rPr lang="fr-FR" dirty="0" err="1" smtClean="0"/>
              <a:t>Martit</a:t>
            </a:r>
            <a:r>
              <a:rPr lang="fr-FR" dirty="0" smtClean="0"/>
              <a:t> y </a:t>
            </a:r>
            <a:r>
              <a:rPr lang="fr-FR" dirty="0" err="1" smtClean="0"/>
              <a:t>ElUltimoSamaritano</a:t>
            </a:r>
            <a:r>
              <a:rPr lang="fr-FR" dirty="0" smtClean="0"/>
              <a:t>, </a:t>
            </a:r>
            <a:r>
              <a:rPr lang="fr-FR" dirty="0" err="1" smtClean="0"/>
              <a:t>descendetes</a:t>
            </a:r>
            <a:r>
              <a:rPr lang="fr-FR" dirty="0" smtClean="0"/>
              <a:t> </a:t>
            </a:r>
            <a:r>
              <a:rPr lang="fr-FR" dirty="0" err="1" smtClean="0"/>
              <a:t>fenicios</a:t>
            </a:r>
            <a:r>
              <a:rPr lang="fr-FR" dirty="0" smtClean="0"/>
              <a:t> en </a:t>
            </a:r>
            <a:r>
              <a:rPr lang="fr-FR" dirty="0" err="1" smtClean="0"/>
              <a:t>linea</a:t>
            </a:r>
            <a:r>
              <a:rPr lang="fr-FR" dirty="0" smtClean="0"/>
              <a:t> </a:t>
            </a:r>
            <a:r>
              <a:rPr lang="fr-FR" dirty="0" err="1" smtClean="0"/>
              <a:t>directa</a:t>
            </a:r>
            <a:r>
              <a:rPr lang="fr-FR" dirty="0" smtClean="0"/>
              <a:t>, </a:t>
            </a:r>
            <a:r>
              <a:rPr lang="fr-FR" dirty="0" err="1" smtClean="0"/>
              <a:t>tendran</a:t>
            </a:r>
            <a:r>
              <a:rPr lang="fr-FR" dirty="0" smtClean="0"/>
              <a:t> la </a:t>
            </a:r>
            <a:r>
              <a:rPr lang="fr-FR" dirty="0" err="1" smtClean="0"/>
              <a:t>delicada</a:t>
            </a:r>
            <a:r>
              <a:rPr lang="fr-FR" dirty="0" smtClean="0"/>
              <a:t> </a:t>
            </a:r>
            <a:r>
              <a:rPr lang="fr-FR" dirty="0" err="1" smtClean="0"/>
              <a:t>mision</a:t>
            </a:r>
            <a:r>
              <a:rPr lang="fr-FR" dirty="0" smtClean="0"/>
              <a:t> de </a:t>
            </a:r>
            <a:r>
              <a:rPr lang="fr-FR" dirty="0" err="1" smtClean="0"/>
              <a:t>vigilar</a:t>
            </a:r>
            <a:r>
              <a:rPr lang="fr-FR" dirty="0" smtClean="0"/>
              <a:t>, </a:t>
            </a:r>
            <a:r>
              <a:rPr lang="fr-FR" dirty="0" err="1" smtClean="0"/>
              <a:t>juntos</a:t>
            </a:r>
            <a:r>
              <a:rPr lang="fr-FR" dirty="0" smtClean="0"/>
              <a:t> con </a:t>
            </a:r>
            <a:r>
              <a:rPr lang="fr-FR" dirty="0" err="1" smtClean="0"/>
              <a:t>Sumsura</a:t>
            </a:r>
            <a:r>
              <a:rPr lang="fr-FR" dirty="0" smtClean="0"/>
              <a:t>, el  </a:t>
            </a:r>
            <a:r>
              <a:rPr lang="fr-FR" dirty="0" err="1" smtClean="0"/>
              <a:t>Tesoro</a:t>
            </a:r>
            <a:r>
              <a:rPr lang="fr-FR" dirty="0" smtClean="0"/>
              <a:t> </a:t>
            </a:r>
            <a:r>
              <a:rPr lang="fr-FR" dirty="0" err="1" smtClean="0"/>
              <a:t>Nacional</a:t>
            </a:r>
            <a:r>
              <a:rPr lang="fr-FR" dirty="0" smtClean="0"/>
              <a:t>, de </a:t>
            </a:r>
            <a:r>
              <a:rPr lang="fr-FR" dirty="0" err="1" smtClean="0"/>
              <a:t>hacer</a:t>
            </a:r>
            <a:r>
              <a:rPr lang="fr-FR" dirty="0" smtClean="0"/>
              <a:t> que </a:t>
            </a:r>
            <a:r>
              <a:rPr lang="fr-FR" dirty="0" err="1" smtClean="0"/>
              <a:t>crezca</a:t>
            </a:r>
            <a:r>
              <a:rPr lang="fr-FR" dirty="0" smtClean="0"/>
              <a:t> y que se </a:t>
            </a:r>
            <a:r>
              <a:rPr lang="fr-FR" dirty="0" err="1" smtClean="0"/>
              <a:t>recaude</a:t>
            </a:r>
            <a:r>
              <a:rPr lang="fr-FR" dirty="0" smtClean="0"/>
              <a:t> </a:t>
            </a:r>
            <a:r>
              <a:rPr lang="fr-FR" dirty="0" err="1" smtClean="0"/>
              <a:t>dinero</a:t>
            </a:r>
            <a:r>
              <a:rPr lang="fr-FR" dirty="0" smtClean="0"/>
              <a:t> sin </a:t>
            </a:r>
            <a:r>
              <a:rPr lang="fr-FR" dirty="0" err="1" smtClean="0"/>
              <a:t>hacer</a:t>
            </a:r>
            <a:r>
              <a:rPr lang="fr-FR" dirty="0" smtClean="0"/>
              <a:t> </a:t>
            </a:r>
            <a:r>
              <a:rPr lang="fr-FR" dirty="0" err="1" smtClean="0"/>
              <a:t>sufrir</a:t>
            </a:r>
            <a:r>
              <a:rPr lang="fr-FR" dirty="0" smtClean="0"/>
              <a:t> los </a:t>
            </a:r>
            <a:r>
              <a:rPr lang="fr-FR" dirty="0" err="1" smtClean="0"/>
              <a:t>eCiudadanos</a:t>
            </a:r>
            <a:r>
              <a:rPr lang="fr-FR" dirty="0" smtClean="0"/>
              <a:t>. Ya han </a:t>
            </a:r>
            <a:r>
              <a:rPr lang="fr-FR" dirty="0" err="1" smtClean="0"/>
              <a:t>puesto</a:t>
            </a:r>
            <a:r>
              <a:rPr lang="fr-FR" dirty="0" smtClean="0"/>
              <a:t> </a:t>
            </a:r>
            <a:r>
              <a:rPr lang="fr-FR" dirty="0" err="1" smtClean="0"/>
              <a:t>anuncio</a:t>
            </a:r>
            <a:r>
              <a:rPr lang="fr-FR" dirty="0" smtClean="0"/>
              <a:t> en eBay para </a:t>
            </a:r>
            <a:r>
              <a:rPr lang="fr-FR" dirty="0" err="1" smtClean="0"/>
              <a:t>vender</a:t>
            </a:r>
            <a:r>
              <a:rPr lang="fr-FR" dirty="0" smtClean="0"/>
              <a:t> </a:t>
            </a:r>
            <a:r>
              <a:rPr lang="fr-FR" dirty="0" err="1" smtClean="0"/>
              <a:t>eTesoros</a:t>
            </a:r>
            <a:r>
              <a:rPr lang="fr-FR" dirty="0" smtClean="0"/>
              <a:t> </a:t>
            </a:r>
            <a:r>
              <a:rPr lang="fr-FR" dirty="0" err="1" smtClean="0"/>
              <a:t>nacionales</a:t>
            </a:r>
            <a:r>
              <a:rPr lang="fr-FR" dirty="0" smtClean="0"/>
              <a:t> </a:t>
            </a:r>
            <a:r>
              <a:rPr lang="fr-FR" dirty="0" err="1" smtClean="0"/>
              <a:t>como</a:t>
            </a:r>
            <a:r>
              <a:rPr lang="fr-FR" dirty="0" smtClean="0"/>
              <a:t> </a:t>
            </a:r>
            <a:r>
              <a:rPr lang="fr-FR" dirty="0" err="1" smtClean="0"/>
              <a:t>Robotik</a:t>
            </a:r>
            <a:r>
              <a:rPr lang="fr-FR" dirty="0" smtClean="0"/>
              <a:t> y </a:t>
            </a:r>
            <a:r>
              <a:rPr lang="fr-FR" dirty="0" err="1" smtClean="0"/>
              <a:t>PatxiOca</a:t>
            </a:r>
            <a:r>
              <a:rPr lang="fr-FR" dirty="0" smtClean="0"/>
              <a:t> a </a:t>
            </a:r>
            <a:r>
              <a:rPr lang="fr-FR" dirty="0" err="1" smtClean="0"/>
              <a:t>paises</a:t>
            </a:r>
            <a:r>
              <a:rPr lang="fr-FR" dirty="0" smtClean="0"/>
              <a:t> sin trolles. Se </a:t>
            </a:r>
            <a:r>
              <a:rPr lang="fr-FR" dirty="0" err="1" smtClean="0"/>
              <a:t>espera</a:t>
            </a:r>
            <a:r>
              <a:rPr lang="fr-FR" dirty="0" smtClean="0"/>
              <a:t> el final de la puja para </a:t>
            </a:r>
            <a:r>
              <a:rPr lang="fr-FR" dirty="0" err="1" smtClean="0"/>
              <a:t>principios</a:t>
            </a:r>
            <a:r>
              <a:rPr lang="fr-FR" dirty="0" smtClean="0"/>
              <a:t> de </a:t>
            </a:r>
            <a:r>
              <a:rPr lang="fr-FR" dirty="0" err="1" smtClean="0"/>
              <a:t>legislatura</a:t>
            </a:r>
            <a:r>
              <a:rPr lang="fr-FR" dirty="0" smtClean="0"/>
              <a:t>.</a:t>
            </a:r>
            <a:endParaRPr lang="fr-FR" dirty="0"/>
          </a:p>
        </p:txBody>
      </p:sp>
      <p:pic>
        <p:nvPicPr>
          <p:cNvPr id="327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872" y="1787079"/>
            <a:ext cx="2592263" cy="20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4085945" y="4085497"/>
            <a:ext cx="1044116" cy="369332"/>
          </a:xfrm>
          <a:prstGeom prst="rect">
            <a:avLst/>
          </a:prstGeom>
          <a:noFill/>
        </p:spPr>
        <p:txBody>
          <a:bodyPr wrap="square" rtlCol="0">
            <a:spAutoFit/>
          </a:bodyPr>
          <a:lstStyle/>
          <a:p>
            <a:r>
              <a:rPr lang="fr-FR" dirty="0" err="1" smtClean="0"/>
              <a:t>Sumsura</a:t>
            </a:r>
            <a:endParaRPr lang="fr-FR" dirty="0"/>
          </a:p>
        </p:txBody>
      </p:sp>
    </p:spTree>
    <p:extLst>
      <p:ext uri="{BB962C8B-B14F-4D97-AF65-F5344CB8AC3E}">
        <p14:creationId xmlns:p14="http://schemas.microsoft.com/office/powerpoint/2010/main" val="147838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4159" y="548680"/>
            <a:ext cx="8229600" cy="1143000"/>
          </a:xfrm>
        </p:spPr>
        <p:txBody>
          <a:bodyPr/>
          <a:lstStyle/>
          <a:p>
            <a:r>
              <a:rPr lang="fr-FR" dirty="0" err="1" smtClean="0"/>
              <a:t>Ministerio</a:t>
            </a:r>
            <a:r>
              <a:rPr lang="fr-FR" dirty="0" smtClean="0"/>
              <a:t> de </a:t>
            </a:r>
            <a:r>
              <a:rPr lang="fr-FR" dirty="0" err="1" smtClean="0"/>
              <a:t>eNacimientos</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tatic.erepublik.com/uploads/avatars/Citizens/2011/10/15/e4085e22f441fa881db57d45728b12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170" y="1544394"/>
            <a:ext cx="1628775" cy="170497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059832" y="3388350"/>
            <a:ext cx="2592287" cy="369332"/>
          </a:xfrm>
          <a:prstGeom prst="rect">
            <a:avLst/>
          </a:prstGeom>
          <a:noFill/>
        </p:spPr>
        <p:txBody>
          <a:bodyPr wrap="square" rtlCol="0">
            <a:spAutoFit/>
          </a:bodyPr>
          <a:lstStyle/>
          <a:p>
            <a:r>
              <a:rPr lang="fr-FR" dirty="0" smtClean="0"/>
              <a:t>Alvazna6991 y su </a:t>
            </a:r>
            <a:r>
              <a:rPr lang="fr-FR" dirty="0" err="1" smtClean="0"/>
              <a:t>equipo</a:t>
            </a:r>
            <a:endParaRPr lang="fr-FR" dirty="0"/>
          </a:p>
        </p:txBody>
      </p:sp>
      <p:sp>
        <p:nvSpPr>
          <p:cNvPr id="6" name="ZoneTexte 5"/>
          <p:cNvSpPr txBox="1"/>
          <p:nvPr/>
        </p:nvSpPr>
        <p:spPr>
          <a:xfrm>
            <a:off x="1249345" y="4005064"/>
            <a:ext cx="6851047" cy="2585323"/>
          </a:xfrm>
          <a:prstGeom prst="rect">
            <a:avLst/>
          </a:prstGeom>
          <a:noFill/>
        </p:spPr>
        <p:txBody>
          <a:bodyPr wrap="square" rtlCol="0">
            <a:spAutoFit/>
          </a:bodyPr>
          <a:lstStyle/>
          <a:p>
            <a:r>
              <a:rPr lang="fr-FR" dirty="0" smtClean="0"/>
              <a:t>Su mission? </a:t>
            </a:r>
            <a:r>
              <a:rPr lang="fr-FR" dirty="0" err="1" smtClean="0"/>
              <a:t>Aprovechar</a:t>
            </a:r>
            <a:r>
              <a:rPr lang="fr-FR" dirty="0" smtClean="0"/>
              <a:t> la </a:t>
            </a:r>
            <a:r>
              <a:rPr lang="fr-FR" dirty="0" err="1" smtClean="0"/>
              <a:t>oportunidad</a:t>
            </a:r>
            <a:r>
              <a:rPr lang="fr-FR" dirty="0" smtClean="0"/>
              <a:t> </a:t>
            </a:r>
            <a:r>
              <a:rPr lang="fr-FR" dirty="0" err="1" smtClean="0"/>
              <a:t>unica</a:t>
            </a:r>
            <a:r>
              <a:rPr lang="fr-FR" dirty="0" smtClean="0"/>
              <a:t> de la </a:t>
            </a:r>
            <a:r>
              <a:rPr lang="fr-FR" dirty="0" err="1" smtClean="0"/>
              <a:t>Eurocopa</a:t>
            </a:r>
            <a:r>
              <a:rPr lang="fr-FR" dirty="0" smtClean="0"/>
              <a:t> para </a:t>
            </a:r>
            <a:r>
              <a:rPr lang="fr-FR" dirty="0" err="1" smtClean="0"/>
              <a:t>hacer</a:t>
            </a:r>
            <a:r>
              <a:rPr lang="fr-FR" dirty="0" smtClean="0"/>
              <a:t> el </a:t>
            </a:r>
            <a:r>
              <a:rPr lang="fr-FR" dirty="0" err="1" smtClean="0"/>
              <a:t>babyboom</a:t>
            </a:r>
            <a:r>
              <a:rPr lang="fr-FR" dirty="0" smtClean="0"/>
              <a:t> mas </a:t>
            </a:r>
            <a:r>
              <a:rPr lang="fr-FR" dirty="0" err="1" smtClean="0"/>
              <a:t>epico</a:t>
            </a:r>
            <a:r>
              <a:rPr lang="fr-FR" dirty="0" smtClean="0"/>
              <a:t> de </a:t>
            </a:r>
            <a:r>
              <a:rPr lang="fr-FR" dirty="0" err="1" smtClean="0"/>
              <a:t>nuestra</a:t>
            </a:r>
            <a:r>
              <a:rPr lang="fr-FR" dirty="0" smtClean="0"/>
              <a:t> historia.</a:t>
            </a:r>
          </a:p>
          <a:p>
            <a:endParaRPr lang="fr-FR" dirty="0"/>
          </a:p>
          <a:p>
            <a:r>
              <a:rPr lang="fr-FR" dirty="0" smtClean="0"/>
              <a:t>Y el su </a:t>
            </a:r>
            <a:r>
              <a:rPr lang="fr-FR" dirty="0" err="1" smtClean="0"/>
              <a:t>equipo</a:t>
            </a:r>
            <a:r>
              <a:rPr lang="fr-FR" dirty="0" smtClean="0"/>
              <a:t> no solo </a:t>
            </a:r>
            <a:r>
              <a:rPr lang="fr-FR" dirty="0" err="1" smtClean="0"/>
              <a:t>daran</a:t>
            </a:r>
            <a:r>
              <a:rPr lang="fr-FR" dirty="0" smtClean="0"/>
              <a:t> vida a mas de 1,500 </a:t>
            </a:r>
            <a:r>
              <a:rPr lang="fr-FR" dirty="0" err="1" smtClean="0"/>
              <a:t>nuevos</a:t>
            </a:r>
            <a:r>
              <a:rPr lang="fr-FR" dirty="0" smtClean="0"/>
              <a:t> </a:t>
            </a:r>
            <a:r>
              <a:rPr lang="fr-FR" dirty="0" err="1" smtClean="0"/>
              <a:t>ciudadanos</a:t>
            </a:r>
            <a:r>
              <a:rPr lang="fr-FR" dirty="0" smtClean="0"/>
              <a:t> </a:t>
            </a:r>
            <a:r>
              <a:rPr lang="fr-FR" dirty="0" err="1" smtClean="0"/>
              <a:t>pero</a:t>
            </a:r>
            <a:r>
              <a:rPr lang="fr-FR" dirty="0" smtClean="0"/>
              <a:t> </a:t>
            </a:r>
            <a:r>
              <a:rPr lang="fr-FR" dirty="0" err="1" smtClean="0"/>
              <a:t>tambien</a:t>
            </a:r>
            <a:r>
              <a:rPr lang="fr-FR" dirty="0" smtClean="0"/>
              <a:t> </a:t>
            </a:r>
            <a:r>
              <a:rPr lang="fr-FR" dirty="0" err="1" smtClean="0"/>
              <a:t>iniciaran</a:t>
            </a:r>
            <a:r>
              <a:rPr lang="fr-FR" dirty="0" smtClean="0"/>
              <a:t> </a:t>
            </a:r>
            <a:r>
              <a:rPr lang="fr-FR" dirty="0" err="1" smtClean="0"/>
              <a:t>una</a:t>
            </a:r>
            <a:r>
              <a:rPr lang="fr-FR" dirty="0" smtClean="0"/>
              <a:t> </a:t>
            </a:r>
            <a:r>
              <a:rPr lang="fr-FR" dirty="0" err="1" smtClean="0"/>
              <a:t>fase</a:t>
            </a:r>
            <a:r>
              <a:rPr lang="fr-FR" dirty="0" smtClean="0"/>
              <a:t> </a:t>
            </a:r>
            <a:r>
              <a:rPr lang="fr-FR" dirty="0" err="1" smtClean="0"/>
              <a:t>intensiva</a:t>
            </a:r>
            <a:r>
              <a:rPr lang="fr-FR" dirty="0" smtClean="0"/>
              <a:t> de </a:t>
            </a:r>
            <a:r>
              <a:rPr lang="fr-FR" dirty="0" err="1" smtClean="0"/>
              <a:t>aprentizaje</a:t>
            </a:r>
            <a:r>
              <a:rPr lang="fr-FR" dirty="0" smtClean="0"/>
              <a:t> al </a:t>
            </a:r>
            <a:r>
              <a:rPr lang="fr-FR" dirty="0" err="1" smtClean="0"/>
              <a:t>arte</a:t>
            </a:r>
            <a:r>
              <a:rPr lang="fr-FR" dirty="0" smtClean="0"/>
              <a:t> </a:t>
            </a:r>
            <a:r>
              <a:rPr lang="fr-FR" dirty="0" err="1" smtClean="0"/>
              <a:t>desconocido</a:t>
            </a:r>
            <a:r>
              <a:rPr lang="fr-FR" dirty="0" smtClean="0"/>
              <a:t> </a:t>
            </a:r>
            <a:r>
              <a:rPr lang="fr-FR" dirty="0" err="1" smtClean="0"/>
              <a:t>del</a:t>
            </a:r>
            <a:r>
              <a:rPr lang="fr-FR" dirty="0" smtClean="0"/>
              <a:t> </a:t>
            </a:r>
            <a:r>
              <a:rPr lang="fr-FR" dirty="0" err="1" smtClean="0"/>
              <a:t>spammeo</a:t>
            </a:r>
            <a:r>
              <a:rPr lang="fr-FR" dirty="0" smtClean="0"/>
              <a:t>.</a:t>
            </a:r>
          </a:p>
          <a:p>
            <a:endParaRPr lang="fr-FR" dirty="0"/>
          </a:p>
          <a:p>
            <a:r>
              <a:rPr lang="fr-FR" dirty="0" err="1" smtClean="0"/>
              <a:t>Uno</a:t>
            </a:r>
            <a:r>
              <a:rPr lang="fr-FR" dirty="0" smtClean="0"/>
              <a:t> de sus </a:t>
            </a:r>
            <a:r>
              <a:rPr lang="fr-FR" dirty="0" err="1" smtClean="0"/>
              <a:t>referidos</a:t>
            </a:r>
            <a:r>
              <a:rPr lang="fr-FR" dirty="0" smtClean="0"/>
              <a:t> sera el </a:t>
            </a:r>
            <a:r>
              <a:rPr lang="fr-FR" dirty="0" err="1" smtClean="0"/>
              <a:t>Presidente</a:t>
            </a:r>
            <a:r>
              <a:rPr lang="fr-FR" dirty="0" smtClean="0"/>
              <a:t> de </a:t>
            </a:r>
            <a:r>
              <a:rPr lang="fr-FR" dirty="0" err="1" smtClean="0"/>
              <a:t>mañana</a:t>
            </a:r>
            <a:r>
              <a:rPr lang="fr-FR" dirty="0" smtClean="0"/>
              <a:t> y, </a:t>
            </a:r>
            <a:r>
              <a:rPr lang="fr-FR" dirty="0" err="1" smtClean="0"/>
              <a:t>por</a:t>
            </a:r>
            <a:r>
              <a:rPr lang="fr-FR" dirty="0" smtClean="0"/>
              <a:t> </a:t>
            </a:r>
            <a:r>
              <a:rPr lang="fr-FR" dirty="0" err="1" smtClean="0"/>
              <a:t>eso</a:t>
            </a:r>
            <a:r>
              <a:rPr lang="fr-FR" dirty="0" smtClean="0"/>
              <a:t>, de </a:t>
            </a:r>
            <a:r>
              <a:rPr lang="fr-FR" dirty="0" err="1" smtClean="0"/>
              <a:t>antemano</a:t>
            </a:r>
            <a:r>
              <a:rPr lang="fr-FR" dirty="0" smtClean="0"/>
              <a:t>, les </a:t>
            </a:r>
            <a:r>
              <a:rPr lang="fr-FR" dirty="0" err="1" smtClean="0"/>
              <a:t>damos</a:t>
            </a:r>
            <a:r>
              <a:rPr lang="fr-FR" dirty="0" smtClean="0"/>
              <a:t> las gracias.</a:t>
            </a:r>
            <a:endParaRPr lang="fr-FR" dirty="0"/>
          </a:p>
        </p:txBody>
      </p:sp>
    </p:spTree>
    <p:extLst>
      <p:ext uri="{BB962C8B-B14F-4D97-AF65-F5344CB8AC3E}">
        <p14:creationId xmlns:p14="http://schemas.microsoft.com/office/powerpoint/2010/main" val="74469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a:spLocks noGrp="1"/>
          </p:cNvSpPr>
          <p:nvPr>
            <p:ph type="title"/>
          </p:nvPr>
        </p:nvSpPr>
        <p:spPr>
          <a:xfrm>
            <a:off x="679333" y="717663"/>
            <a:ext cx="7283152" cy="5458618"/>
          </a:xfrm>
        </p:spPr>
        <p:txBody>
          <a:bodyPr anchor="t">
            <a:normAutofit fontScale="90000"/>
          </a:bodyPr>
          <a:lstStyle/>
          <a:p>
            <a:pPr algn="l"/>
            <a:r>
              <a:rPr lang="fr-FR" sz="1800" dirty="0" err="1" smtClean="0"/>
              <a:t>Queridos</a:t>
            </a:r>
            <a:r>
              <a:rPr lang="fr-FR" sz="1800" dirty="0" smtClean="0"/>
              <a:t> </a:t>
            </a:r>
            <a:r>
              <a:rPr lang="fr-FR" sz="1800" dirty="0" err="1" smtClean="0"/>
              <a:t>compatriotas</a:t>
            </a:r>
            <a:r>
              <a:rPr lang="fr-FR" sz="1800" dirty="0" smtClean="0"/>
              <a:t>, </a:t>
            </a:r>
            <a:br>
              <a:rPr lang="fr-FR" sz="1800" dirty="0" smtClean="0"/>
            </a:br>
            <a:r>
              <a:rPr lang="fr-FR" sz="1800" dirty="0"/>
              <a:t/>
            </a:r>
            <a:br>
              <a:rPr lang="fr-FR" sz="1800" dirty="0"/>
            </a:br>
            <a:r>
              <a:rPr lang="fr-FR" sz="1800" dirty="0" err="1" smtClean="0"/>
              <a:t>Hoy</a:t>
            </a:r>
            <a:r>
              <a:rPr lang="fr-FR" sz="1800" dirty="0" smtClean="0"/>
              <a:t> me </a:t>
            </a:r>
            <a:r>
              <a:rPr lang="fr-FR" sz="1800" dirty="0" err="1" smtClean="0"/>
              <a:t>levanto</a:t>
            </a:r>
            <a:r>
              <a:rPr lang="fr-FR" sz="1800" dirty="0" smtClean="0"/>
              <a:t> </a:t>
            </a:r>
            <a:r>
              <a:rPr lang="fr-FR" sz="1800" dirty="0" err="1" smtClean="0"/>
              <a:t>queriendo</a:t>
            </a:r>
            <a:r>
              <a:rPr lang="fr-FR" sz="1800" dirty="0" smtClean="0"/>
              <a:t> </a:t>
            </a:r>
            <a:r>
              <a:rPr lang="fr-FR" sz="1800" dirty="0" err="1" smtClean="0"/>
              <a:t>despejar</a:t>
            </a:r>
            <a:r>
              <a:rPr lang="fr-FR" sz="1800" dirty="0" smtClean="0"/>
              <a:t> </a:t>
            </a:r>
            <a:r>
              <a:rPr lang="fr-FR" sz="1800" dirty="0" err="1" smtClean="0"/>
              <a:t>dudas</a:t>
            </a:r>
            <a:r>
              <a:rPr lang="fr-FR" sz="1800" dirty="0" smtClean="0"/>
              <a:t>. Un </a:t>
            </a:r>
            <a:r>
              <a:rPr lang="fr-FR" sz="1800" dirty="0" err="1" smtClean="0"/>
              <a:t>equipo</a:t>
            </a:r>
            <a:r>
              <a:rPr lang="fr-FR" sz="1800" dirty="0" smtClean="0"/>
              <a:t> al </a:t>
            </a:r>
            <a:r>
              <a:rPr lang="fr-FR" sz="1800" dirty="0" err="1" smtClean="0"/>
              <a:t>lado</a:t>
            </a:r>
            <a:r>
              <a:rPr lang="fr-FR" sz="1800" dirty="0" smtClean="0"/>
              <a:t> </a:t>
            </a:r>
            <a:r>
              <a:rPr lang="fr-FR" sz="1800" dirty="0" err="1" smtClean="0"/>
              <a:t>mio</a:t>
            </a:r>
            <a:r>
              <a:rPr lang="fr-FR" sz="1800" dirty="0" smtClean="0"/>
              <a:t>, </a:t>
            </a:r>
            <a:r>
              <a:rPr lang="fr-FR" sz="1800" dirty="0" err="1" smtClean="0"/>
              <a:t>siendo</a:t>
            </a:r>
            <a:r>
              <a:rPr lang="fr-FR" sz="1800" dirty="0" smtClean="0"/>
              <a:t> </a:t>
            </a:r>
            <a:r>
              <a:rPr lang="fr-FR" sz="1800" dirty="0" err="1" smtClean="0"/>
              <a:t>yo</a:t>
            </a:r>
            <a:r>
              <a:rPr lang="fr-FR" sz="1800" dirty="0" smtClean="0"/>
              <a:t> la parte visible de este </a:t>
            </a:r>
            <a:r>
              <a:rPr lang="fr-FR" sz="1800" dirty="0" err="1" smtClean="0"/>
              <a:t>enorme</a:t>
            </a:r>
            <a:r>
              <a:rPr lang="fr-FR" sz="1800" dirty="0" smtClean="0"/>
              <a:t> iceberg que </a:t>
            </a:r>
            <a:r>
              <a:rPr lang="fr-FR" sz="1800" dirty="0" err="1" smtClean="0"/>
              <a:t>llega</a:t>
            </a:r>
            <a:r>
              <a:rPr lang="fr-FR" sz="1800" dirty="0" smtClean="0"/>
              <a:t>, con </a:t>
            </a:r>
            <a:r>
              <a:rPr lang="fr-FR" sz="1800" dirty="0" err="1" smtClean="0"/>
              <a:t>ganas</a:t>
            </a:r>
            <a:r>
              <a:rPr lang="fr-FR" sz="1800" dirty="0" smtClean="0"/>
              <a:t> y con </a:t>
            </a:r>
            <a:r>
              <a:rPr lang="fr-FR" sz="1800" dirty="0" err="1" smtClean="0"/>
              <a:t>fuerza</a:t>
            </a:r>
            <a:r>
              <a:rPr lang="fr-FR" sz="1800" dirty="0" smtClean="0"/>
              <a:t>, a </a:t>
            </a:r>
            <a:r>
              <a:rPr lang="fr-FR" sz="1800" dirty="0" err="1" smtClean="0"/>
              <a:t>levantar</a:t>
            </a:r>
            <a:r>
              <a:rPr lang="fr-FR" sz="1800" dirty="0" smtClean="0"/>
              <a:t> el pais. En el </a:t>
            </a:r>
            <a:r>
              <a:rPr lang="fr-FR" sz="1800" dirty="0" err="1" smtClean="0"/>
              <a:t>despacho</a:t>
            </a:r>
            <a:r>
              <a:rPr lang="fr-FR" sz="1800" dirty="0" smtClean="0"/>
              <a:t>, </a:t>
            </a:r>
            <a:r>
              <a:rPr lang="fr-FR" sz="1800" dirty="0" err="1" smtClean="0"/>
              <a:t>ya</a:t>
            </a:r>
            <a:r>
              <a:rPr lang="fr-FR" sz="1800" dirty="0" smtClean="0"/>
              <a:t> </a:t>
            </a:r>
            <a:r>
              <a:rPr lang="fr-FR" sz="1800" dirty="0" err="1" smtClean="0"/>
              <a:t>hemos</a:t>
            </a:r>
            <a:r>
              <a:rPr lang="fr-FR" sz="1800" dirty="0" smtClean="0"/>
              <a:t> </a:t>
            </a:r>
            <a:r>
              <a:rPr lang="fr-FR" sz="1800" dirty="0" err="1" smtClean="0"/>
              <a:t>prohibido</a:t>
            </a:r>
            <a:r>
              <a:rPr lang="fr-FR" sz="1800" dirty="0" smtClean="0"/>
              <a:t> el café, solo </a:t>
            </a:r>
            <a:r>
              <a:rPr lang="fr-FR" sz="1800" dirty="0" err="1" smtClean="0"/>
              <a:t>RedBull</a:t>
            </a:r>
            <a:r>
              <a:rPr lang="fr-FR" sz="1800" dirty="0"/>
              <a:t> </a:t>
            </a:r>
            <a:r>
              <a:rPr lang="fr-FR" sz="1800" dirty="0" smtClean="0"/>
              <a:t>y </a:t>
            </a:r>
            <a:r>
              <a:rPr lang="fr-FR" sz="1800" dirty="0" err="1" smtClean="0"/>
              <a:t>pastillitas</a:t>
            </a:r>
            <a:r>
              <a:rPr lang="fr-FR" sz="1800" dirty="0" smtClean="0"/>
              <a:t> de </a:t>
            </a:r>
            <a:r>
              <a:rPr lang="fr-FR" sz="1800" dirty="0" err="1" smtClean="0"/>
              <a:t>cafeina</a:t>
            </a:r>
            <a:r>
              <a:rPr lang="fr-FR" sz="1800" dirty="0" smtClean="0"/>
              <a:t> son </a:t>
            </a:r>
            <a:r>
              <a:rPr lang="fr-FR" sz="1800" dirty="0" err="1" smtClean="0"/>
              <a:t>admitidos</a:t>
            </a:r>
            <a:r>
              <a:rPr lang="fr-FR" sz="1800" dirty="0" smtClean="0"/>
              <a:t>. </a:t>
            </a:r>
            <a:r>
              <a:rPr lang="fr-FR" sz="1800" dirty="0" err="1" smtClean="0"/>
              <a:t>Tenemos</a:t>
            </a:r>
            <a:r>
              <a:rPr lang="fr-FR" sz="1800" dirty="0" smtClean="0"/>
              <a:t> un </a:t>
            </a:r>
            <a:r>
              <a:rPr lang="fr-FR" sz="1800" dirty="0" err="1" smtClean="0"/>
              <a:t>reto</a:t>
            </a:r>
            <a:r>
              <a:rPr lang="fr-FR" sz="1800" dirty="0" smtClean="0"/>
              <a:t>, </a:t>
            </a:r>
            <a:r>
              <a:rPr lang="fr-FR" sz="1800" dirty="0" err="1" smtClean="0"/>
              <a:t>hacer</a:t>
            </a:r>
            <a:r>
              <a:rPr lang="fr-FR" sz="1800" dirty="0" smtClean="0"/>
              <a:t> que este pais </a:t>
            </a:r>
            <a:r>
              <a:rPr lang="fr-FR" sz="1800" dirty="0" err="1" smtClean="0"/>
              <a:t>sea</a:t>
            </a:r>
            <a:r>
              <a:rPr lang="fr-FR" sz="1800" dirty="0" smtClean="0"/>
              <a:t> </a:t>
            </a:r>
            <a:r>
              <a:rPr lang="fr-FR" sz="1800" dirty="0" err="1" smtClean="0"/>
              <a:t>digno</a:t>
            </a:r>
            <a:r>
              <a:rPr lang="fr-FR" sz="1800" dirty="0" smtClean="0"/>
              <a:t>, </a:t>
            </a:r>
            <a:r>
              <a:rPr lang="fr-FR" sz="1800" dirty="0" err="1" smtClean="0"/>
              <a:t>sea</a:t>
            </a:r>
            <a:r>
              <a:rPr lang="fr-FR" sz="1800" dirty="0" smtClean="0"/>
              <a:t> grande. </a:t>
            </a:r>
            <a:r>
              <a:rPr lang="fr-FR" sz="1800" dirty="0" err="1" smtClean="0"/>
              <a:t>Españoles</a:t>
            </a:r>
            <a:r>
              <a:rPr lang="fr-FR" sz="1800" dirty="0" smtClean="0"/>
              <a:t>, </a:t>
            </a:r>
            <a:r>
              <a:rPr lang="fr-FR" sz="1800" dirty="0" err="1" smtClean="0"/>
              <a:t>buscais</a:t>
            </a:r>
            <a:r>
              <a:rPr lang="fr-FR" sz="1800" dirty="0" smtClean="0"/>
              <a:t> </a:t>
            </a:r>
            <a:r>
              <a:rPr lang="fr-FR" sz="1800" dirty="0" err="1" smtClean="0"/>
              <a:t>alguien</a:t>
            </a:r>
            <a:r>
              <a:rPr lang="fr-FR" sz="1800" dirty="0" smtClean="0"/>
              <a:t> que de la </a:t>
            </a:r>
            <a:r>
              <a:rPr lang="fr-FR" sz="1800" dirty="0" err="1" smtClean="0"/>
              <a:t>cara</a:t>
            </a:r>
            <a:r>
              <a:rPr lang="fr-FR" sz="1800" dirty="0" smtClean="0"/>
              <a:t> </a:t>
            </a:r>
            <a:r>
              <a:rPr lang="fr-FR" sz="1800" dirty="0" err="1" smtClean="0"/>
              <a:t>por</a:t>
            </a:r>
            <a:r>
              <a:rPr lang="fr-FR" sz="1800" dirty="0" smtClean="0"/>
              <a:t> </a:t>
            </a:r>
            <a:r>
              <a:rPr lang="fr-FR" sz="1800" dirty="0" err="1" smtClean="0"/>
              <a:t>eEspaña</a:t>
            </a:r>
            <a:r>
              <a:rPr lang="fr-FR" sz="1800" dirty="0" smtClean="0"/>
              <a:t>? Vale </a:t>
            </a:r>
            <a:r>
              <a:rPr lang="fr-FR" sz="1800" dirty="0" err="1" smtClean="0"/>
              <a:t>ya</a:t>
            </a:r>
            <a:r>
              <a:rPr lang="fr-FR" sz="1800" dirty="0" smtClean="0"/>
              <a:t> de </a:t>
            </a:r>
            <a:r>
              <a:rPr lang="fr-FR" sz="1800" dirty="0" err="1" smtClean="0"/>
              <a:t>buscar</a:t>
            </a:r>
            <a:r>
              <a:rPr lang="fr-FR" sz="1800" dirty="0" smtClean="0"/>
              <a:t>, </a:t>
            </a:r>
            <a:r>
              <a:rPr lang="fr-FR" sz="1800" dirty="0" err="1" smtClean="0"/>
              <a:t>aqui</a:t>
            </a:r>
            <a:r>
              <a:rPr lang="fr-FR" sz="1800" dirty="0" smtClean="0"/>
              <a:t> </a:t>
            </a:r>
            <a:r>
              <a:rPr lang="fr-FR" sz="1800" dirty="0" err="1" smtClean="0"/>
              <a:t>estamos</a:t>
            </a:r>
            <a:r>
              <a:rPr lang="fr-FR" sz="1800" dirty="0" smtClean="0"/>
              <a:t>  para dar la </a:t>
            </a:r>
            <a:r>
              <a:rPr lang="fr-FR" sz="1800" dirty="0" err="1" smtClean="0"/>
              <a:t>cara</a:t>
            </a:r>
            <a:r>
              <a:rPr lang="fr-FR" sz="1800" dirty="0" smtClean="0"/>
              <a:t>. No solo </a:t>
            </a:r>
            <a:r>
              <a:rPr lang="fr-FR" sz="1800" dirty="0" err="1" smtClean="0"/>
              <a:t>venimos</a:t>
            </a:r>
            <a:r>
              <a:rPr lang="fr-FR" sz="1800" dirty="0" smtClean="0"/>
              <a:t> con </a:t>
            </a:r>
            <a:r>
              <a:rPr lang="fr-FR" sz="1800" dirty="0" err="1" smtClean="0"/>
              <a:t>ganas</a:t>
            </a:r>
            <a:r>
              <a:rPr lang="fr-FR" sz="1800" dirty="0" smtClean="0"/>
              <a:t>, </a:t>
            </a:r>
            <a:r>
              <a:rPr lang="fr-FR" sz="1800" dirty="0" err="1" smtClean="0"/>
              <a:t>tambien</a:t>
            </a:r>
            <a:r>
              <a:rPr lang="fr-FR" sz="1800" dirty="0" smtClean="0"/>
              <a:t> </a:t>
            </a:r>
            <a:r>
              <a:rPr lang="fr-FR" sz="1800" dirty="0" err="1" smtClean="0"/>
              <a:t>venimos</a:t>
            </a:r>
            <a:r>
              <a:rPr lang="fr-FR" sz="1800" dirty="0" smtClean="0"/>
              <a:t> CON DOS HUEVOS!!!</a:t>
            </a:r>
            <a:br>
              <a:rPr lang="fr-FR" sz="1800" dirty="0" smtClean="0"/>
            </a:br>
            <a:r>
              <a:rPr lang="fr-FR" sz="1800" dirty="0"/>
              <a:t/>
            </a:r>
            <a:br>
              <a:rPr lang="fr-FR" sz="1800" dirty="0"/>
            </a:br>
            <a:r>
              <a:rPr lang="fr-FR" sz="1800" dirty="0" smtClean="0"/>
              <a:t>No </a:t>
            </a:r>
            <a:r>
              <a:rPr lang="fr-FR" sz="1800" dirty="0" err="1" smtClean="0"/>
              <a:t>estamos</a:t>
            </a:r>
            <a:r>
              <a:rPr lang="fr-FR" sz="1800" dirty="0" smtClean="0"/>
              <a:t> en plan conquistadores, </a:t>
            </a:r>
            <a:r>
              <a:rPr lang="fr-FR" sz="1800" dirty="0" err="1" smtClean="0"/>
              <a:t>vamos</a:t>
            </a:r>
            <a:r>
              <a:rPr lang="fr-FR" sz="1800" dirty="0" smtClean="0"/>
              <a:t> a defender </a:t>
            </a:r>
            <a:r>
              <a:rPr lang="fr-FR" sz="1800" dirty="0" err="1" smtClean="0"/>
              <a:t>lo</a:t>
            </a:r>
            <a:r>
              <a:rPr lang="fr-FR" sz="1800" dirty="0" smtClean="0"/>
              <a:t> </a:t>
            </a:r>
            <a:r>
              <a:rPr lang="fr-FR" sz="1800" dirty="0" err="1" smtClean="0"/>
              <a:t>nuestro</a:t>
            </a:r>
            <a:r>
              <a:rPr lang="fr-FR" sz="1800" dirty="0" smtClean="0"/>
              <a:t>, y un poco mas si </a:t>
            </a:r>
            <a:r>
              <a:rPr lang="fr-FR" sz="1800" dirty="0" err="1" smtClean="0"/>
              <a:t>cabe</a:t>
            </a:r>
            <a:r>
              <a:rPr lang="fr-FR" sz="1800" dirty="0" smtClean="0"/>
              <a:t>. </a:t>
            </a:r>
            <a:r>
              <a:rPr lang="fr-FR" sz="1800" dirty="0" err="1" smtClean="0"/>
              <a:t>Somos</a:t>
            </a:r>
            <a:r>
              <a:rPr lang="fr-FR" sz="1800" dirty="0" smtClean="0"/>
              <a:t> la </a:t>
            </a:r>
            <a:r>
              <a:rPr lang="fr-FR" sz="1800" dirty="0" err="1" smtClean="0"/>
              <a:t>Guardia</a:t>
            </a:r>
            <a:r>
              <a:rPr lang="fr-FR" sz="1800" dirty="0" smtClean="0"/>
              <a:t> de la </a:t>
            </a:r>
            <a:r>
              <a:rPr lang="fr-FR" sz="1800" dirty="0" err="1" smtClean="0"/>
              <a:t>Noche</a:t>
            </a:r>
            <a:r>
              <a:rPr lang="fr-FR" sz="1800" dirty="0" smtClean="0"/>
              <a:t>. </a:t>
            </a:r>
            <a:r>
              <a:rPr lang="fr-FR" sz="1800" dirty="0" err="1" smtClean="0"/>
              <a:t>Hemos</a:t>
            </a:r>
            <a:r>
              <a:rPr lang="fr-FR" sz="1800" dirty="0" smtClean="0"/>
              <a:t> </a:t>
            </a:r>
            <a:r>
              <a:rPr lang="fr-FR" sz="1800" dirty="0" err="1" smtClean="0"/>
              <a:t>echo</a:t>
            </a:r>
            <a:r>
              <a:rPr lang="fr-FR" sz="1800" dirty="0" smtClean="0"/>
              <a:t> un </a:t>
            </a:r>
            <a:r>
              <a:rPr lang="fr-FR" sz="1800" dirty="0" err="1" smtClean="0"/>
              <a:t>juramento</a:t>
            </a:r>
            <a:r>
              <a:rPr lang="fr-FR" sz="1800" dirty="0" smtClean="0"/>
              <a:t>, </a:t>
            </a:r>
            <a:r>
              <a:rPr lang="fr-FR" sz="1800" dirty="0" err="1" smtClean="0"/>
              <a:t>vigilar</a:t>
            </a:r>
            <a:r>
              <a:rPr lang="fr-FR" sz="1800" dirty="0" smtClean="0"/>
              <a:t> el </a:t>
            </a:r>
            <a:r>
              <a:rPr lang="fr-FR" sz="1800" dirty="0" err="1" smtClean="0"/>
              <a:t>muro</a:t>
            </a:r>
            <a:r>
              <a:rPr lang="fr-FR" sz="1800" dirty="0" smtClean="0"/>
              <a:t> y </a:t>
            </a:r>
            <a:r>
              <a:rPr lang="fr-FR" sz="1800" dirty="0" err="1" smtClean="0"/>
              <a:t>proteger</a:t>
            </a:r>
            <a:r>
              <a:rPr lang="fr-FR" sz="1800" dirty="0" smtClean="0"/>
              <a:t> </a:t>
            </a:r>
            <a:r>
              <a:rPr lang="fr-FR" sz="1800" dirty="0" err="1" smtClean="0"/>
              <a:t>nuestra</a:t>
            </a:r>
            <a:r>
              <a:rPr lang="fr-FR" sz="1800" dirty="0" smtClean="0"/>
              <a:t> </a:t>
            </a:r>
            <a:r>
              <a:rPr lang="fr-FR" sz="1800" dirty="0" err="1" smtClean="0"/>
              <a:t>patria</a:t>
            </a:r>
            <a:r>
              <a:rPr lang="fr-FR" sz="1800" dirty="0" smtClean="0"/>
              <a:t> de </a:t>
            </a:r>
            <a:r>
              <a:rPr lang="fr-FR" sz="1800" dirty="0" err="1" smtClean="0"/>
              <a:t>todo</a:t>
            </a:r>
            <a:r>
              <a:rPr lang="fr-FR" sz="1800" dirty="0" smtClean="0"/>
              <a:t> </a:t>
            </a:r>
            <a:r>
              <a:rPr lang="fr-FR" sz="1800" dirty="0" err="1" smtClean="0"/>
              <a:t>invasor</a:t>
            </a:r>
            <a:r>
              <a:rPr lang="fr-FR" sz="1800" dirty="0" smtClean="0"/>
              <a:t>, </a:t>
            </a:r>
            <a:r>
              <a:rPr lang="fr-FR" sz="1800" dirty="0" err="1" smtClean="0"/>
              <a:t>exterior</a:t>
            </a:r>
            <a:r>
              <a:rPr lang="fr-FR" sz="1800" dirty="0" smtClean="0"/>
              <a:t> o </a:t>
            </a:r>
            <a:r>
              <a:rPr lang="fr-FR" sz="1800" dirty="0" err="1" smtClean="0"/>
              <a:t>interior</a:t>
            </a:r>
            <a:r>
              <a:rPr lang="fr-FR" sz="1800" dirty="0" smtClean="0"/>
              <a:t>.</a:t>
            </a:r>
            <a:br>
              <a:rPr lang="fr-FR" sz="1800" dirty="0" smtClean="0"/>
            </a:br>
            <a:r>
              <a:rPr lang="fr-FR" sz="1800" dirty="0"/>
              <a:t/>
            </a:r>
            <a:br>
              <a:rPr lang="fr-FR" sz="1800" dirty="0"/>
            </a:br>
            <a:r>
              <a:rPr lang="fr-FR" sz="1800" dirty="0" err="1" smtClean="0"/>
              <a:t>Hemos</a:t>
            </a:r>
            <a:r>
              <a:rPr lang="fr-FR" sz="1800" dirty="0" smtClean="0"/>
              <a:t> </a:t>
            </a:r>
            <a:r>
              <a:rPr lang="fr-FR" sz="1800" dirty="0" err="1" smtClean="0"/>
              <a:t>recibido</a:t>
            </a:r>
            <a:r>
              <a:rPr lang="fr-FR" sz="1800" dirty="0" smtClean="0"/>
              <a:t> la </a:t>
            </a:r>
            <a:r>
              <a:rPr lang="fr-FR" sz="1800" dirty="0" err="1" smtClean="0"/>
              <a:t>bendicion</a:t>
            </a:r>
            <a:r>
              <a:rPr lang="fr-FR" sz="1800" dirty="0" smtClean="0"/>
              <a:t> </a:t>
            </a:r>
            <a:r>
              <a:rPr lang="fr-FR" sz="1800" dirty="0" err="1" smtClean="0"/>
              <a:t>del</a:t>
            </a:r>
            <a:r>
              <a:rPr lang="fr-FR" sz="1800" dirty="0"/>
              <a:t> </a:t>
            </a:r>
            <a:r>
              <a:rPr lang="fr-FR" sz="1800" dirty="0" err="1" smtClean="0"/>
              <a:t>Hamado</a:t>
            </a:r>
            <a:r>
              <a:rPr lang="fr-FR" sz="1800" dirty="0" smtClean="0"/>
              <a:t> </a:t>
            </a:r>
            <a:r>
              <a:rPr lang="fr-FR" sz="1800" dirty="0" err="1" smtClean="0"/>
              <a:t>lider</a:t>
            </a:r>
            <a:r>
              <a:rPr lang="fr-FR" sz="1800" dirty="0" smtClean="0"/>
              <a:t> </a:t>
            </a:r>
            <a:r>
              <a:rPr lang="fr-FR" sz="1800" dirty="0" err="1" smtClean="0"/>
              <a:t>SuperI</a:t>
            </a:r>
            <a:r>
              <a:rPr lang="fr-FR" sz="1800" dirty="0" smtClean="0"/>
              <a:t>, y con </a:t>
            </a:r>
            <a:r>
              <a:rPr lang="fr-FR" sz="1800" dirty="0" err="1" smtClean="0"/>
              <a:t>ello</a:t>
            </a:r>
            <a:r>
              <a:rPr lang="fr-FR" sz="1800" dirty="0" smtClean="0"/>
              <a:t>, </a:t>
            </a:r>
            <a:r>
              <a:rPr lang="fr-FR" sz="1800" dirty="0" err="1" smtClean="0"/>
              <a:t>toda</a:t>
            </a:r>
            <a:r>
              <a:rPr lang="fr-FR" sz="1800" dirty="0" smtClean="0"/>
              <a:t> la </a:t>
            </a:r>
            <a:r>
              <a:rPr lang="fr-FR" sz="1800" dirty="0" err="1" smtClean="0"/>
              <a:t>herencia</a:t>
            </a:r>
            <a:r>
              <a:rPr lang="fr-FR" sz="1800" dirty="0" smtClean="0"/>
              <a:t> que </a:t>
            </a:r>
            <a:r>
              <a:rPr lang="fr-FR" sz="1800" dirty="0" err="1" smtClean="0"/>
              <a:t>implica</a:t>
            </a:r>
            <a:r>
              <a:rPr lang="fr-FR" sz="1800" dirty="0" smtClean="0"/>
              <a:t> el </a:t>
            </a:r>
            <a:r>
              <a:rPr lang="fr-FR" sz="1800" dirty="0" err="1" smtClean="0"/>
              <a:t>simbolo</a:t>
            </a:r>
            <a:r>
              <a:rPr lang="fr-FR" sz="1800" dirty="0" smtClean="0"/>
              <a:t> </a:t>
            </a:r>
            <a:r>
              <a:rPr lang="fr-FR" sz="1800" dirty="0" err="1" smtClean="0"/>
              <a:t>del</a:t>
            </a:r>
            <a:r>
              <a:rPr lang="fr-FR" sz="1800" dirty="0" smtClean="0"/>
              <a:t> Auroch. </a:t>
            </a:r>
            <a:r>
              <a:rPr lang="fr-FR" sz="1800" dirty="0" err="1" smtClean="0"/>
              <a:t>Hemos</a:t>
            </a:r>
            <a:r>
              <a:rPr lang="fr-FR" sz="1800" dirty="0" smtClean="0"/>
              <a:t> </a:t>
            </a:r>
            <a:r>
              <a:rPr lang="fr-FR" sz="1800" dirty="0" err="1" smtClean="0"/>
              <a:t>montado</a:t>
            </a:r>
            <a:r>
              <a:rPr lang="fr-FR" sz="1800" dirty="0" smtClean="0"/>
              <a:t> un </a:t>
            </a:r>
            <a:r>
              <a:rPr lang="fr-FR" sz="1800" dirty="0" err="1" smtClean="0"/>
              <a:t>equipo</a:t>
            </a:r>
            <a:r>
              <a:rPr lang="fr-FR" sz="1800" dirty="0" smtClean="0"/>
              <a:t> </a:t>
            </a:r>
            <a:r>
              <a:rPr lang="fr-FR" sz="1800" dirty="0" err="1" smtClean="0"/>
              <a:t>equilibrado</a:t>
            </a:r>
            <a:r>
              <a:rPr lang="fr-FR" sz="1800" dirty="0" smtClean="0"/>
              <a:t> entre </a:t>
            </a:r>
            <a:r>
              <a:rPr lang="fr-FR" sz="1800" dirty="0" err="1" smtClean="0"/>
              <a:t>viejunos</a:t>
            </a:r>
            <a:r>
              <a:rPr lang="fr-FR" sz="1800" dirty="0" smtClean="0"/>
              <a:t>, con </a:t>
            </a:r>
            <a:r>
              <a:rPr lang="fr-FR" sz="1800" dirty="0" err="1" smtClean="0"/>
              <a:t>toda</a:t>
            </a:r>
            <a:r>
              <a:rPr lang="fr-FR" sz="1800" dirty="0" smtClean="0"/>
              <a:t> la </a:t>
            </a:r>
            <a:r>
              <a:rPr lang="fr-FR" sz="1800" dirty="0" err="1" smtClean="0"/>
              <a:t>competencia</a:t>
            </a:r>
            <a:r>
              <a:rPr lang="fr-FR" sz="1800" dirty="0" smtClean="0"/>
              <a:t> que </a:t>
            </a:r>
            <a:r>
              <a:rPr lang="fr-FR" sz="1800" dirty="0" err="1" smtClean="0"/>
              <a:t>implica</a:t>
            </a:r>
            <a:r>
              <a:rPr lang="fr-FR" sz="1800" dirty="0"/>
              <a:t> </a:t>
            </a:r>
            <a:r>
              <a:rPr lang="fr-FR" sz="1800" dirty="0" smtClean="0"/>
              <a:t>y </a:t>
            </a:r>
            <a:r>
              <a:rPr lang="fr-FR" sz="1800" dirty="0" err="1" smtClean="0"/>
              <a:t>novatos</a:t>
            </a:r>
            <a:r>
              <a:rPr lang="fr-FR" sz="1800" dirty="0" smtClean="0"/>
              <a:t>, con el </a:t>
            </a:r>
            <a:r>
              <a:rPr lang="fr-FR" sz="1800" dirty="0" err="1" smtClean="0"/>
              <a:t>desborde</a:t>
            </a:r>
            <a:r>
              <a:rPr lang="fr-FR" sz="1800" dirty="0" smtClean="0"/>
              <a:t> de </a:t>
            </a:r>
            <a:r>
              <a:rPr lang="fr-FR" sz="1800" dirty="0" err="1" smtClean="0"/>
              <a:t>ganas</a:t>
            </a:r>
            <a:r>
              <a:rPr lang="fr-FR" sz="1800" dirty="0" smtClean="0"/>
              <a:t> que </a:t>
            </a:r>
            <a:r>
              <a:rPr lang="fr-FR" sz="1800" dirty="0" err="1" smtClean="0"/>
              <a:t>explota</a:t>
            </a:r>
            <a:r>
              <a:rPr lang="fr-FR" sz="1800" dirty="0" smtClean="0"/>
              <a:t>.</a:t>
            </a:r>
            <a:br>
              <a:rPr lang="fr-FR" sz="1800" dirty="0" smtClean="0"/>
            </a:br>
            <a:r>
              <a:rPr lang="fr-FR" sz="1800" dirty="0"/>
              <a:t/>
            </a:r>
            <a:br>
              <a:rPr lang="fr-FR" sz="1800" dirty="0"/>
            </a:br>
            <a:r>
              <a:rPr lang="fr-FR" sz="1800" dirty="0" smtClean="0"/>
              <a:t>Este 5 de </a:t>
            </a:r>
            <a:r>
              <a:rPr lang="fr-FR" sz="1800" dirty="0" err="1" smtClean="0"/>
              <a:t>junio</a:t>
            </a:r>
            <a:r>
              <a:rPr lang="fr-FR" sz="1800" dirty="0" smtClean="0"/>
              <a:t> 2012, TU tendras el </a:t>
            </a:r>
            <a:r>
              <a:rPr lang="fr-FR" sz="1800" dirty="0" err="1" smtClean="0"/>
              <a:t>poder</a:t>
            </a:r>
            <a:r>
              <a:rPr lang="fr-FR" sz="1800" dirty="0" smtClean="0"/>
              <a:t> de </a:t>
            </a:r>
            <a:r>
              <a:rPr lang="fr-FR" sz="1800" dirty="0" err="1" smtClean="0"/>
              <a:t>hacer</a:t>
            </a:r>
            <a:r>
              <a:rPr lang="fr-FR" sz="1800" dirty="0" smtClean="0"/>
              <a:t> que </a:t>
            </a:r>
            <a:r>
              <a:rPr lang="fr-FR" sz="1800" dirty="0" err="1" smtClean="0"/>
              <a:t>estas</a:t>
            </a:r>
            <a:r>
              <a:rPr lang="fr-FR" sz="1800" dirty="0" smtClean="0"/>
              <a:t> </a:t>
            </a:r>
            <a:r>
              <a:rPr lang="fr-FR" sz="1800" dirty="0" err="1" smtClean="0"/>
              <a:t>ganas</a:t>
            </a:r>
            <a:r>
              <a:rPr lang="fr-FR" sz="1800" dirty="0" smtClean="0"/>
              <a:t> se </a:t>
            </a:r>
            <a:r>
              <a:rPr lang="fr-FR" sz="1800" dirty="0" err="1" smtClean="0"/>
              <a:t>conviertan</a:t>
            </a:r>
            <a:r>
              <a:rPr lang="fr-FR" sz="1800" dirty="0" smtClean="0"/>
              <a:t> en </a:t>
            </a:r>
            <a:r>
              <a:rPr lang="fr-FR" sz="1800" dirty="0" err="1" smtClean="0"/>
              <a:t>actos</a:t>
            </a:r>
            <a:r>
              <a:rPr lang="fr-FR" sz="1800" dirty="0" smtClean="0"/>
              <a:t>. Tu </a:t>
            </a:r>
            <a:r>
              <a:rPr lang="fr-FR" sz="1800" dirty="0" err="1" smtClean="0"/>
              <a:t>decidiras</a:t>
            </a:r>
            <a:r>
              <a:rPr lang="fr-FR" sz="1800" dirty="0" smtClean="0"/>
              <a:t> si </a:t>
            </a:r>
            <a:r>
              <a:rPr lang="fr-FR" sz="1800" dirty="0" err="1" smtClean="0"/>
              <a:t>eEspaña</a:t>
            </a:r>
            <a:r>
              <a:rPr lang="fr-FR" sz="1800" dirty="0" smtClean="0"/>
              <a:t> </a:t>
            </a:r>
            <a:r>
              <a:rPr lang="fr-FR" sz="1800" dirty="0" err="1" smtClean="0"/>
              <a:t>tiene</a:t>
            </a:r>
            <a:r>
              <a:rPr lang="fr-FR" sz="1800" dirty="0" smtClean="0"/>
              <a:t> que </a:t>
            </a:r>
            <a:r>
              <a:rPr lang="fr-FR" sz="1800" dirty="0" err="1" smtClean="0"/>
              <a:t>ser</a:t>
            </a:r>
            <a:r>
              <a:rPr lang="fr-FR" sz="1800" dirty="0" smtClean="0"/>
              <a:t> grande o no. Tu seras el </a:t>
            </a:r>
            <a:r>
              <a:rPr lang="fr-FR" sz="1800" dirty="0" err="1" smtClean="0"/>
              <a:t>protagonista</a:t>
            </a:r>
            <a:r>
              <a:rPr lang="fr-FR" sz="1800" dirty="0" smtClean="0"/>
              <a:t> de un mes </a:t>
            </a:r>
            <a:r>
              <a:rPr lang="fr-FR" sz="1800" dirty="0" err="1" smtClean="0"/>
              <a:t>intenso</a:t>
            </a:r>
            <a:r>
              <a:rPr lang="fr-FR" sz="1800" dirty="0" smtClean="0"/>
              <a:t>, </a:t>
            </a:r>
            <a:r>
              <a:rPr lang="fr-FR" sz="1800" dirty="0" err="1" smtClean="0"/>
              <a:t>lleno</a:t>
            </a:r>
            <a:r>
              <a:rPr lang="fr-FR" sz="1800" dirty="0" smtClean="0"/>
              <a:t> de </a:t>
            </a:r>
            <a:r>
              <a:rPr lang="fr-FR" sz="1800" dirty="0" err="1" smtClean="0"/>
              <a:t>alegrias</a:t>
            </a:r>
            <a:r>
              <a:rPr lang="fr-FR" sz="1800" dirty="0" smtClean="0"/>
              <a:t> y </a:t>
            </a:r>
            <a:r>
              <a:rPr lang="fr-FR" sz="1800" dirty="0" err="1" smtClean="0"/>
              <a:t>posiblemente</a:t>
            </a:r>
            <a:r>
              <a:rPr lang="fr-FR" sz="1800" dirty="0" smtClean="0"/>
              <a:t> de </a:t>
            </a:r>
            <a:r>
              <a:rPr lang="fr-FR" sz="1800" dirty="0" err="1" smtClean="0"/>
              <a:t>disgustos</a:t>
            </a:r>
            <a:r>
              <a:rPr lang="fr-FR" sz="1800" dirty="0" smtClean="0"/>
              <a:t>, </a:t>
            </a:r>
            <a:r>
              <a:rPr lang="fr-FR" sz="1800" dirty="0" err="1" smtClean="0"/>
              <a:t>pero</a:t>
            </a:r>
            <a:r>
              <a:rPr lang="fr-FR" sz="1800" dirty="0" smtClean="0"/>
              <a:t> ante </a:t>
            </a:r>
            <a:r>
              <a:rPr lang="fr-FR" sz="1800" dirty="0" err="1" smtClean="0"/>
              <a:t>todo</a:t>
            </a:r>
            <a:r>
              <a:rPr lang="fr-FR" sz="1800" dirty="0" smtClean="0"/>
              <a:t>, de un mes </a:t>
            </a:r>
            <a:r>
              <a:rPr lang="fr-FR" sz="1800" dirty="0" err="1" smtClean="0"/>
              <a:t>cachondo</a:t>
            </a:r>
            <a:r>
              <a:rPr lang="fr-FR" sz="1800" dirty="0" smtClean="0"/>
              <a:t> </a:t>
            </a:r>
            <a:r>
              <a:rPr lang="fr-FR" sz="1800" dirty="0" err="1" smtClean="0"/>
              <a:t>donde</a:t>
            </a:r>
            <a:r>
              <a:rPr lang="fr-FR" sz="1800" dirty="0" smtClean="0"/>
              <a:t> el </a:t>
            </a:r>
            <a:r>
              <a:rPr lang="fr-FR" sz="1800" dirty="0" err="1" smtClean="0"/>
              <a:t>cafe</a:t>
            </a:r>
            <a:r>
              <a:rPr lang="fr-FR" sz="1800" dirty="0" smtClean="0"/>
              <a:t> sera el </a:t>
            </a:r>
            <a:r>
              <a:rPr lang="fr-FR" sz="1800" dirty="0" err="1" smtClean="0"/>
              <a:t>mayor</a:t>
            </a:r>
            <a:r>
              <a:rPr lang="fr-FR" sz="1800" dirty="0" smtClean="0"/>
              <a:t> </a:t>
            </a:r>
            <a:r>
              <a:rPr lang="fr-FR" sz="1800" dirty="0" err="1" smtClean="0"/>
              <a:t>ausente</a:t>
            </a:r>
            <a:r>
              <a:rPr lang="fr-FR" sz="1800" dirty="0" smtClean="0"/>
              <a:t>.</a:t>
            </a:r>
            <a:br>
              <a:rPr lang="fr-FR" sz="1800" dirty="0" smtClean="0"/>
            </a:br>
            <a:r>
              <a:rPr lang="fr-FR" sz="1800" dirty="0"/>
              <a:t/>
            </a:r>
            <a:br>
              <a:rPr lang="fr-FR" sz="1800" dirty="0"/>
            </a:br>
            <a:r>
              <a:rPr lang="fr-FR" sz="1800" dirty="0" err="1" smtClean="0"/>
              <a:t>Creemos</a:t>
            </a:r>
            <a:r>
              <a:rPr lang="fr-FR" sz="1800" dirty="0" smtClean="0"/>
              <a:t> que tu </a:t>
            </a:r>
            <a:r>
              <a:rPr lang="fr-FR" sz="1800" dirty="0" err="1" smtClean="0"/>
              <a:t>puedes</a:t>
            </a:r>
            <a:r>
              <a:rPr lang="fr-FR" sz="1800" dirty="0" smtClean="0"/>
              <a:t> </a:t>
            </a:r>
            <a:r>
              <a:rPr lang="fr-FR" sz="1800" dirty="0" err="1" smtClean="0"/>
              <a:t>cambiar</a:t>
            </a:r>
            <a:r>
              <a:rPr lang="fr-FR" sz="1800" dirty="0" smtClean="0"/>
              <a:t> la </a:t>
            </a:r>
            <a:r>
              <a:rPr lang="fr-FR" sz="1800" dirty="0" err="1" smtClean="0"/>
              <a:t>orientacion</a:t>
            </a:r>
            <a:r>
              <a:rPr lang="fr-FR" sz="1800" dirty="0" smtClean="0"/>
              <a:t> de la </a:t>
            </a:r>
            <a:r>
              <a:rPr lang="fr-FR" sz="1800" dirty="0" err="1" smtClean="0"/>
              <a:t>patria</a:t>
            </a:r>
            <a:r>
              <a:rPr lang="fr-FR" sz="1800" dirty="0" smtClean="0"/>
              <a:t>, confia en </a:t>
            </a:r>
            <a:r>
              <a:rPr lang="fr-FR" sz="1800" dirty="0" err="1" smtClean="0"/>
              <a:t>nosotros</a:t>
            </a:r>
            <a:r>
              <a:rPr lang="fr-FR" sz="1800" dirty="0" smtClean="0"/>
              <a:t> para </a:t>
            </a:r>
            <a:r>
              <a:rPr lang="fr-FR" sz="1800" dirty="0" err="1" smtClean="0"/>
              <a:t>hacer</a:t>
            </a:r>
            <a:r>
              <a:rPr lang="fr-FR" sz="1800" dirty="0" smtClean="0"/>
              <a:t> de tus </a:t>
            </a:r>
            <a:r>
              <a:rPr lang="fr-FR" sz="1800" dirty="0" err="1" smtClean="0"/>
              <a:t>creencias</a:t>
            </a:r>
            <a:r>
              <a:rPr lang="fr-FR" sz="1800" dirty="0" smtClean="0"/>
              <a:t> </a:t>
            </a:r>
            <a:r>
              <a:rPr lang="fr-FR" sz="1800" dirty="0" err="1" smtClean="0"/>
              <a:t>una</a:t>
            </a:r>
            <a:r>
              <a:rPr lang="fr-FR" sz="1800" dirty="0" smtClean="0"/>
              <a:t> </a:t>
            </a:r>
            <a:r>
              <a:rPr lang="fr-FR" sz="1800" dirty="0" err="1" smtClean="0"/>
              <a:t>realidad</a:t>
            </a:r>
            <a:r>
              <a:rPr lang="fr-FR" sz="1800" dirty="0" smtClean="0"/>
              <a:t>.</a:t>
            </a:r>
            <a:endParaRPr lang="fr-FR" sz="1800" dirty="0"/>
          </a:p>
        </p:txBody>
      </p:sp>
    </p:spTree>
    <p:extLst>
      <p:ext uri="{BB962C8B-B14F-4D97-AF65-F5344CB8AC3E}">
        <p14:creationId xmlns:p14="http://schemas.microsoft.com/office/powerpoint/2010/main" val="302459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Ministerio</a:t>
            </a:r>
            <a:r>
              <a:rPr lang="fr-FR" dirty="0" smtClean="0"/>
              <a:t> de </a:t>
            </a:r>
            <a:r>
              <a:rPr lang="fr-FR" dirty="0" err="1" smtClean="0"/>
              <a:t>Cultura</a:t>
            </a:r>
            <a:r>
              <a:rPr lang="fr-FR" dirty="0" smtClean="0"/>
              <a:t> y </a:t>
            </a:r>
            <a:r>
              <a:rPr lang="fr-FR" dirty="0" err="1" smtClean="0"/>
              <a:t>Ocio</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2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549865"/>
            <a:ext cx="2258194" cy="225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4008909" y="4149080"/>
            <a:ext cx="1224136" cy="369332"/>
          </a:xfrm>
          <a:prstGeom prst="rect">
            <a:avLst/>
          </a:prstGeom>
          <a:noFill/>
        </p:spPr>
        <p:txBody>
          <a:bodyPr wrap="square" rtlCol="0">
            <a:spAutoFit/>
          </a:bodyPr>
          <a:lstStyle/>
          <a:p>
            <a:r>
              <a:rPr lang="fr-FR" dirty="0" err="1" smtClean="0"/>
              <a:t>AntonioRV</a:t>
            </a:r>
            <a:endParaRPr lang="fr-FR" dirty="0"/>
          </a:p>
        </p:txBody>
      </p:sp>
      <p:sp>
        <p:nvSpPr>
          <p:cNvPr id="7" name="ZoneTexte 6"/>
          <p:cNvSpPr txBox="1"/>
          <p:nvPr/>
        </p:nvSpPr>
        <p:spPr>
          <a:xfrm>
            <a:off x="1249345" y="4941168"/>
            <a:ext cx="6995063" cy="1477328"/>
          </a:xfrm>
          <a:prstGeom prst="rect">
            <a:avLst/>
          </a:prstGeom>
          <a:noFill/>
        </p:spPr>
        <p:txBody>
          <a:bodyPr wrap="square" rtlCol="0">
            <a:spAutoFit/>
          </a:bodyPr>
          <a:lstStyle/>
          <a:p>
            <a:r>
              <a:rPr lang="fr-FR" dirty="0" smtClean="0"/>
              <a:t>Un </a:t>
            </a:r>
            <a:r>
              <a:rPr lang="fr-FR" dirty="0" err="1" smtClean="0"/>
              <a:t>cameleon</a:t>
            </a:r>
            <a:r>
              <a:rPr lang="fr-FR" dirty="0" smtClean="0"/>
              <a:t>, </a:t>
            </a:r>
            <a:r>
              <a:rPr lang="fr-FR" dirty="0" err="1" smtClean="0"/>
              <a:t>conocido</a:t>
            </a:r>
            <a:r>
              <a:rPr lang="fr-FR" dirty="0" smtClean="0"/>
              <a:t> come El </a:t>
            </a:r>
            <a:r>
              <a:rPr lang="fr-FR" dirty="0" err="1" smtClean="0"/>
              <a:t>Padrino</a:t>
            </a:r>
            <a:r>
              <a:rPr lang="fr-FR" dirty="0" smtClean="0"/>
              <a:t> o El Chico Disney, </a:t>
            </a:r>
            <a:r>
              <a:rPr lang="fr-FR" dirty="0" err="1" smtClean="0"/>
              <a:t>AntonioRV</a:t>
            </a:r>
            <a:r>
              <a:rPr lang="fr-FR" dirty="0" smtClean="0"/>
              <a:t> es un </a:t>
            </a:r>
            <a:r>
              <a:rPr lang="fr-FR" dirty="0" err="1" smtClean="0"/>
              <a:t>fenomeno</a:t>
            </a:r>
            <a:r>
              <a:rPr lang="fr-FR" dirty="0" smtClean="0"/>
              <a:t>. Una </a:t>
            </a:r>
            <a:r>
              <a:rPr lang="fr-FR" dirty="0" err="1" smtClean="0"/>
              <a:t>sola</a:t>
            </a:r>
            <a:r>
              <a:rPr lang="fr-FR" dirty="0" smtClean="0"/>
              <a:t> </a:t>
            </a:r>
            <a:r>
              <a:rPr lang="fr-FR" dirty="0" err="1" smtClean="0"/>
              <a:t>mision</a:t>
            </a:r>
            <a:r>
              <a:rPr lang="fr-FR" dirty="0" smtClean="0"/>
              <a:t> para el </a:t>
            </a:r>
            <a:r>
              <a:rPr lang="fr-FR" dirty="0" err="1" smtClean="0"/>
              <a:t>chaval</a:t>
            </a:r>
            <a:r>
              <a:rPr lang="fr-FR" dirty="0" smtClean="0"/>
              <a:t>, </a:t>
            </a:r>
            <a:r>
              <a:rPr lang="fr-FR" dirty="0" err="1" smtClean="0"/>
              <a:t>llenar</a:t>
            </a:r>
            <a:r>
              <a:rPr lang="fr-FR" dirty="0" smtClean="0"/>
              <a:t> </a:t>
            </a:r>
            <a:r>
              <a:rPr lang="fr-FR" dirty="0" err="1" smtClean="0"/>
              <a:t>esta</a:t>
            </a:r>
            <a:r>
              <a:rPr lang="fr-FR" dirty="0" smtClean="0"/>
              <a:t> </a:t>
            </a:r>
            <a:r>
              <a:rPr lang="fr-FR" dirty="0" err="1" smtClean="0"/>
              <a:t>legislatura</a:t>
            </a:r>
            <a:r>
              <a:rPr lang="fr-FR" dirty="0" smtClean="0"/>
              <a:t> de FUN. </a:t>
            </a:r>
            <a:r>
              <a:rPr lang="fr-FR" dirty="0" err="1" smtClean="0"/>
              <a:t>Muchos</a:t>
            </a:r>
            <a:r>
              <a:rPr lang="fr-FR" dirty="0" smtClean="0"/>
              <a:t> </a:t>
            </a:r>
            <a:r>
              <a:rPr lang="fr-FR" dirty="0" err="1" smtClean="0"/>
              <a:t>proyectos</a:t>
            </a:r>
            <a:r>
              <a:rPr lang="fr-FR" dirty="0" smtClean="0"/>
              <a:t> que se </a:t>
            </a:r>
            <a:r>
              <a:rPr lang="fr-FR" dirty="0" err="1" smtClean="0"/>
              <a:t>iran</a:t>
            </a:r>
            <a:r>
              <a:rPr lang="fr-FR" dirty="0" smtClean="0"/>
              <a:t> </a:t>
            </a:r>
            <a:r>
              <a:rPr lang="fr-FR" dirty="0" err="1" smtClean="0"/>
              <a:t>desarollando</a:t>
            </a:r>
            <a:r>
              <a:rPr lang="fr-FR" dirty="0" smtClean="0"/>
              <a:t> </a:t>
            </a:r>
            <a:r>
              <a:rPr lang="fr-FR" dirty="0" err="1" smtClean="0"/>
              <a:t>como</a:t>
            </a:r>
            <a:r>
              <a:rPr lang="fr-FR" dirty="0" smtClean="0"/>
              <a:t> la </a:t>
            </a:r>
            <a:r>
              <a:rPr lang="fr-FR" dirty="0" err="1" smtClean="0"/>
              <a:t>caza</a:t>
            </a:r>
            <a:r>
              <a:rPr lang="fr-FR" dirty="0" smtClean="0"/>
              <a:t> de Troll </a:t>
            </a:r>
            <a:r>
              <a:rPr lang="fr-FR" dirty="0" err="1" smtClean="0"/>
              <a:t>oficial</a:t>
            </a:r>
            <a:r>
              <a:rPr lang="fr-FR" dirty="0" smtClean="0"/>
              <a:t>, la </a:t>
            </a:r>
            <a:r>
              <a:rPr lang="fr-FR" dirty="0" err="1" smtClean="0"/>
              <a:t>porra</a:t>
            </a:r>
            <a:r>
              <a:rPr lang="fr-FR" dirty="0" smtClean="0"/>
              <a:t> </a:t>
            </a:r>
            <a:r>
              <a:rPr lang="fr-FR" dirty="0" err="1" smtClean="0"/>
              <a:t>gubernamental</a:t>
            </a:r>
            <a:r>
              <a:rPr lang="fr-FR" dirty="0" smtClean="0"/>
              <a:t> de la </a:t>
            </a:r>
            <a:r>
              <a:rPr lang="fr-FR" dirty="0" err="1" smtClean="0"/>
              <a:t>Eurocopa</a:t>
            </a:r>
            <a:r>
              <a:rPr lang="fr-FR" dirty="0" smtClean="0"/>
              <a:t> y la </a:t>
            </a:r>
            <a:r>
              <a:rPr lang="fr-FR" dirty="0" err="1" smtClean="0"/>
              <a:t>apertura</a:t>
            </a:r>
            <a:r>
              <a:rPr lang="fr-FR" dirty="0" smtClean="0"/>
              <a:t> de la </a:t>
            </a:r>
            <a:r>
              <a:rPr lang="fr-FR" dirty="0" err="1" smtClean="0"/>
              <a:t>Liga</a:t>
            </a:r>
            <a:r>
              <a:rPr lang="fr-FR" dirty="0" smtClean="0"/>
              <a:t> Adopta un </a:t>
            </a:r>
            <a:r>
              <a:rPr lang="fr-FR" dirty="0" err="1" smtClean="0"/>
              <a:t>Novato</a:t>
            </a:r>
            <a:r>
              <a:rPr lang="fr-FR" dirty="0" smtClean="0"/>
              <a:t>. </a:t>
            </a:r>
            <a:r>
              <a:rPr lang="fr-FR" dirty="0" err="1" smtClean="0"/>
              <a:t>Tiene</a:t>
            </a:r>
            <a:r>
              <a:rPr lang="fr-FR" dirty="0" smtClean="0"/>
              <a:t> faena y le </a:t>
            </a:r>
            <a:r>
              <a:rPr lang="fr-FR" dirty="0" err="1" smtClean="0"/>
              <a:t>deseamos</a:t>
            </a:r>
            <a:r>
              <a:rPr lang="fr-FR" dirty="0" smtClean="0"/>
              <a:t> que </a:t>
            </a:r>
            <a:r>
              <a:rPr lang="fr-FR" dirty="0" err="1" smtClean="0"/>
              <a:t>disfrute</a:t>
            </a:r>
            <a:r>
              <a:rPr lang="fr-FR" dirty="0" smtClean="0"/>
              <a:t> y… que </a:t>
            </a:r>
            <a:r>
              <a:rPr lang="fr-FR" dirty="0" err="1" smtClean="0"/>
              <a:t>curre</a:t>
            </a:r>
            <a:r>
              <a:rPr lang="fr-FR" dirty="0" smtClean="0"/>
              <a:t>!</a:t>
            </a:r>
            <a:endParaRPr lang="fr-FR" dirty="0"/>
          </a:p>
        </p:txBody>
      </p:sp>
    </p:spTree>
    <p:extLst>
      <p:ext uri="{BB962C8B-B14F-4D97-AF65-F5344CB8AC3E}">
        <p14:creationId xmlns:p14="http://schemas.microsoft.com/office/powerpoint/2010/main" val="2547128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279135"/>
            <a:ext cx="8229600" cy="1143000"/>
          </a:xfrm>
        </p:spPr>
        <p:txBody>
          <a:bodyPr/>
          <a:lstStyle/>
          <a:p>
            <a:r>
              <a:rPr lang="fr-FR" dirty="0" err="1" smtClean="0"/>
              <a:t>MoFA</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atic.erepublik.com/uploads/avatars/Citizens/2010/05/30/ab9a950e4f6947a70d5cc50d2bde1c5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492896"/>
            <a:ext cx="1504950" cy="15049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267744" y="3997847"/>
            <a:ext cx="1152128" cy="369332"/>
          </a:xfrm>
          <a:prstGeom prst="rect">
            <a:avLst/>
          </a:prstGeom>
          <a:noFill/>
        </p:spPr>
        <p:txBody>
          <a:bodyPr wrap="square" rtlCol="0">
            <a:spAutoFit/>
          </a:bodyPr>
          <a:lstStyle/>
          <a:p>
            <a:r>
              <a:rPr lang="fr-FR" dirty="0" err="1" smtClean="0"/>
              <a:t>elMengu</a:t>
            </a:r>
            <a:endParaRPr lang="fr-FR"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2492896"/>
            <a:ext cx="1504951" cy="150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580111" y="3997847"/>
            <a:ext cx="1360935" cy="369332"/>
          </a:xfrm>
          <a:prstGeom prst="rect">
            <a:avLst/>
          </a:prstGeom>
          <a:noFill/>
        </p:spPr>
        <p:txBody>
          <a:bodyPr wrap="square" rtlCol="0">
            <a:spAutoFit/>
          </a:bodyPr>
          <a:lstStyle/>
          <a:p>
            <a:r>
              <a:rPr lang="fr-FR" dirty="0" err="1" smtClean="0"/>
              <a:t>OutSmarter</a:t>
            </a:r>
            <a:endParaRPr lang="fr-FR" dirty="0"/>
          </a:p>
        </p:txBody>
      </p:sp>
      <p:sp>
        <p:nvSpPr>
          <p:cNvPr id="7" name="ZoneTexte 6"/>
          <p:cNvSpPr txBox="1"/>
          <p:nvPr/>
        </p:nvSpPr>
        <p:spPr>
          <a:xfrm>
            <a:off x="1403648" y="4725144"/>
            <a:ext cx="6532982" cy="1754326"/>
          </a:xfrm>
          <a:prstGeom prst="rect">
            <a:avLst/>
          </a:prstGeom>
          <a:noFill/>
        </p:spPr>
        <p:txBody>
          <a:bodyPr wrap="square" rtlCol="0">
            <a:spAutoFit/>
          </a:bodyPr>
          <a:lstStyle/>
          <a:p>
            <a:r>
              <a:rPr lang="fr-FR" dirty="0" smtClean="0"/>
              <a:t>Este </a:t>
            </a:r>
            <a:r>
              <a:rPr lang="fr-FR" dirty="0" err="1" smtClean="0"/>
              <a:t>equipo</a:t>
            </a:r>
            <a:r>
              <a:rPr lang="fr-FR" dirty="0" smtClean="0"/>
              <a:t> tendra la </a:t>
            </a:r>
            <a:r>
              <a:rPr lang="fr-FR" dirty="0" err="1" smtClean="0"/>
              <a:t>delicada</a:t>
            </a:r>
            <a:r>
              <a:rPr lang="fr-FR" dirty="0" smtClean="0"/>
              <a:t> mission  de </a:t>
            </a:r>
            <a:r>
              <a:rPr lang="fr-FR" dirty="0" err="1" smtClean="0"/>
              <a:t>mejorar</a:t>
            </a:r>
            <a:r>
              <a:rPr lang="fr-FR" dirty="0" smtClean="0"/>
              <a:t> </a:t>
            </a:r>
            <a:r>
              <a:rPr lang="fr-FR" dirty="0" err="1" smtClean="0"/>
              <a:t>nuestras</a:t>
            </a:r>
            <a:r>
              <a:rPr lang="fr-FR" dirty="0" smtClean="0"/>
              <a:t> </a:t>
            </a:r>
            <a:r>
              <a:rPr lang="fr-FR" dirty="0" err="1" smtClean="0"/>
              <a:t>relaciones</a:t>
            </a:r>
            <a:r>
              <a:rPr lang="fr-FR" dirty="0" smtClean="0"/>
              <a:t> con los </a:t>
            </a:r>
            <a:r>
              <a:rPr lang="fr-FR" dirty="0" err="1" smtClean="0"/>
              <a:t>otros</a:t>
            </a:r>
            <a:r>
              <a:rPr lang="fr-FR" dirty="0" smtClean="0"/>
              <a:t> </a:t>
            </a:r>
            <a:r>
              <a:rPr lang="fr-FR" dirty="0" err="1" smtClean="0"/>
              <a:t>paises</a:t>
            </a:r>
            <a:r>
              <a:rPr lang="fr-FR" dirty="0" smtClean="0"/>
              <a:t>, </a:t>
            </a:r>
            <a:r>
              <a:rPr lang="fr-FR" dirty="0" err="1" smtClean="0"/>
              <a:t>sean</a:t>
            </a:r>
            <a:r>
              <a:rPr lang="fr-FR" dirty="0" smtClean="0"/>
              <a:t> </a:t>
            </a:r>
            <a:r>
              <a:rPr lang="fr-FR" dirty="0" err="1" smtClean="0"/>
              <a:t>hamigos</a:t>
            </a:r>
            <a:r>
              <a:rPr lang="fr-FR" dirty="0" smtClean="0"/>
              <a:t> u </a:t>
            </a:r>
            <a:r>
              <a:rPr lang="fr-FR" dirty="0" err="1" smtClean="0"/>
              <a:t>otros</a:t>
            </a:r>
            <a:r>
              <a:rPr lang="fr-FR" dirty="0" smtClean="0"/>
              <a:t>. El </a:t>
            </a:r>
            <a:r>
              <a:rPr lang="fr-FR" dirty="0" err="1" smtClean="0"/>
              <a:t>aspecto</a:t>
            </a:r>
            <a:r>
              <a:rPr lang="fr-FR" dirty="0" smtClean="0"/>
              <a:t> de </a:t>
            </a:r>
            <a:r>
              <a:rPr lang="fr-FR" dirty="0" err="1" smtClean="0"/>
              <a:t>asuntos</a:t>
            </a:r>
            <a:r>
              <a:rPr lang="fr-FR" dirty="0" smtClean="0"/>
              <a:t> </a:t>
            </a:r>
            <a:r>
              <a:rPr lang="fr-FR" dirty="0" err="1" smtClean="0"/>
              <a:t>exteriores</a:t>
            </a:r>
            <a:r>
              <a:rPr lang="fr-FR" dirty="0" smtClean="0"/>
              <a:t> es </a:t>
            </a:r>
            <a:r>
              <a:rPr lang="fr-FR" dirty="0" err="1" smtClean="0"/>
              <a:t>importantisimo</a:t>
            </a:r>
            <a:r>
              <a:rPr lang="fr-FR" dirty="0" smtClean="0"/>
              <a:t>, y a </a:t>
            </a:r>
            <a:r>
              <a:rPr lang="fr-FR" dirty="0" err="1" smtClean="0"/>
              <a:t>por</a:t>
            </a:r>
            <a:r>
              <a:rPr lang="fr-FR" dirty="0" smtClean="0"/>
              <a:t> el </a:t>
            </a:r>
            <a:r>
              <a:rPr lang="fr-FR" dirty="0" err="1" smtClean="0"/>
              <a:t>echo</a:t>
            </a:r>
            <a:r>
              <a:rPr lang="fr-FR" dirty="0" smtClean="0"/>
              <a:t> de que </a:t>
            </a:r>
            <a:r>
              <a:rPr lang="fr-FR" dirty="0" err="1" smtClean="0"/>
              <a:t>nadie</a:t>
            </a:r>
            <a:r>
              <a:rPr lang="fr-FR" dirty="0" smtClean="0"/>
              <a:t> </a:t>
            </a:r>
            <a:r>
              <a:rPr lang="fr-FR" dirty="0" err="1" smtClean="0"/>
              <a:t>puede</a:t>
            </a:r>
            <a:r>
              <a:rPr lang="fr-FR" dirty="0" smtClean="0"/>
              <a:t> </a:t>
            </a:r>
            <a:r>
              <a:rPr lang="fr-FR" dirty="0" err="1" smtClean="0"/>
              <a:t>vivir</a:t>
            </a:r>
            <a:r>
              <a:rPr lang="fr-FR" dirty="0" smtClean="0"/>
              <a:t> en </a:t>
            </a:r>
            <a:r>
              <a:rPr lang="fr-FR" dirty="0" err="1" smtClean="0"/>
              <a:t>autarcia</a:t>
            </a:r>
            <a:r>
              <a:rPr lang="fr-FR" dirty="0"/>
              <a:t> </a:t>
            </a:r>
            <a:r>
              <a:rPr lang="fr-FR" dirty="0" smtClean="0"/>
              <a:t>y mas </a:t>
            </a:r>
            <a:r>
              <a:rPr lang="fr-FR" dirty="0" err="1" smtClean="0"/>
              <a:t>aun</a:t>
            </a:r>
            <a:r>
              <a:rPr lang="fr-FR" dirty="0" smtClean="0"/>
              <a:t> en un </a:t>
            </a:r>
            <a:r>
              <a:rPr lang="fr-FR" dirty="0" err="1" smtClean="0"/>
              <a:t>contexto</a:t>
            </a:r>
            <a:r>
              <a:rPr lang="fr-FR" dirty="0" smtClean="0"/>
              <a:t> </a:t>
            </a:r>
            <a:r>
              <a:rPr lang="fr-FR" dirty="0" err="1" smtClean="0"/>
              <a:t>conyuctural</a:t>
            </a:r>
            <a:r>
              <a:rPr lang="fr-FR" dirty="0" smtClean="0"/>
              <a:t> </a:t>
            </a:r>
            <a:r>
              <a:rPr lang="fr-FR" dirty="0" err="1" smtClean="0"/>
              <a:t>como</a:t>
            </a:r>
            <a:r>
              <a:rPr lang="fr-FR" dirty="0" smtClean="0"/>
              <a:t> en el que </a:t>
            </a:r>
            <a:r>
              <a:rPr lang="fr-FR" dirty="0" err="1" smtClean="0"/>
              <a:t>vivimos</a:t>
            </a:r>
            <a:r>
              <a:rPr lang="fr-FR" dirty="0" smtClean="0"/>
              <a:t> </a:t>
            </a:r>
            <a:r>
              <a:rPr lang="fr-FR" dirty="0" err="1" smtClean="0"/>
              <a:t>hoy</a:t>
            </a:r>
            <a:r>
              <a:rPr lang="fr-FR" dirty="0" smtClean="0"/>
              <a:t> en dia. </a:t>
            </a:r>
            <a:r>
              <a:rPr lang="fr-FR" dirty="0" err="1" smtClean="0"/>
              <a:t>Confio</a:t>
            </a:r>
            <a:r>
              <a:rPr lang="fr-FR" dirty="0" smtClean="0"/>
              <a:t> </a:t>
            </a:r>
            <a:r>
              <a:rPr lang="fr-FR" dirty="0" err="1" smtClean="0"/>
              <a:t>plenamente</a:t>
            </a:r>
            <a:r>
              <a:rPr lang="fr-FR" dirty="0" smtClean="0"/>
              <a:t>, </a:t>
            </a:r>
            <a:r>
              <a:rPr lang="fr-FR" dirty="0" err="1" smtClean="0"/>
              <a:t>sé</a:t>
            </a:r>
            <a:r>
              <a:rPr lang="fr-FR" dirty="0" smtClean="0"/>
              <a:t> que </a:t>
            </a:r>
            <a:r>
              <a:rPr lang="fr-FR" dirty="0" err="1" smtClean="0"/>
              <a:t>lo</a:t>
            </a:r>
            <a:r>
              <a:rPr lang="fr-FR" dirty="0" smtClean="0"/>
              <a:t> </a:t>
            </a:r>
            <a:r>
              <a:rPr lang="fr-FR" dirty="0" err="1" smtClean="0"/>
              <a:t>haran</a:t>
            </a:r>
            <a:r>
              <a:rPr lang="fr-FR" dirty="0" smtClean="0"/>
              <a:t> bien. </a:t>
            </a:r>
            <a:endParaRPr lang="fr-FR" dirty="0"/>
          </a:p>
        </p:txBody>
      </p:sp>
    </p:spTree>
    <p:extLst>
      <p:ext uri="{BB962C8B-B14F-4D97-AF65-F5344CB8AC3E}">
        <p14:creationId xmlns:p14="http://schemas.microsoft.com/office/powerpoint/2010/main" val="401611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08920"/>
            <a:ext cx="8229600" cy="1143000"/>
          </a:xfrm>
        </p:spPr>
        <p:txBody>
          <a:bodyPr>
            <a:normAutofit/>
          </a:bodyPr>
          <a:lstStyle/>
          <a:p>
            <a:r>
              <a:rPr lang="fr-FR" sz="6600" b="1" dirty="0" err="1" smtClean="0"/>
              <a:t>Ministerio</a:t>
            </a:r>
            <a:r>
              <a:rPr lang="fr-FR" sz="6600" b="1" dirty="0" smtClean="0"/>
              <a:t> de </a:t>
            </a:r>
            <a:r>
              <a:rPr lang="fr-FR" sz="6600" b="1" dirty="0" err="1" smtClean="0"/>
              <a:t>Defensa</a:t>
            </a:r>
            <a:endParaRPr lang="fr-FR" sz="6600" b="1"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2520280" cy="17641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88640"/>
            <a:ext cx="1587061" cy="166308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99592" y="4509120"/>
            <a:ext cx="7488832" cy="2031325"/>
          </a:xfrm>
          <a:prstGeom prst="rect">
            <a:avLst/>
          </a:prstGeom>
          <a:noFill/>
        </p:spPr>
        <p:txBody>
          <a:bodyPr wrap="square" rtlCol="0">
            <a:spAutoFit/>
          </a:bodyPr>
          <a:lstStyle/>
          <a:p>
            <a:r>
              <a:rPr lang="fr-FR" dirty="0" err="1" smtClean="0"/>
              <a:t>Quizas</a:t>
            </a:r>
            <a:r>
              <a:rPr lang="fr-FR" dirty="0" smtClean="0"/>
              <a:t> el </a:t>
            </a:r>
            <a:r>
              <a:rPr lang="fr-FR" dirty="0" err="1" smtClean="0"/>
              <a:t>punto</a:t>
            </a:r>
            <a:r>
              <a:rPr lang="fr-FR" dirty="0" smtClean="0"/>
              <a:t> </a:t>
            </a:r>
            <a:r>
              <a:rPr lang="fr-FR" dirty="0" err="1" smtClean="0"/>
              <a:t>debil</a:t>
            </a:r>
            <a:r>
              <a:rPr lang="fr-FR" dirty="0" smtClean="0"/>
              <a:t> de mi </a:t>
            </a:r>
            <a:r>
              <a:rPr lang="fr-FR" dirty="0" err="1" smtClean="0"/>
              <a:t>candidatura</a:t>
            </a:r>
            <a:r>
              <a:rPr lang="fr-FR" dirty="0" smtClean="0"/>
              <a:t> ;-)</a:t>
            </a:r>
          </a:p>
          <a:p>
            <a:endParaRPr lang="fr-FR" dirty="0"/>
          </a:p>
          <a:p>
            <a:r>
              <a:rPr lang="fr-FR" dirty="0" err="1" smtClean="0"/>
              <a:t>Por</a:t>
            </a:r>
            <a:r>
              <a:rPr lang="fr-FR" dirty="0" smtClean="0"/>
              <a:t> </a:t>
            </a:r>
            <a:r>
              <a:rPr lang="fr-FR" dirty="0" err="1" smtClean="0"/>
              <a:t>eso</a:t>
            </a:r>
            <a:r>
              <a:rPr lang="fr-FR" dirty="0" smtClean="0"/>
              <a:t> y </a:t>
            </a:r>
            <a:r>
              <a:rPr lang="fr-FR" dirty="0" err="1" smtClean="0"/>
              <a:t>por</a:t>
            </a:r>
            <a:r>
              <a:rPr lang="fr-FR" dirty="0" smtClean="0"/>
              <a:t> </a:t>
            </a:r>
            <a:r>
              <a:rPr lang="fr-FR" dirty="0" err="1" smtClean="0"/>
              <a:t>mucho</a:t>
            </a:r>
            <a:r>
              <a:rPr lang="fr-FR" dirty="0" smtClean="0"/>
              <a:t> mas, el </a:t>
            </a:r>
            <a:r>
              <a:rPr lang="fr-FR" dirty="0" err="1" smtClean="0"/>
              <a:t>departamento</a:t>
            </a:r>
            <a:r>
              <a:rPr lang="fr-FR" dirty="0" smtClean="0"/>
              <a:t> de </a:t>
            </a:r>
            <a:r>
              <a:rPr lang="fr-FR" dirty="0" err="1" smtClean="0"/>
              <a:t>defensa</a:t>
            </a:r>
            <a:r>
              <a:rPr lang="fr-FR" dirty="0" smtClean="0"/>
              <a:t> tendra </a:t>
            </a:r>
            <a:r>
              <a:rPr lang="fr-FR" dirty="0" err="1" smtClean="0"/>
              <a:t>presupuestos</a:t>
            </a:r>
            <a:r>
              <a:rPr lang="fr-FR" dirty="0" smtClean="0"/>
              <a:t> que me </a:t>
            </a:r>
            <a:r>
              <a:rPr lang="fr-FR" dirty="0" err="1" smtClean="0"/>
              <a:t>parecen</a:t>
            </a:r>
            <a:r>
              <a:rPr lang="fr-FR" dirty="0" smtClean="0"/>
              <a:t> </a:t>
            </a:r>
            <a:r>
              <a:rPr lang="fr-FR" dirty="0" err="1" smtClean="0"/>
              <a:t>ser</a:t>
            </a:r>
            <a:r>
              <a:rPr lang="fr-FR" dirty="0" smtClean="0"/>
              <a:t> </a:t>
            </a:r>
            <a:r>
              <a:rPr lang="fr-FR" dirty="0" err="1" smtClean="0"/>
              <a:t>imprescindibles</a:t>
            </a:r>
            <a:r>
              <a:rPr lang="fr-FR" dirty="0" smtClean="0"/>
              <a:t>, no solo en pesetas </a:t>
            </a:r>
            <a:r>
              <a:rPr lang="fr-FR" dirty="0" err="1" smtClean="0"/>
              <a:t>pero</a:t>
            </a:r>
            <a:r>
              <a:rPr lang="fr-FR" dirty="0" smtClean="0"/>
              <a:t>, y </a:t>
            </a:r>
            <a:r>
              <a:rPr lang="fr-FR" dirty="0" err="1" smtClean="0"/>
              <a:t>seguramente</a:t>
            </a:r>
            <a:r>
              <a:rPr lang="fr-FR" dirty="0" smtClean="0"/>
              <a:t> mas importante, en </a:t>
            </a:r>
            <a:r>
              <a:rPr lang="fr-FR" dirty="0" err="1" smtClean="0"/>
              <a:t>recursos</a:t>
            </a:r>
            <a:r>
              <a:rPr lang="fr-FR" dirty="0" smtClean="0"/>
              <a:t> </a:t>
            </a:r>
            <a:r>
              <a:rPr lang="fr-FR" dirty="0" err="1" smtClean="0"/>
              <a:t>humanos</a:t>
            </a:r>
            <a:r>
              <a:rPr lang="fr-FR" dirty="0" smtClean="0"/>
              <a:t>.</a:t>
            </a:r>
          </a:p>
          <a:p>
            <a:endParaRPr lang="fr-FR" dirty="0"/>
          </a:p>
          <a:p>
            <a:r>
              <a:rPr lang="fr-FR" dirty="0" err="1" smtClean="0"/>
              <a:t>Ahora</a:t>
            </a:r>
            <a:r>
              <a:rPr lang="fr-FR" dirty="0" smtClean="0"/>
              <a:t> </a:t>
            </a:r>
            <a:r>
              <a:rPr lang="fr-FR" dirty="0" err="1" smtClean="0"/>
              <a:t>entramos</a:t>
            </a:r>
            <a:r>
              <a:rPr lang="fr-FR" dirty="0" smtClean="0"/>
              <a:t> con los </a:t>
            </a:r>
            <a:r>
              <a:rPr lang="fr-FR" dirty="0" err="1" smtClean="0"/>
              <a:t>detalles</a:t>
            </a:r>
            <a:r>
              <a:rPr lang="fr-FR" dirty="0" smtClean="0"/>
              <a:t>…</a:t>
            </a:r>
            <a:endParaRPr lang="fr-FR" dirty="0"/>
          </a:p>
        </p:txBody>
      </p:sp>
    </p:spTree>
    <p:extLst>
      <p:ext uri="{BB962C8B-B14F-4D97-AF65-F5344CB8AC3E}">
        <p14:creationId xmlns:p14="http://schemas.microsoft.com/office/powerpoint/2010/main" val="3316116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atic.erepublik.com/uploads/avatars/Citizens/2009/04/03/a08807e86ffa3eaf18d59464c38a2d9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60354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706407" y="2508549"/>
            <a:ext cx="1224136" cy="369332"/>
          </a:xfrm>
          <a:prstGeom prst="rect">
            <a:avLst/>
          </a:prstGeom>
          <a:noFill/>
        </p:spPr>
        <p:txBody>
          <a:bodyPr wrap="square" rtlCol="0">
            <a:spAutoFit/>
          </a:bodyPr>
          <a:lstStyle/>
          <a:p>
            <a:pPr algn="ctr"/>
            <a:r>
              <a:rPr lang="fr-FR" dirty="0" err="1" smtClean="0"/>
              <a:t>hurkancs</a:t>
            </a:r>
            <a:endParaRPr lang="fr-FR" dirty="0"/>
          </a:p>
        </p:txBody>
      </p:sp>
      <p:pic>
        <p:nvPicPr>
          <p:cNvPr id="2052" name="Picture 4" descr="http://static.erepublik.com/uploads/avatars/Citizens/2011/11/30/86f22387112646e085c90adb946c44e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292494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2384" y="2924944"/>
            <a:ext cx="1925684" cy="192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http://static.erepublik.com/uploads/avatars/Citizens/2010/08/08/371db91ff6eae51157b5c2b426860ba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2935286"/>
            <a:ext cx="1904999" cy="19049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3445" y="2924944"/>
            <a:ext cx="1925684" cy="192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67544" y="4850628"/>
            <a:ext cx="1152128" cy="369332"/>
          </a:xfrm>
          <a:prstGeom prst="rect">
            <a:avLst/>
          </a:prstGeom>
          <a:noFill/>
        </p:spPr>
        <p:txBody>
          <a:bodyPr wrap="square" rtlCol="0">
            <a:spAutoFit/>
          </a:bodyPr>
          <a:lstStyle/>
          <a:p>
            <a:pPr algn="ctr"/>
            <a:r>
              <a:rPr lang="fr-FR" dirty="0" err="1" smtClean="0"/>
              <a:t>Hellsland</a:t>
            </a:r>
            <a:endParaRPr lang="fr-FR" dirty="0"/>
          </a:p>
        </p:txBody>
      </p:sp>
      <p:sp>
        <p:nvSpPr>
          <p:cNvPr id="8" name="ZoneTexte 7"/>
          <p:cNvSpPr txBox="1"/>
          <p:nvPr/>
        </p:nvSpPr>
        <p:spPr>
          <a:xfrm>
            <a:off x="2267744" y="4850628"/>
            <a:ext cx="2040324" cy="369332"/>
          </a:xfrm>
          <a:prstGeom prst="rect">
            <a:avLst/>
          </a:prstGeom>
          <a:noFill/>
        </p:spPr>
        <p:txBody>
          <a:bodyPr wrap="square" rtlCol="0">
            <a:spAutoFit/>
          </a:bodyPr>
          <a:lstStyle/>
          <a:p>
            <a:pPr algn="ctr"/>
            <a:r>
              <a:rPr lang="fr-FR" dirty="0" smtClean="0"/>
              <a:t>Winter </a:t>
            </a:r>
            <a:r>
              <a:rPr lang="fr-FR" dirty="0" err="1" smtClean="0"/>
              <a:t>is</a:t>
            </a:r>
            <a:r>
              <a:rPr lang="fr-FR" dirty="0" smtClean="0"/>
              <a:t> </a:t>
            </a:r>
            <a:r>
              <a:rPr lang="fr-FR" dirty="0" err="1" smtClean="0"/>
              <a:t>Coming</a:t>
            </a:r>
            <a:endParaRPr lang="fr-FR" dirty="0"/>
          </a:p>
        </p:txBody>
      </p:sp>
      <p:sp>
        <p:nvSpPr>
          <p:cNvPr id="9" name="ZoneTexte 8"/>
          <p:cNvSpPr txBox="1"/>
          <p:nvPr/>
        </p:nvSpPr>
        <p:spPr>
          <a:xfrm>
            <a:off x="4930543" y="4850628"/>
            <a:ext cx="1513665" cy="369332"/>
          </a:xfrm>
          <a:prstGeom prst="rect">
            <a:avLst/>
          </a:prstGeom>
          <a:noFill/>
        </p:spPr>
        <p:txBody>
          <a:bodyPr wrap="square" rtlCol="0">
            <a:spAutoFit/>
          </a:bodyPr>
          <a:lstStyle/>
          <a:p>
            <a:pPr algn="ctr"/>
            <a:r>
              <a:rPr lang="fr-FR" dirty="0" smtClean="0"/>
              <a:t>Majara69</a:t>
            </a:r>
            <a:endParaRPr lang="fr-FR" dirty="0"/>
          </a:p>
        </p:txBody>
      </p:sp>
      <p:sp>
        <p:nvSpPr>
          <p:cNvPr id="10" name="ZoneTexte 9"/>
          <p:cNvSpPr txBox="1"/>
          <p:nvPr/>
        </p:nvSpPr>
        <p:spPr>
          <a:xfrm>
            <a:off x="7164288" y="4850628"/>
            <a:ext cx="1440160" cy="369332"/>
          </a:xfrm>
          <a:prstGeom prst="rect">
            <a:avLst/>
          </a:prstGeom>
          <a:noFill/>
        </p:spPr>
        <p:txBody>
          <a:bodyPr wrap="square" rtlCol="0">
            <a:spAutoFit/>
          </a:bodyPr>
          <a:lstStyle/>
          <a:p>
            <a:pPr algn="ctr"/>
            <a:r>
              <a:rPr lang="fr-FR" dirty="0" err="1" smtClean="0"/>
              <a:t>Martu</a:t>
            </a:r>
            <a:endParaRPr lang="fr-FR" dirty="0"/>
          </a:p>
        </p:txBody>
      </p:sp>
      <p:sp>
        <p:nvSpPr>
          <p:cNvPr id="11" name="ZoneTexte 10"/>
          <p:cNvSpPr txBox="1"/>
          <p:nvPr/>
        </p:nvSpPr>
        <p:spPr>
          <a:xfrm>
            <a:off x="2771800" y="5517232"/>
            <a:ext cx="3672408" cy="369332"/>
          </a:xfrm>
          <a:prstGeom prst="rect">
            <a:avLst/>
          </a:prstGeom>
          <a:noFill/>
        </p:spPr>
        <p:txBody>
          <a:bodyPr wrap="square" rtlCol="0">
            <a:spAutoFit/>
          </a:bodyPr>
          <a:lstStyle/>
          <a:p>
            <a:pPr algn="ctr"/>
            <a:r>
              <a:rPr lang="fr-FR" b="1" u="sng" dirty="0" smtClean="0"/>
              <a:t>Y MUCHISIMOS MAS!!!</a:t>
            </a:r>
            <a:endParaRPr lang="fr-FR" b="1" u="sng" dirty="0"/>
          </a:p>
        </p:txBody>
      </p:sp>
    </p:spTree>
    <p:extLst>
      <p:ext uri="{BB962C8B-B14F-4D97-AF65-F5344CB8AC3E}">
        <p14:creationId xmlns:p14="http://schemas.microsoft.com/office/powerpoint/2010/main" val="107296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Objectivos</a:t>
            </a:r>
            <a:r>
              <a:rPr lang="fr-FR" dirty="0" smtClean="0"/>
              <a:t> </a:t>
            </a:r>
            <a:r>
              <a:rPr lang="fr-FR" dirty="0" err="1" smtClean="0"/>
              <a:t>del</a:t>
            </a:r>
            <a:r>
              <a:rPr lang="fr-FR" dirty="0" smtClean="0"/>
              <a:t> </a:t>
            </a:r>
            <a:r>
              <a:rPr lang="fr-FR" dirty="0" err="1" smtClean="0"/>
              <a:t>ministerio</a:t>
            </a:r>
            <a:endParaRPr lang="fr-FR" dirty="0"/>
          </a:p>
        </p:txBody>
      </p:sp>
      <p:sp>
        <p:nvSpPr>
          <p:cNvPr id="5" name="Espace réservé du contenu 4"/>
          <p:cNvSpPr>
            <a:spLocks noGrp="1"/>
          </p:cNvSpPr>
          <p:nvPr>
            <p:ph idx="1"/>
          </p:nvPr>
        </p:nvSpPr>
        <p:spPr/>
        <p:txBody>
          <a:bodyPr>
            <a:normAutofit fontScale="92500" lnSpcReduction="20000"/>
          </a:bodyPr>
          <a:lstStyle/>
          <a:p>
            <a:r>
              <a:rPr lang="fr-FR" dirty="0" err="1" smtClean="0"/>
              <a:t>Definir</a:t>
            </a:r>
            <a:r>
              <a:rPr lang="fr-FR" dirty="0" smtClean="0"/>
              <a:t> </a:t>
            </a:r>
            <a:r>
              <a:rPr lang="fr-FR" dirty="0" err="1" smtClean="0"/>
              <a:t>prioridades</a:t>
            </a:r>
            <a:r>
              <a:rPr lang="fr-FR" dirty="0" smtClean="0"/>
              <a:t> en los </a:t>
            </a:r>
            <a:r>
              <a:rPr lang="fr-FR" dirty="0" err="1" smtClean="0"/>
              <a:t>ordenes</a:t>
            </a:r>
            <a:r>
              <a:rPr lang="fr-FR" dirty="0" smtClean="0"/>
              <a:t> de </a:t>
            </a:r>
            <a:r>
              <a:rPr lang="fr-FR" dirty="0" err="1" smtClean="0"/>
              <a:t>batalla</a:t>
            </a:r>
            <a:endParaRPr lang="fr-FR" dirty="0" smtClean="0"/>
          </a:p>
          <a:p>
            <a:r>
              <a:rPr lang="fr-FR" dirty="0" err="1" smtClean="0"/>
              <a:t>Asegurar</a:t>
            </a:r>
            <a:r>
              <a:rPr lang="fr-FR" dirty="0" smtClean="0"/>
              <a:t> enlace con las </a:t>
            </a:r>
            <a:r>
              <a:rPr lang="fr-FR" dirty="0" err="1" smtClean="0"/>
              <a:t>milicias</a:t>
            </a:r>
            <a:r>
              <a:rPr lang="fr-FR" dirty="0" smtClean="0"/>
              <a:t> y con ONE</a:t>
            </a:r>
          </a:p>
          <a:p>
            <a:r>
              <a:rPr lang="fr-FR" dirty="0" err="1" smtClean="0"/>
              <a:t>Hacer</a:t>
            </a:r>
            <a:r>
              <a:rPr lang="fr-FR" dirty="0" smtClean="0"/>
              <a:t> </a:t>
            </a:r>
            <a:r>
              <a:rPr lang="fr-FR" dirty="0" err="1" smtClean="0"/>
              <a:t>todo</a:t>
            </a:r>
            <a:r>
              <a:rPr lang="fr-FR" dirty="0" smtClean="0"/>
              <a:t> </a:t>
            </a:r>
            <a:r>
              <a:rPr lang="fr-FR" dirty="0" err="1" smtClean="0"/>
              <a:t>lo</a:t>
            </a:r>
            <a:r>
              <a:rPr lang="fr-FR" dirty="0" smtClean="0"/>
              <a:t> </a:t>
            </a:r>
            <a:r>
              <a:rPr lang="fr-FR" dirty="0" err="1" smtClean="0"/>
              <a:t>posible</a:t>
            </a:r>
            <a:r>
              <a:rPr lang="fr-FR" dirty="0" smtClean="0"/>
              <a:t> para </a:t>
            </a:r>
            <a:r>
              <a:rPr lang="fr-FR" dirty="0" err="1" smtClean="0"/>
              <a:t>organizar</a:t>
            </a:r>
            <a:r>
              <a:rPr lang="fr-FR" dirty="0" smtClean="0"/>
              <a:t> y </a:t>
            </a:r>
            <a:r>
              <a:rPr lang="fr-FR" dirty="0" err="1" smtClean="0"/>
              <a:t>ganar</a:t>
            </a:r>
            <a:endParaRPr lang="fr-FR" dirty="0" smtClean="0"/>
          </a:p>
          <a:p>
            <a:r>
              <a:rPr lang="fr-FR" dirty="0" err="1" smtClean="0"/>
              <a:t>Abrir</a:t>
            </a:r>
            <a:r>
              <a:rPr lang="fr-FR" dirty="0" smtClean="0"/>
              <a:t> </a:t>
            </a:r>
            <a:r>
              <a:rPr lang="fr-FR" dirty="0" err="1" smtClean="0"/>
              <a:t>canales</a:t>
            </a:r>
            <a:r>
              <a:rPr lang="fr-FR" dirty="0" smtClean="0"/>
              <a:t> de </a:t>
            </a:r>
            <a:r>
              <a:rPr lang="fr-FR" dirty="0" err="1" smtClean="0"/>
              <a:t>repartos</a:t>
            </a:r>
            <a:r>
              <a:rPr lang="fr-FR" dirty="0" smtClean="0"/>
              <a:t> y </a:t>
            </a:r>
            <a:r>
              <a:rPr lang="fr-FR" dirty="0" err="1" smtClean="0"/>
              <a:t>coordenar</a:t>
            </a:r>
            <a:endParaRPr lang="fr-FR" dirty="0" smtClean="0"/>
          </a:p>
          <a:p>
            <a:r>
              <a:rPr lang="fr-FR" dirty="0" smtClean="0"/>
              <a:t>En </a:t>
            </a:r>
            <a:r>
              <a:rPr lang="fr-FR" dirty="0" err="1" smtClean="0"/>
              <a:t>tiempos</a:t>
            </a:r>
            <a:r>
              <a:rPr lang="fr-FR" dirty="0" smtClean="0"/>
              <a:t> de </a:t>
            </a:r>
            <a:r>
              <a:rPr lang="fr-FR" dirty="0" err="1" smtClean="0"/>
              <a:t>paz</a:t>
            </a:r>
            <a:r>
              <a:rPr lang="fr-FR" dirty="0" smtClean="0"/>
              <a:t>, </a:t>
            </a:r>
            <a:r>
              <a:rPr lang="fr-FR" dirty="0" err="1" smtClean="0"/>
              <a:t>mandar</a:t>
            </a:r>
            <a:r>
              <a:rPr lang="fr-FR" dirty="0" smtClean="0"/>
              <a:t> </a:t>
            </a:r>
            <a:r>
              <a:rPr lang="fr-FR" dirty="0" err="1" smtClean="0"/>
              <a:t>daño</a:t>
            </a:r>
            <a:r>
              <a:rPr lang="fr-FR" dirty="0" smtClean="0"/>
              <a:t> a </a:t>
            </a:r>
            <a:r>
              <a:rPr lang="fr-FR" dirty="0" err="1" smtClean="0"/>
              <a:t>aliados</a:t>
            </a:r>
            <a:endParaRPr lang="fr-FR" dirty="0" smtClean="0"/>
          </a:p>
          <a:p>
            <a:r>
              <a:rPr lang="fr-FR" dirty="0" err="1" smtClean="0"/>
              <a:t>Reorganizacion</a:t>
            </a:r>
            <a:r>
              <a:rPr lang="fr-FR" dirty="0" smtClean="0"/>
              <a:t> de las FFAA en </a:t>
            </a:r>
            <a:r>
              <a:rPr lang="fr-FR" dirty="0" err="1" smtClean="0"/>
              <a:t>tres</a:t>
            </a:r>
            <a:r>
              <a:rPr lang="fr-FR" dirty="0" smtClean="0"/>
              <a:t> </a:t>
            </a:r>
            <a:r>
              <a:rPr lang="fr-FR" dirty="0" err="1" smtClean="0"/>
              <a:t>cuerpos</a:t>
            </a:r>
            <a:r>
              <a:rPr lang="fr-FR" dirty="0" smtClean="0"/>
              <a:t> </a:t>
            </a:r>
            <a:r>
              <a:rPr lang="fr-FR" dirty="0" err="1" smtClean="0"/>
              <a:t>segun</a:t>
            </a:r>
            <a:r>
              <a:rPr lang="fr-FR" dirty="0" smtClean="0"/>
              <a:t> la </a:t>
            </a:r>
            <a:r>
              <a:rPr lang="fr-FR" dirty="0" err="1" smtClean="0"/>
              <a:t>fuerza</a:t>
            </a:r>
            <a:r>
              <a:rPr lang="fr-FR" dirty="0"/>
              <a:t> </a:t>
            </a:r>
            <a:r>
              <a:rPr lang="fr-FR" dirty="0" smtClean="0"/>
              <a:t>: </a:t>
            </a:r>
          </a:p>
          <a:p>
            <a:pPr lvl="1"/>
            <a:r>
              <a:rPr lang="fr-FR" dirty="0" smtClean="0"/>
              <a:t>Terrestre: </a:t>
            </a:r>
            <a:r>
              <a:rPr lang="fr-FR" dirty="0" err="1" smtClean="0"/>
              <a:t>remplazara</a:t>
            </a:r>
            <a:r>
              <a:rPr lang="fr-FR" dirty="0" smtClean="0"/>
              <a:t> les </a:t>
            </a:r>
            <a:r>
              <a:rPr lang="fr-FR" dirty="0" err="1" smtClean="0"/>
              <a:t>actuales</a:t>
            </a:r>
            <a:r>
              <a:rPr lang="fr-FR" dirty="0" smtClean="0"/>
              <a:t> Baby FFAA</a:t>
            </a:r>
          </a:p>
          <a:p>
            <a:pPr lvl="1"/>
            <a:r>
              <a:rPr lang="fr-FR" dirty="0" smtClean="0"/>
              <a:t>Naval : el mas </a:t>
            </a:r>
            <a:r>
              <a:rPr lang="fr-FR" dirty="0" err="1" smtClean="0"/>
              <a:t>gordo</a:t>
            </a:r>
            <a:r>
              <a:rPr lang="fr-FR" dirty="0" smtClean="0"/>
              <a:t> de las </a:t>
            </a:r>
            <a:r>
              <a:rPr lang="fr-FR" dirty="0" err="1" smtClean="0"/>
              <a:t>fuerzas</a:t>
            </a:r>
            <a:endParaRPr lang="fr-FR" dirty="0" smtClean="0"/>
          </a:p>
          <a:p>
            <a:pPr lvl="1"/>
            <a:r>
              <a:rPr lang="fr-FR" dirty="0" err="1" smtClean="0"/>
              <a:t>Aerea</a:t>
            </a:r>
            <a:r>
              <a:rPr lang="fr-FR" dirty="0" smtClean="0"/>
              <a:t> : la </a:t>
            </a:r>
            <a:r>
              <a:rPr lang="fr-FR" dirty="0" err="1" smtClean="0"/>
              <a:t>elite</a:t>
            </a:r>
            <a:r>
              <a:rPr lang="fr-FR" dirty="0" smtClean="0"/>
              <a:t>, </a:t>
            </a:r>
            <a:r>
              <a:rPr lang="fr-FR" dirty="0" err="1" smtClean="0"/>
              <a:t>casi</a:t>
            </a:r>
            <a:r>
              <a:rPr lang="fr-FR" dirty="0" smtClean="0"/>
              <a:t> </a:t>
            </a:r>
            <a:r>
              <a:rPr lang="fr-FR" dirty="0" err="1" smtClean="0"/>
              <a:t>prefiero</a:t>
            </a:r>
            <a:r>
              <a:rPr lang="fr-FR" dirty="0" smtClean="0"/>
              <a:t> </a:t>
            </a:r>
            <a:r>
              <a:rPr lang="fr-FR" dirty="0" err="1" smtClean="0"/>
              <a:t>llamarlo</a:t>
            </a:r>
            <a:r>
              <a:rPr lang="fr-FR" dirty="0" smtClean="0"/>
              <a:t> TOP GUN ;-)</a:t>
            </a:r>
          </a:p>
          <a:p>
            <a:pPr lvl="1"/>
            <a:endParaRPr lang="fr-FR" dirty="0" smtClean="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259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79775"/>
            <a:ext cx="8229600" cy="1143000"/>
          </a:xfrm>
        </p:spPr>
        <p:txBody>
          <a:bodyPr>
            <a:normAutofit/>
          </a:bodyPr>
          <a:lstStyle/>
          <a:p>
            <a:r>
              <a:rPr lang="fr-FR" dirty="0" err="1" smtClean="0"/>
              <a:t>Ministerio</a:t>
            </a:r>
            <a:r>
              <a:rPr lang="fr-FR" dirty="0" smtClean="0"/>
              <a:t> de </a:t>
            </a:r>
            <a:r>
              <a:rPr lang="fr-FR" dirty="0" err="1" smtClean="0"/>
              <a:t>comunicacion</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2348880"/>
            <a:ext cx="1898154" cy="18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tatic.erepublik.com/uploads/avatars/Citizens/2009/09/22/5abbed5f221d66d05eecea8c2ee047b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334829"/>
            <a:ext cx="2549606" cy="191220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460737" y="4291400"/>
            <a:ext cx="792088" cy="369332"/>
          </a:xfrm>
          <a:prstGeom prst="rect">
            <a:avLst/>
          </a:prstGeom>
          <a:noFill/>
        </p:spPr>
        <p:txBody>
          <a:bodyPr wrap="square" rtlCol="0">
            <a:spAutoFit/>
          </a:bodyPr>
          <a:lstStyle/>
          <a:p>
            <a:pPr algn="ctr"/>
            <a:r>
              <a:rPr lang="fr-FR" dirty="0" err="1" smtClean="0"/>
              <a:t>ruboo</a:t>
            </a:r>
            <a:endParaRPr lang="fr-FR" dirty="0"/>
          </a:p>
        </p:txBody>
      </p:sp>
      <p:sp>
        <p:nvSpPr>
          <p:cNvPr id="7" name="ZoneTexte 6"/>
          <p:cNvSpPr txBox="1"/>
          <p:nvPr/>
        </p:nvSpPr>
        <p:spPr>
          <a:xfrm>
            <a:off x="5738791" y="4247034"/>
            <a:ext cx="936104" cy="369332"/>
          </a:xfrm>
          <a:prstGeom prst="rect">
            <a:avLst/>
          </a:prstGeom>
          <a:noFill/>
        </p:spPr>
        <p:txBody>
          <a:bodyPr wrap="square" rtlCol="0">
            <a:spAutoFit/>
          </a:bodyPr>
          <a:lstStyle/>
          <a:p>
            <a:pPr algn="ctr"/>
            <a:r>
              <a:rPr lang="fr-FR" dirty="0" err="1" smtClean="0"/>
              <a:t>Sevillafc</a:t>
            </a:r>
            <a:endParaRPr lang="fr-FR" dirty="0"/>
          </a:p>
        </p:txBody>
      </p:sp>
      <p:sp>
        <p:nvSpPr>
          <p:cNvPr id="8" name="ZoneTexte 7"/>
          <p:cNvSpPr txBox="1"/>
          <p:nvPr/>
        </p:nvSpPr>
        <p:spPr>
          <a:xfrm>
            <a:off x="1249345" y="5013176"/>
            <a:ext cx="6995063" cy="1754326"/>
          </a:xfrm>
          <a:prstGeom prst="rect">
            <a:avLst/>
          </a:prstGeom>
          <a:noFill/>
        </p:spPr>
        <p:txBody>
          <a:bodyPr wrap="square" rtlCol="0">
            <a:spAutoFit/>
          </a:bodyPr>
          <a:lstStyle/>
          <a:p>
            <a:r>
              <a:rPr lang="fr-FR" dirty="0" err="1" smtClean="0"/>
              <a:t>Imposible</a:t>
            </a:r>
            <a:r>
              <a:rPr lang="fr-FR" dirty="0" smtClean="0"/>
              <a:t> de </a:t>
            </a:r>
            <a:r>
              <a:rPr lang="fr-FR" dirty="0" err="1" smtClean="0"/>
              <a:t>hacer</a:t>
            </a:r>
            <a:r>
              <a:rPr lang="fr-FR" dirty="0" smtClean="0"/>
              <a:t> </a:t>
            </a:r>
            <a:r>
              <a:rPr lang="fr-FR" dirty="0" err="1" smtClean="0"/>
              <a:t>una</a:t>
            </a:r>
            <a:r>
              <a:rPr lang="fr-FR" dirty="0" smtClean="0"/>
              <a:t> </a:t>
            </a:r>
            <a:r>
              <a:rPr lang="fr-FR" dirty="0" err="1" smtClean="0"/>
              <a:t>legislatura</a:t>
            </a:r>
            <a:r>
              <a:rPr lang="fr-FR" dirty="0" smtClean="0"/>
              <a:t> sin </a:t>
            </a:r>
            <a:r>
              <a:rPr lang="fr-FR" dirty="0" err="1" smtClean="0"/>
              <a:t>comunicar</a:t>
            </a:r>
            <a:r>
              <a:rPr lang="fr-FR" dirty="0" smtClean="0"/>
              <a:t> al pueblo </a:t>
            </a:r>
            <a:r>
              <a:rPr lang="fr-FR" dirty="0" err="1" smtClean="0"/>
              <a:t>lo</a:t>
            </a:r>
            <a:r>
              <a:rPr lang="fr-FR" dirty="0" smtClean="0"/>
              <a:t> que se </a:t>
            </a:r>
            <a:r>
              <a:rPr lang="fr-FR" dirty="0" err="1" smtClean="0"/>
              <a:t>tramea</a:t>
            </a:r>
            <a:r>
              <a:rPr lang="fr-FR" dirty="0" smtClean="0"/>
              <a:t> en las mas </a:t>
            </a:r>
            <a:r>
              <a:rPr lang="fr-FR" dirty="0" err="1" smtClean="0"/>
              <a:t>altas</a:t>
            </a:r>
            <a:r>
              <a:rPr lang="fr-FR" dirty="0" smtClean="0"/>
              <a:t> </a:t>
            </a:r>
            <a:r>
              <a:rPr lang="fr-FR" dirty="0" err="1" smtClean="0"/>
              <a:t>esferas</a:t>
            </a:r>
            <a:r>
              <a:rPr lang="fr-FR" dirty="0" smtClean="0"/>
              <a:t> de la </a:t>
            </a:r>
            <a:r>
              <a:rPr lang="fr-FR" dirty="0" err="1" smtClean="0"/>
              <a:t>cupula</a:t>
            </a:r>
            <a:r>
              <a:rPr lang="fr-FR" dirty="0" smtClean="0"/>
              <a:t>.  </a:t>
            </a:r>
            <a:r>
              <a:rPr lang="fr-FR" dirty="0" err="1" smtClean="0"/>
              <a:t>Sercretos</a:t>
            </a:r>
            <a:r>
              <a:rPr lang="fr-FR" dirty="0" smtClean="0"/>
              <a:t> no </a:t>
            </a:r>
            <a:r>
              <a:rPr lang="fr-FR" dirty="0" err="1" smtClean="0"/>
              <a:t>tengo</a:t>
            </a:r>
            <a:r>
              <a:rPr lang="fr-FR" dirty="0" smtClean="0"/>
              <a:t>, y </a:t>
            </a:r>
            <a:r>
              <a:rPr lang="fr-FR" dirty="0" err="1" smtClean="0"/>
              <a:t>quiero</a:t>
            </a:r>
            <a:r>
              <a:rPr lang="fr-FR" dirty="0" smtClean="0"/>
              <a:t> que se </a:t>
            </a:r>
            <a:r>
              <a:rPr lang="fr-FR" dirty="0" err="1" smtClean="0"/>
              <a:t>comunique</a:t>
            </a:r>
            <a:r>
              <a:rPr lang="fr-FR" dirty="0" smtClean="0"/>
              <a:t> </a:t>
            </a:r>
            <a:r>
              <a:rPr lang="fr-FR" dirty="0" err="1" smtClean="0"/>
              <a:t>diariamente</a:t>
            </a:r>
            <a:r>
              <a:rPr lang="fr-FR" dirty="0" smtClean="0"/>
              <a:t> </a:t>
            </a:r>
            <a:r>
              <a:rPr lang="fr-FR" dirty="0" err="1" smtClean="0"/>
              <a:t>lo</a:t>
            </a:r>
            <a:r>
              <a:rPr lang="fr-FR" dirty="0" smtClean="0"/>
              <a:t> que </a:t>
            </a:r>
            <a:r>
              <a:rPr lang="fr-FR" dirty="0" err="1" smtClean="0"/>
              <a:t>occurre</a:t>
            </a:r>
            <a:r>
              <a:rPr lang="fr-FR" dirty="0" smtClean="0"/>
              <a:t> </a:t>
            </a:r>
            <a:r>
              <a:rPr lang="fr-FR" dirty="0" err="1" smtClean="0"/>
              <a:t>por</a:t>
            </a:r>
            <a:r>
              <a:rPr lang="fr-FR" dirty="0" smtClean="0"/>
              <a:t> </a:t>
            </a:r>
            <a:r>
              <a:rPr lang="fr-FR" dirty="0" err="1" smtClean="0"/>
              <a:t>nuestras</a:t>
            </a:r>
            <a:r>
              <a:rPr lang="fr-FR" dirty="0" smtClean="0"/>
              <a:t> </a:t>
            </a:r>
            <a:r>
              <a:rPr lang="fr-FR" dirty="0" err="1" smtClean="0"/>
              <a:t>tierras</a:t>
            </a:r>
            <a:r>
              <a:rPr lang="fr-FR" dirty="0" smtClean="0"/>
              <a:t>, y mas alla. </a:t>
            </a:r>
            <a:r>
              <a:rPr lang="fr-FR" dirty="0" err="1" smtClean="0"/>
              <a:t>Esas</a:t>
            </a:r>
            <a:r>
              <a:rPr lang="fr-FR" dirty="0" smtClean="0"/>
              <a:t> </a:t>
            </a:r>
            <a:r>
              <a:rPr lang="fr-FR" dirty="0" err="1" smtClean="0"/>
              <a:t>seran</a:t>
            </a:r>
            <a:r>
              <a:rPr lang="fr-FR" dirty="0" smtClean="0"/>
              <a:t> las </a:t>
            </a:r>
            <a:r>
              <a:rPr lang="fr-FR" dirty="0" err="1" smtClean="0"/>
              <a:t>tareas</a:t>
            </a:r>
            <a:r>
              <a:rPr lang="fr-FR" dirty="0" smtClean="0"/>
              <a:t> </a:t>
            </a:r>
            <a:r>
              <a:rPr lang="fr-FR" dirty="0" err="1" smtClean="0"/>
              <a:t>del</a:t>
            </a:r>
            <a:r>
              <a:rPr lang="fr-FR" dirty="0" smtClean="0"/>
              <a:t> </a:t>
            </a:r>
            <a:r>
              <a:rPr lang="fr-FR" dirty="0" err="1" smtClean="0"/>
              <a:t>equipo</a:t>
            </a:r>
            <a:r>
              <a:rPr lang="fr-FR" dirty="0" smtClean="0"/>
              <a:t> </a:t>
            </a:r>
            <a:r>
              <a:rPr lang="fr-FR" dirty="0" err="1" smtClean="0"/>
              <a:t>montado</a:t>
            </a:r>
            <a:r>
              <a:rPr lang="fr-FR" dirty="0" smtClean="0"/>
              <a:t> </a:t>
            </a:r>
            <a:r>
              <a:rPr lang="fr-FR" dirty="0" err="1" smtClean="0"/>
              <a:t>por</a:t>
            </a:r>
            <a:r>
              <a:rPr lang="fr-FR" dirty="0" smtClean="0"/>
              <a:t> </a:t>
            </a:r>
            <a:r>
              <a:rPr lang="fr-FR" dirty="0" err="1" smtClean="0"/>
              <a:t>ruboo</a:t>
            </a:r>
            <a:r>
              <a:rPr lang="fr-FR" dirty="0" smtClean="0"/>
              <a:t> y </a:t>
            </a:r>
            <a:r>
              <a:rPr lang="fr-FR" dirty="0" err="1" smtClean="0"/>
              <a:t>Sevillafc</a:t>
            </a:r>
            <a:r>
              <a:rPr lang="fr-FR" dirty="0" smtClean="0"/>
              <a:t>. Les </a:t>
            </a:r>
            <a:r>
              <a:rPr lang="fr-FR" dirty="0" err="1" smtClean="0"/>
              <a:t>deseamos</a:t>
            </a:r>
            <a:r>
              <a:rPr lang="fr-FR" dirty="0" smtClean="0"/>
              <a:t> </a:t>
            </a:r>
            <a:r>
              <a:rPr lang="fr-FR" dirty="0" err="1" smtClean="0"/>
              <a:t>ya</a:t>
            </a:r>
            <a:r>
              <a:rPr lang="fr-FR" dirty="0" smtClean="0"/>
              <a:t>, </a:t>
            </a:r>
            <a:r>
              <a:rPr lang="fr-FR" dirty="0" err="1" smtClean="0"/>
              <a:t>como</a:t>
            </a:r>
            <a:r>
              <a:rPr lang="fr-FR" dirty="0" smtClean="0"/>
              <a:t> a </a:t>
            </a:r>
            <a:r>
              <a:rPr lang="fr-FR" dirty="0" err="1" smtClean="0"/>
              <a:t>todos</a:t>
            </a:r>
            <a:r>
              <a:rPr lang="fr-FR" dirty="0" smtClean="0"/>
              <a:t> los </a:t>
            </a:r>
            <a:r>
              <a:rPr lang="fr-FR" dirty="0" err="1" smtClean="0"/>
              <a:t>miembros</a:t>
            </a:r>
            <a:r>
              <a:rPr lang="fr-FR" dirty="0" smtClean="0"/>
              <a:t> </a:t>
            </a:r>
            <a:r>
              <a:rPr lang="fr-FR" dirty="0" err="1" smtClean="0"/>
              <a:t>del</a:t>
            </a:r>
            <a:r>
              <a:rPr lang="fr-FR" dirty="0" smtClean="0"/>
              <a:t> </a:t>
            </a:r>
            <a:r>
              <a:rPr lang="fr-FR" dirty="0" err="1" smtClean="0"/>
              <a:t>gobierno</a:t>
            </a:r>
            <a:r>
              <a:rPr lang="fr-FR" dirty="0" smtClean="0"/>
              <a:t> postulante, </a:t>
            </a:r>
            <a:r>
              <a:rPr lang="fr-FR" dirty="0" err="1" smtClean="0"/>
              <a:t>suerte</a:t>
            </a:r>
            <a:r>
              <a:rPr lang="fr-FR" dirty="0" smtClean="0"/>
              <a:t>, </a:t>
            </a:r>
            <a:r>
              <a:rPr lang="fr-FR" dirty="0" err="1" smtClean="0"/>
              <a:t>curro</a:t>
            </a:r>
            <a:r>
              <a:rPr lang="fr-FR" dirty="0" smtClean="0"/>
              <a:t> y </a:t>
            </a:r>
            <a:r>
              <a:rPr lang="fr-FR" dirty="0" err="1" smtClean="0"/>
              <a:t>vitaminas</a:t>
            </a:r>
            <a:r>
              <a:rPr lang="fr-FR" dirty="0" smtClean="0"/>
              <a:t> anti-café…</a:t>
            </a:r>
            <a:endParaRPr lang="fr-FR" dirty="0"/>
          </a:p>
        </p:txBody>
      </p:sp>
    </p:spTree>
    <p:extLst>
      <p:ext uri="{BB962C8B-B14F-4D97-AF65-F5344CB8AC3E}">
        <p14:creationId xmlns:p14="http://schemas.microsoft.com/office/powerpoint/2010/main" val="3112149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Outro</a:t>
            </a:r>
            <a:r>
              <a:rPr lang="fr-FR" dirty="0" smtClean="0"/>
              <a:t> : </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83568" y="1484784"/>
            <a:ext cx="7632848" cy="5539978"/>
          </a:xfrm>
          <a:prstGeom prst="rect">
            <a:avLst/>
          </a:prstGeom>
          <a:noFill/>
        </p:spPr>
        <p:txBody>
          <a:bodyPr wrap="square" rtlCol="0">
            <a:spAutoFit/>
          </a:bodyPr>
          <a:lstStyle/>
          <a:p>
            <a:r>
              <a:rPr lang="fr-FR" sz="1600" dirty="0" smtClean="0"/>
              <a:t>Que mas </a:t>
            </a:r>
            <a:r>
              <a:rPr lang="fr-FR" sz="1600" dirty="0" err="1" smtClean="0"/>
              <a:t>añadir</a:t>
            </a:r>
            <a:r>
              <a:rPr lang="fr-FR" sz="1600" dirty="0" smtClean="0"/>
              <a:t> a </a:t>
            </a:r>
            <a:r>
              <a:rPr lang="fr-FR" sz="1600" dirty="0" err="1" smtClean="0"/>
              <a:t>esto</a:t>
            </a:r>
            <a:r>
              <a:rPr lang="fr-FR" sz="1600" dirty="0" smtClean="0"/>
              <a:t>? Pues un </a:t>
            </a:r>
            <a:r>
              <a:rPr lang="fr-FR" sz="1600" dirty="0" err="1" smtClean="0"/>
              <a:t>monton</a:t>
            </a:r>
            <a:r>
              <a:rPr lang="fr-FR" sz="1600" dirty="0" smtClean="0"/>
              <a:t>, </a:t>
            </a:r>
            <a:r>
              <a:rPr lang="fr-FR" sz="1600" dirty="0" err="1" smtClean="0"/>
              <a:t>pero</a:t>
            </a:r>
            <a:r>
              <a:rPr lang="fr-FR" sz="1600" dirty="0" smtClean="0"/>
              <a:t> si no me </a:t>
            </a:r>
            <a:r>
              <a:rPr lang="fr-FR" sz="1600" dirty="0" err="1" smtClean="0"/>
              <a:t>contengo</a:t>
            </a:r>
            <a:r>
              <a:rPr lang="fr-FR" sz="1600" dirty="0" smtClean="0"/>
              <a:t>, </a:t>
            </a:r>
            <a:r>
              <a:rPr lang="fr-FR" sz="1600" dirty="0" err="1" smtClean="0"/>
              <a:t>serian</a:t>
            </a:r>
            <a:r>
              <a:rPr lang="fr-FR" sz="1600" dirty="0" smtClean="0"/>
              <a:t> paginas y paginas de texto</a:t>
            </a:r>
            <a:r>
              <a:rPr lang="fr-FR" sz="1600" dirty="0" smtClean="0"/>
              <a:t>. </a:t>
            </a:r>
            <a:r>
              <a:rPr lang="fr-FR" sz="1600" dirty="0" err="1" smtClean="0"/>
              <a:t>Pero</a:t>
            </a:r>
            <a:r>
              <a:rPr lang="fr-FR" sz="1600" dirty="0" smtClean="0"/>
              <a:t> </a:t>
            </a:r>
            <a:r>
              <a:rPr lang="fr-FR" sz="1600" dirty="0" err="1" smtClean="0"/>
              <a:t>algunas</a:t>
            </a:r>
            <a:r>
              <a:rPr lang="fr-FR" sz="1600" dirty="0" smtClean="0"/>
              <a:t> palabras </a:t>
            </a:r>
            <a:r>
              <a:rPr lang="fr-FR" sz="1600" dirty="0" err="1" smtClean="0"/>
              <a:t>tengo</a:t>
            </a:r>
            <a:r>
              <a:rPr lang="fr-FR" sz="1600" dirty="0" smtClean="0"/>
              <a:t> que </a:t>
            </a:r>
            <a:r>
              <a:rPr lang="fr-FR" sz="1600" dirty="0" err="1" smtClean="0"/>
              <a:t>escribir</a:t>
            </a:r>
            <a:r>
              <a:rPr lang="fr-FR" sz="1600" dirty="0" smtClean="0"/>
              <a:t>.</a:t>
            </a:r>
          </a:p>
          <a:p>
            <a:endParaRPr lang="fr-FR" sz="1600" dirty="0"/>
          </a:p>
          <a:p>
            <a:r>
              <a:rPr lang="fr-FR" sz="1600" dirty="0" err="1" smtClean="0"/>
              <a:t>Decir</a:t>
            </a:r>
            <a:r>
              <a:rPr lang="fr-FR" sz="1600" dirty="0" smtClean="0"/>
              <a:t> que </a:t>
            </a:r>
            <a:r>
              <a:rPr lang="fr-FR" sz="1600" dirty="0" err="1" smtClean="0"/>
              <a:t>esta</a:t>
            </a:r>
            <a:r>
              <a:rPr lang="fr-FR" sz="1600" dirty="0" smtClean="0"/>
              <a:t> </a:t>
            </a:r>
            <a:r>
              <a:rPr lang="fr-FR" sz="1600" dirty="0" err="1" smtClean="0"/>
              <a:t>candidatura</a:t>
            </a:r>
            <a:r>
              <a:rPr lang="fr-FR" sz="1600" dirty="0" smtClean="0"/>
              <a:t> es </a:t>
            </a:r>
            <a:r>
              <a:rPr lang="fr-FR" sz="1600" dirty="0" err="1" smtClean="0"/>
              <a:t>genial</a:t>
            </a:r>
            <a:r>
              <a:rPr lang="fr-FR" sz="1600" dirty="0" smtClean="0"/>
              <a:t>, que </a:t>
            </a:r>
            <a:r>
              <a:rPr lang="fr-FR" sz="1600" dirty="0" err="1" smtClean="0"/>
              <a:t>tenemos</a:t>
            </a:r>
            <a:r>
              <a:rPr lang="fr-FR" sz="1600" dirty="0" smtClean="0"/>
              <a:t> </a:t>
            </a:r>
            <a:r>
              <a:rPr lang="fr-FR" sz="1600" dirty="0" err="1" smtClean="0"/>
              <a:t>ganas</a:t>
            </a:r>
            <a:r>
              <a:rPr lang="fr-FR" sz="1600" dirty="0" smtClean="0"/>
              <a:t>, que </a:t>
            </a:r>
            <a:r>
              <a:rPr lang="fr-FR" sz="1600" dirty="0" err="1" smtClean="0"/>
              <a:t>queremos</a:t>
            </a:r>
            <a:r>
              <a:rPr lang="fr-FR" sz="1600" dirty="0" smtClean="0"/>
              <a:t> </a:t>
            </a:r>
            <a:r>
              <a:rPr lang="fr-FR" sz="1600" dirty="0" err="1" smtClean="0"/>
              <a:t>currar</a:t>
            </a:r>
            <a:r>
              <a:rPr lang="fr-FR" sz="1600" dirty="0" smtClean="0"/>
              <a:t>… De </a:t>
            </a:r>
            <a:r>
              <a:rPr lang="fr-FR" sz="1600" dirty="0" err="1" smtClean="0"/>
              <a:t>todo</a:t>
            </a:r>
            <a:r>
              <a:rPr lang="fr-FR" sz="1600" dirty="0" smtClean="0"/>
              <a:t> </a:t>
            </a:r>
            <a:r>
              <a:rPr lang="fr-FR" sz="1600" dirty="0" err="1" smtClean="0"/>
              <a:t>eso</a:t>
            </a:r>
            <a:r>
              <a:rPr lang="fr-FR" sz="1600" dirty="0" smtClean="0"/>
              <a:t> paso, un </a:t>
            </a:r>
            <a:r>
              <a:rPr lang="fr-FR" sz="1600" dirty="0" err="1" smtClean="0"/>
              <a:t>acto</a:t>
            </a:r>
            <a:r>
              <a:rPr lang="fr-FR" sz="1600" dirty="0" smtClean="0"/>
              <a:t> </a:t>
            </a:r>
            <a:r>
              <a:rPr lang="fr-FR" sz="1600" dirty="0" err="1" smtClean="0"/>
              <a:t>vale</a:t>
            </a:r>
            <a:r>
              <a:rPr lang="fr-FR" sz="1600" dirty="0" err="1" smtClean="0"/>
              <a:t>n</a:t>
            </a:r>
            <a:r>
              <a:rPr lang="fr-FR" sz="1600" dirty="0" smtClean="0"/>
              <a:t> mil palabras, </a:t>
            </a:r>
            <a:r>
              <a:rPr lang="fr-FR" sz="1600" dirty="0" err="1" smtClean="0"/>
              <a:t>entonces</a:t>
            </a:r>
            <a:r>
              <a:rPr lang="fr-FR" sz="1600" dirty="0" smtClean="0"/>
              <a:t>, no os </a:t>
            </a:r>
            <a:r>
              <a:rPr lang="fr-FR" sz="1600" dirty="0" err="1" smtClean="0"/>
              <a:t>cuento</a:t>
            </a:r>
            <a:r>
              <a:rPr lang="fr-FR" sz="1600" dirty="0" smtClean="0"/>
              <a:t> </a:t>
            </a:r>
            <a:r>
              <a:rPr lang="fr-FR" sz="1600" dirty="0" err="1" smtClean="0"/>
              <a:t>lo</a:t>
            </a:r>
            <a:r>
              <a:rPr lang="fr-FR" sz="1600" dirty="0" smtClean="0"/>
              <a:t> que </a:t>
            </a:r>
            <a:r>
              <a:rPr lang="fr-FR" sz="1600" dirty="0" err="1" smtClean="0"/>
              <a:t>valen</a:t>
            </a:r>
            <a:r>
              <a:rPr lang="fr-FR" sz="1600" dirty="0" smtClean="0"/>
              <a:t> mil </a:t>
            </a:r>
            <a:r>
              <a:rPr lang="fr-FR" sz="1600" dirty="0" err="1" smtClean="0"/>
              <a:t>actos</a:t>
            </a:r>
            <a:r>
              <a:rPr lang="fr-FR" sz="1600" dirty="0" smtClean="0"/>
              <a:t>, os </a:t>
            </a:r>
            <a:r>
              <a:rPr lang="fr-FR" sz="1600" dirty="0" err="1" smtClean="0"/>
              <a:t>dejo</a:t>
            </a:r>
            <a:r>
              <a:rPr lang="fr-FR" sz="1600" dirty="0" smtClean="0"/>
              <a:t> </a:t>
            </a:r>
            <a:r>
              <a:rPr lang="fr-FR" sz="1600" dirty="0" err="1" smtClean="0"/>
              <a:t>calcular</a:t>
            </a:r>
            <a:r>
              <a:rPr lang="fr-FR" sz="1600" dirty="0" smtClean="0"/>
              <a:t>…</a:t>
            </a:r>
          </a:p>
          <a:p>
            <a:endParaRPr lang="fr-FR" sz="1600" dirty="0"/>
          </a:p>
          <a:p>
            <a:r>
              <a:rPr lang="fr-FR" sz="1600" dirty="0" smtClean="0"/>
              <a:t>Este mes es </a:t>
            </a:r>
            <a:r>
              <a:rPr lang="fr-FR" sz="1600" dirty="0" err="1" smtClean="0"/>
              <a:t>una</a:t>
            </a:r>
            <a:r>
              <a:rPr lang="fr-FR" sz="1600" dirty="0" smtClean="0"/>
              <a:t> </a:t>
            </a:r>
            <a:r>
              <a:rPr lang="fr-FR" sz="1600" dirty="0" err="1" smtClean="0"/>
              <a:t>oportunidad</a:t>
            </a:r>
            <a:r>
              <a:rPr lang="fr-FR" sz="1600" dirty="0" smtClean="0"/>
              <a:t> </a:t>
            </a:r>
            <a:r>
              <a:rPr lang="fr-FR" sz="1600" dirty="0" err="1" smtClean="0"/>
              <a:t>unica</a:t>
            </a:r>
            <a:r>
              <a:rPr lang="fr-FR" sz="1600" dirty="0" smtClean="0"/>
              <a:t> en </a:t>
            </a:r>
            <a:r>
              <a:rPr lang="fr-FR" sz="1600" dirty="0" err="1" smtClean="0"/>
              <a:t>tema</a:t>
            </a:r>
            <a:r>
              <a:rPr lang="fr-FR" sz="1600" dirty="0" smtClean="0"/>
              <a:t> de </a:t>
            </a:r>
            <a:r>
              <a:rPr lang="fr-FR" sz="1600" dirty="0" err="1" smtClean="0"/>
              <a:t>nacimientos</a:t>
            </a:r>
            <a:r>
              <a:rPr lang="fr-FR" sz="1600" dirty="0" smtClean="0"/>
              <a:t>, con la </a:t>
            </a:r>
            <a:r>
              <a:rPr lang="fr-FR" sz="1600" dirty="0" err="1" smtClean="0"/>
              <a:t>Eurocopa</a:t>
            </a:r>
            <a:r>
              <a:rPr lang="fr-FR" sz="1600" dirty="0" smtClean="0"/>
              <a:t> que va </a:t>
            </a:r>
            <a:r>
              <a:rPr lang="fr-FR" sz="1600" dirty="0" err="1" smtClean="0"/>
              <a:t>llegando</a:t>
            </a:r>
            <a:r>
              <a:rPr lang="fr-FR" sz="1600" dirty="0" smtClean="0"/>
              <a:t>, </a:t>
            </a:r>
            <a:r>
              <a:rPr lang="fr-FR" sz="1600" dirty="0" err="1" smtClean="0"/>
              <a:t>pido</a:t>
            </a:r>
            <a:r>
              <a:rPr lang="fr-FR" sz="1600" dirty="0" smtClean="0"/>
              <a:t> </a:t>
            </a:r>
            <a:r>
              <a:rPr lang="fr-FR" sz="1600" dirty="0" err="1" smtClean="0"/>
              <a:t>esfuerzo</a:t>
            </a:r>
            <a:r>
              <a:rPr lang="fr-FR" sz="1600" dirty="0" smtClean="0"/>
              <a:t> a </a:t>
            </a:r>
            <a:r>
              <a:rPr lang="fr-FR" sz="1600" dirty="0" err="1" smtClean="0"/>
              <a:t>todos</a:t>
            </a:r>
            <a:r>
              <a:rPr lang="fr-FR" sz="1600" dirty="0" smtClean="0"/>
              <a:t> los </a:t>
            </a:r>
            <a:r>
              <a:rPr lang="fr-FR" sz="1600" dirty="0" err="1" smtClean="0"/>
              <a:t>ciudadanos</a:t>
            </a:r>
            <a:r>
              <a:rPr lang="fr-FR" sz="1600" dirty="0" smtClean="0"/>
              <a:t>. Si </a:t>
            </a:r>
            <a:r>
              <a:rPr lang="fr-FR" sz="1600" dirty="0" err="1" smtClean="0"/>
              <a:t>cada</a:t>
            </a:r>
            <a:r>
              <a:rPr lang="fr-FR" sz="1600" dirty="0" smtClean="0"/>
              <a:t> </a:t>
            </a:r>
            <a:r>
              <a:rPr lang="fr-FR" sz="1600" dirty="0" err="1" smtClean="0"/>
              <a:t>uno</a:t>
            </a:r>
            <a:r>
              <a:rPr lang="fr-FR" sz="1600" dirty="0" smtClean="0"/>
              <a:t> de </a:t>
            </a:r>
            <a:r>
              <a:rPr lang="fr-FR" sz="1600" dirty="0" err="1" smtClean="0"/>
              <a:t>nosotros</a:t>
            </a:r>
            <a:r>
              <a:rPr lang="fr-FR" sz="1600" dirty="0" smtClean="0"/>
              <a:t> </a:t>
            </a:r>
            <a:r>
              <a:rPr lang="fr-FR" sz="1600" dirty="0" err="1" smtClean="0"/>
              <a:t>trae</a:t>
            </a:r>
            <a:r>
              <a:rPr lang="fr-FR" sz="1600" dirty="0" smtClean="0"/>
              <a:t> UN </a:t>
            </a:r>
            <a:r>
              <a:rPr lang="fr-FR" sz="1600" dirty="0" err="1" smtClean="0"/>
              <a:t>referido</a:t>
            </a:r>
            <a:r>
              <a:rPr lang="fr-FR" sz="1600" dirty="0" smtClean="0"/>
              <a:t>, </a:t>
            </a:r>
            <a:r>
              <a:rPr lang="fr-FR" sz="1600" dirty="0" err="1" smtClean="0"/>
              <a:t>seriamos</a:t>
            </a:r>
            <a:r>
              <a:rPr lang="fr-FR" sz="1600" dirty="0" smtClean="0"/>
              <a:t> mas de 26,000 </a:t>
            </a:r>
            <a:r>
              <a:rPr lang="fr-FR" sz="1600" dirty="0" err="1" smtClean="0"/>
              <a:t>eCidudadanos</a:t>
            </a:r>
            <a:r>
              <a:rPr lang="fr-FR" sz="1600" dirty="0" smtClean="0"/>
              <a:t>  al </a:t>
            </a:r>
            <a:r>
              <a:rPr lang="fr-FR" sz="1600" dirty="0" err="1" smtClean="0"/>
              <a:t>acabar</a:t>
            </a:r>
            <a:r>
              <a:rPr lang="fr-FR" sz="1600" dirty="0" smtClean="0"/>
              <a:t> el mes. Da </a:t>
            </a:r>
            <a:r>
              <a:rPr lang="fr-FR" sz="1600" dirty="0" err="1" smtClean="0"/>
              <a:t>miedo</a:t>
            </a:r>
            <a:r>
              <a:rPr lang="fr-FR" sz="1600" dirty="0" smtClean="0"/>
              <a:t> </a:t>
            </a:r>
            <a:r>
              <a:rPr lang="fr-FR" sz="1600" dirty="0" err="1" smtClean="0"/>
              <a:t>verdad</a:t>
            </a:r>
            <a:r>
              <a:rPr lang="fr-FR" sz="1600" dirty="0" smtClean="0"/>
              <a:t>?</a:t>
            </a:r>
          </a:p>
          <a:p>
            <a:endParaRPr lang="fr-FR" sz="1600" dirty="0"/>
          </a:p>
          <a:p>
            <a:r>
              <a:rPr lang="fr-FR" sz="1600" dirty="0" err="1" smtClean="0"/>
              <a:t>Yo</a:t>
            </a:r>
            <a:r>
              <a:rPr lang="fr-FR" sz="1600" dirty="0" smtClean="0"/>
              <a:t> </a:t>
            </a:r>
            <a:r>
              <a:rPr lang="fr-FR" sz="1600" dirty="0" err="1" smtClean="0"/>
              <a:t>creo</a:t>
            </a:r>
            <a:r>
              <a:rPr lang="fr-FR" sz="1600" dirty="0" smtClean="0"/>
              <a:t>, </a:t>
            </a:r>
            <a:r>
              <a:rPr lang="fr-FR" sz="1600" dirty="0" err="1" smtClean="0"/>
              <a:t>creo</a:t>
            </a:r>
            <a:r>
              <a:rPr lang="fr-FR" sz="1600" dirty="0" smtClean="0"/>
              <a:t> en </a:t>
            </a:r>
            <a:r>
              <a:rPr lang="fr-FR" sz="1600" dirty="0" err="1" smtClean="0"/>
              <a:t>vosotros</a:t>
            </a:r>
            <a:r>
              <a:rPr lang="fr-FR" sz="1600" dirty="0" smtClean="0"/>
              <a:t>, </a:t>
            </a:r>
            <a:r>
              <a:rPr lang="fr-FR" sz="1600" dirty="0" err="1" smtClean="0"/>
              <a:t>creo</a:t>
            </a:r>
            <a:r>
              <a:rPr lang="fr-FR" sz="1600" dirty="0" smtClean="0"/>
              <a:t> en mi </a:t>
            </a:r>
            <a:r>
              <a:rPr lang="fr-FR" sz="1600" dirty="0" err="1" smtClean="0"/>
              <a:t>equipo</a:t>
            </a:r>
            <a:r>
              <a:rPr lang="fr-FR" sz="1600" dirty="0" smtClean="0"/>
              <a:t>, </a:t>
            </a:r>
            <a:r>
              <a:rPr lang="fr-FR" sz="1600" dirty="0" err="1" smtClean="0"/>
              <a:t>creo</a:t>
            </a:r>
            <a:r>
              <a:rPr lang="fr-FR" sz="1600" dirty="0" smtClean="0"/>
              <a:t> que </a:t>
            </a:r>
            <a:r>
              <a:rPr lang="fr-FR" sz="1600" dirty="0" err="1" smtClean="0"/>
              <a:t>podemos</a:t>
            </a:r>
            <a:r>
              <a:rPr lang="fr-FR" sz="1600" dirty="0" smtClean="0"/>
              <a:t> </a:t>
            </a:r>
            <a:r>
              <a:rPr lang="fr-FR" sz="1600" dirty="0" err="1" smtClean="0"/>
              <a:t>hacer</a:t>
            </a:r>
            <a:r>
              <a:rPr lang="fr-FR" sz="1600" dirty="0" smtClean="0"/>
              <a:t> </a:t>
            </a:r>
            <a:r>
              <a:rPr lang="fr-FR" sz="1600" dirty="0" err="1" smtClean="0"/>
              <a:t>algo</a:t>
            </a:r>
            <a:r>
              <a:rPr lang="fr-FR" sz="1600" dirty="0" smtClean="0"/>
              <a:t> grande, TODOS, con </a:t>
            </a:r>
            <a:r>
              <a:rPr lang="fr-FR" sz="1600" dirty="0" err="1" smtClean="0"/>
              <a:t>cabeza</a:t>
            </a:r>
            <a:r>
              <a:rPr lang="fr-FR" sz="1600" dirty="0" smtClean="0"/>
              <a:t>, </a:t>
            </a:r>
            <a:r>
              <a:rPr lang="fr-FR" sz="1600" dirty="0" err="1" smtClean="0"/>
              <a:t>corazon</a:t>
            </a:r>
            <a:r>
              <a:rPr lang="fr-FR" sz="1600" dirty="0"/>
              <a:t> </a:t>
            </a:r>
            <a:r>
              <a:rPr lang="fr-FR" sz="1600" dirty="0" smtClean="0"/>
              <a:t>y con un </a:t>
            </a:r>
            <a:r>
              <a:rPr lang="fr-FR" sz="1600" dirty="0" err="1" smtClean="0"/>
              <a:t>puño</a:t>
            </a:r>
            <a:r>
              <a:rPr lang="fr-FR" sz="1600" dirty="0" smtClean="0"/>
              <a:t>, </a:t>
            </a:r>
            <a:r>
              <a:rPr lang="fr-FR" sz="1600" dirty="0" err="1" smtClean="0"/>
              <a:t>levantado</a:t>
            </a:r>
            <a:r>
              <a:rPr lang="fr-FR" sz="1600" dirty="0" smtClean="0"/>
              <a:t> </a:t>
            </a:r>
            <a:r>
              <a:rPr lang="fr-FR" sz="1600" dirty="0" err="1" smtClean="0"/>
              <a:t>muy</a:t>
            </a:r>
            <a:r>
              <a:rPr lang="fr-FR" sz="1600" dirty="0" smtClean="0"/>
              <a:t> alto </a:t>
            </a:r>
            <a:r>
              <a:rPr lang="fr-FR" sz="1600" dirty="0" err="1" smtClean="0"/>
              <a:t>hacia</a:t>
            </a:r>
            <a:r>
              <a:rPr lang="fr-FR" sz="1600" dirty="0" smtClean="0"/>
              <a:t> el </a:t>
            </a:r>
            <a:r>
              <a:rPr lang="fr-FR" sz="1600" dirty="0" err="1" smtClean="0"/>
              <a:t>cielo</a:t>
            </a:r>
            <a:r>
              <a:rPr lang="fr-FR" sz="1600" dirty="0" smtClean="0"/>
              <a:t>.</a:t>
            </a:r>
          </a:p>
          <a:p>
            <a:endParaRPr lang="fr-FR" sz="1600" dirty="0"/>
          </a:p>
          <a:p>
            <a:r>
              <a:rPr lang="fr-FR" sz="1600" dirty="0" smtClean="0"/>
              <a:t>El que no </a:t>
            </a:r>
            <a:r>
              <a:rPr lang="fr-FR" sz="1600" dirty="0" err="1" smtClean="0"/>
              <a:t>crea</a:t>
            </a:r>
            <a:r>
              <a:rPr lang="fr-FR" sz="1600" dirty="0" smtClean="0"/>
              <a:t>, que no me vote, da </a:t>
            </a:r>
            <a:r>
              <a:rPr lang="fr-FR" sz="1600" dirty="0" err="1" smtClean="0"/>
              <a:t>igual</a:t>
            </a:r>
            <a:r>
              <a:rPr lang="fr-FR" sz="1600" dirty="0" smtClean="0"/>
              <a:t>, </a:t>
            </a:r>
            <a:r>
              <a:rPr lang="fr-FR" sz="1600" dirty="0" err="1" smtClean="0"/>
              <a:t>creere</a:t>
            </a:r>
            <a:r>
              <a:rPr lang="fr-FR" sz="1600" dirty="0" smtClean="0"/>
              <a:t> </a:t>
            </a:r>
            <a:r>
              <a:rPr lang="fr-FR" sz="1600" dirty="0" err="1" smtClean="0"/>
              <a:t>yo</a:t>
            </a:r>
            <a:r>
              <a:rPr lang="fr-FR" sz="1600" dirty="0" smtClean="0"/>
              <a:t> para dos o para mil si </a:t>
            </a:r>
            <a:r>
              <a:rPr lang="fr-FR" sz="1600" dirty="0" err="1" smtClean="0"/>
              <a:t>hace</a:t>
            </a:r>
            <a:r>
              <a:rPr lang="fr-FR" sz="1600" dirty="0" smtClean="0"/>
              <a:t> </a:t>
            </a:r>
            <a:r>
              <a:rPr lang="fr-FR" sz="1600" dirty="0" err="1" smtClean="0"/>
              <a:t>falta</a:t>
            </a:r>
            <a:r>
              <a:rPr lang="fr-FR" sz="1600" dirty="0" smtClean="0"/>
              <a:t>.</a:t>
            </a:r>
          </a:p>
          <a:p>
            <a:endParaRPr lang="fr-FR" sz="1600" dirty="0"/>
          </a:p>
          <a:p>
            <a:r>
              <a:rPr lang="fr-FR" sz="1600" dirty="0" smtClean="0"/>
              <a:t>Gracias </a:t>
            </a:r>
            <a:r>
              <a:rPr lang="fr-FR" sz="1600" dirty="0" err="1" smtClean="0"/>
              <a:t>por</a:t>
            </a:r>
            <a:r>
              <a:rPr lang="fr-FR" sz="1600" dirty="0" smtClean="0"/>
              <a:t> </a:t>
            </a:r>
            <a:r>
              <a:rPr lang="fr-FR" sz="1600" dirty="0" err="1" smtClean="0"/>
              <a:t>haberme</a:t>
            </a:r>
            <a:r>
              <a:rPr lang="fr-FR" sz="1600" dirty="0" smtClean="0"/>
              <a:t> </a:t>
            </a:r>
            <a:r>
              <a:rPr lang="fr-FR" sz="1600" dirty="0" err="1" smtClean="0"/>
              <a:t>leido</a:t>
            </a:r>
            <a:r>
              <a:rPr lang="fr-FR" sz="1600" dirty="0" smtClean="0"/>
              <a:t> </a:t>
            </a:r>
            <a:r>
              <a:rPr lang="fr-FR" sz="1600" dirty="0" err="1" smtClean="0"/>
              <a:t>hasta</a:t>
            </a:r>
            <a:r>
              <a:rPr lang="fr-FR" sz="1600" dirty="0" smtClean="0"/>
              <a:t> el final</a:t>
            </a:r>
          </a:p>
          <a:p>
            <a:endParaRPr lang="fr-FR" sz="1600" dirty="0"/>
          </a:p>
          <a:p>
            <a:r>
              <a:rPr lang="fr-FR" sz="1600" dirty="0" err="1" smtClean="0"/>
              <a:t>Saludos</a:t>
            </a:r>
            <a:endParaRPr lang="fr-FR" sz="1600" dirty="0" smtClean="0"/>
          </a:p>
          <a:p>
            <a:endParaRPr lang="fr-FR" sz="1600" dirty="0"/>
          </a:p>
          <a:p>
            <a:r>
              <a:rPr lang="fr-FR" sz="1600" dirty="0" err="1" smtClean="0"/>
              <a:t>Trico</a:t>
            </a:r>
            <a:endParaRPr lang="fr-FR" sz="1600" dirty="0" smtClean="0"/>
          </a:p>
          <a:p>
            <a:endParaRPr lang="fr-FR" dirty="0"/>
          </a:p>
        </p:txBody>
      </p:sp>
    </p:spTree>
    <p:extLst>
      <p:ext uri="{BB962C8B-B14F-4D97-AF65-F5344CB8AC3E}">
        <p14:creationId xmlns:p14="http://schemas.microsoft.com/office/powerpoint/2010/main" val="142619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96752"/>
            <a:ext cx="7772400" cy="1470025"/>
          </a:xfrm>
        </p:spPr>
        <p:txBody>
          <a:bodyPr/>
          <a:lstStyle/>
          <a:p>
            <a:r>
              <a:rPr lang="fr-FR" dirty="0" smtClean="0"/>
              <a:t>CANDIDATURA AL CARGO </a:t>
            </a:r>
            <a:br>
              <a:rPr lang="fr-FR" dirty="0" smtClean="0"/>
            </a:br>
            <a:r>
              <a:rPr lang="fr-FR" dirty="0" smtClean="0"/>
              <a:t>DE PRESIDENTE</a:t>
            </a:r>
            <a:endParaRPr lang="fr-FR" dirty="0"/>
          </a:p>
        </p:txBody>
      </p:sp>
      <p:sp>
        <p:nvSpPr>
          <p:cNvPr id="3" name="Sous-titre 2"/>
          <p:cNvSpPr>
            <a:spLocks noGrp="1"/>
          </p:cNvSpPr>
          <p:nvPr>
            <p:ph type="subTitle" idx="1"/>
          </p:nvPr>
        </p:nvSpPr>
        <p:spPr>
          <a:xfrm>
            <a:off x="1331640" y="2852936"/>
            <a:ext cx="6400800" cy="1296144"/>
          </a:xfrm>
        </p:spPr>
        <p:txBody>
          <a:bodyPr>
            <a:normAutofit/>
          </a:bodyPr>
          <a:lstStyle/>
          <a:p>
            <a:r>
              <a:rPr lang="fr-FR" dirty="0" err="1" smtClean="0"/>
              <a:t>Trico</a:t>
            </a:r>
            <a:r>
              <a:rPr lang="fr-FR" dirty="0" smtClean="0"/>
              <a:t> – </a:t>
            </a:r>
            <a:r>
              <a:rPr lang="fr-FR" dirty="0" err="1" smtClean="0"/>
              <a:t>Junio</a:t>
            </a:r>
            <a:r>
              <a:rPr lang="fr-FR" dirty="0" smtClean="0"/>
              <a:t> 2012</a:t>
            </a:r>
          </a:p>
          <a:p>
            <a:r>
              <a:rPr lang="fr-FR" sz="2200" dirty="0" smtClean="0"/>
              <a:t>http://www.erepublik.com/en/citizen/profile/1680647</a:t>
            </a:r>
            <a:endParaRPr lang="fr-FR" sz="2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971" y="4077072"/>
            <a:ext cx="1667109" cy="1992195"/>
          </a:xfrm>
          <a:prstGeom prst="rect">
            <a:avLst/>
          </a:prstGeom>
        </p:spPr>
      </p:pic>
      <p:pic>
        <p:nvPicPr>
          <p:cNvPr id="5" name="Picture 2" descr="C:\Users\Eddy DELGADO\Desktop\presi\to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Eddy DELGADO\Desktop\presi\escud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4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Presidente</a:t>
            </a:r>
            <a:r>
              <a:rPr lang="fr-FR" dirty="0" smtClean="0"/>
              <a:t> de </a:t>
            </a:r>
            <a:r>
              <a:rPr lang="fr-FR" dirty="0" err="1" smtClean="0"/>
              <a:t>eEspaña</a:t>
            </a:r>
            <a:r>
              <a:rPr lang="fr-FR" dirty="0" smtClean="0"/>
              <a:t>, para que?</a:t>
            </a:r>
            <a:endParaRPr lang="fr-FR" dirty="0"/>
          </a:p>
        </p:txBody>
      </p:sp>
      <p:sp>
        <p:nvSpPr>
          <p:cNvPr id="3" name="Espace réservé du contenu 2"/>
          <p:cNvSpPr>
            <a:spLocks noGrp="1"/>
          </p:cNvSpPr>
          <p:nvPr>
            <p:ph idx="1"/>
          </p:nvPr>
        </p:nvSpPr>
        <p:spPr/>
        <p:txBody>
          <a:bodyPr/>
          <a:lstStyle/>
          <a:p>
            <a:r>
              <a:rPr lang="fr-FR" dirty="0" err="1" smtClean="0"/>
              <a:t>Proteger</a:t>
            </a:r>
            <a:r>
              <a:rPr lang="fr-FR" dirty="0" smtClean="0"/>
              <a:t> el </a:t>
            </a:r>
            <a:r>
              <a:rPr lang="fr-FR" dirty="0" err="1" smtClean="0"/>
              <a:t>ePais</a:t>
            </a:r>
            <a:endParaRPr lang="fr-FR" dirty="0" smtClean="0"/>
          </a:p>
          <a:p>
            <a:r>
              <a:rPr lang="fr-FR" dirty="0" err="1" smtClean="0"/>
              <a:t>Hacer</a:t>
            </a:r>
            <a:r>
              <a:rPr lang="fr-FR" dirty="0" smtClean="0"/>
              <a:t> que la gente se </a:t>
            </a:r>
            <a:r>
              <a:rPr lang="fr-FR" dirty="0" err="1" smtClean="0"/>
              <a:t>divierta</a:t>
            </a:r>
            <a:endParaRPr lang="fr-FR" dirty="0" smtClean="0"/>
          </a:p>
          <a:p>
            <a:r>
              <a:rPr lang="fr-FR" dirty="0" err="1" smtClean="0"/>
              <a:t>Hacer</a:t>
            </a:r>
            <a:r>
              <a:rPr lang="fr-FR" dirty="0" smtClean="0"/>
              <a:t> que los </a:t>
            </a:r>
            <a:r>
              <a:rPr lang="fr-FR" dirty="0" err="1" smtClean="0"/>
              <a:t>novatos</a:t>
            </a:r>
            <a:r>
              <a:rPr lang="fr-FR" dirty="0" smtClean="0"/>
              <a:t> </a:t>
            </a:r>
            <a:r>
              <a:rPr lang="fr-FR" dirty="0" err="1" smtClean="0"/>
              <a:t>crezcan</a:t>
            </a:r>
            <a:endParaRPr lang="fr-FR" dirty="0" smtClean="0"/>
          </a:p>
          <a:p>
            <a:r>
              <a:rPr lang="fr-FR" dirty="0" smtClean="0"/>
              <a:t>Un </a:t>
            </a:r>
            <a:r>
              <a:rPr lang="fr-FR" dirty="0" err="1" smtClean="0"/>
              <a:t>ePais</a:t>
            </a:r>
            <a:r>
              <a:rPr lang="fr-FR" dirty="0" smtClean="0"/>
              <a:t> </a:t>
            </a:r>
            <a:r>
              <a:rPr lang="fr-FR" dirty="0" err="1" smtClean="0"/>
              <a:t>fuerte</a:t>
            </a:r>
            <a:r>
              <a:rPr lang="fr-FR" dirty="0" smtClean="0"/>
              <a:t> no </a:t>
            </a:r>
            <a:r>
              <a:rPr lang="fr-FR" dirty="0" err="1" smtClean="0"/>
              <a:t>puede</a:t>
            </a:r>
            <a:r>
              <a:rPr lang="fr-FR" dirty="0" smtClean="0"/>
              <a:t> </a:t>
            </a:r>
            <a:r>
              <a:rPr lang="fr-FR" dirty="0" err="1" smtClean="0"/>
              <a:t>existir</a:t>
            </a:r>
            <a:r>
              <a:rPr lang="fr-FR" dirty="0" smtClean="0"/>
              <a:t> sin </a:t>
            </a:r>
            <a:r>
              <a:rPr lang="fr-FR" dirty="0" err="1" smtClean="0"/>
              <a:t>economia</a:t>
            </a:r>
            <a:r>
              <a:rPr lang="fr-FR" dirty="0" smtClean="0"/>
              <a:t> </a:t>
            </a:r>
            <a:r>
              <a:rPr lang="fr-FR" dirty="0" err="1" smtClean="0"/>
              <a:t>fuerte</a:t>
            </a:r>
            <a:endParaRPr lang="fr-FR" dirty="0" smtClean="0"/>
          </a:p>
          <a:p>
            <a:r>
              <a:rPr lang="fr-FR" dirty="0" smtClean="0"/>
              <a:t>Canales de </a:t>
            </a:r>
            <a:r>
              <a:rPr lang="fr-FR" dirty="0" err="1" smtClean="0"/>
              <a:t>comunicacion</a:t>
            </a:r>
            <a:endParaRPr lang="fr-FR" dirty="0" smtClean="0"/>
          </a:p>
          <a:p>
            <a:r>
              <a:rPr lang="fr-FR" dirty="0" smtClean="0"/>
              <a:t>Un </a:t>
            </a:r>
            <a:r>
              <a:rPr lang="fr-FR" dirty="0" err="1" smtClean="0"/>
              <a:t>equipo</a:t>
            </a:r>
            <a:r>
              <a:rPr lang="fr-FR" dirty="0" smtClean="0"/>
              <a:t> </a:t>
            </a:r>
            <a:r>
              <a:rPr lang="fr-FR" dirty="0" err="1" smtClean="0"/>
              <a:t>compuesto</a:t>
            </a:r>
            <a:r>
              <a:rPr lang="fr-FR" dirty="0" smtClean="0"/>
              <a:t> de : </a:t>
            </a:r>
          </a:p>
          <a:p>
            <a:endParaRPr lang="fr-FR" dirty="0"/>
          </a:p>
        </p:txBody>
      </p:sp>
      <p:pic>
        <p:nvPicPr>
          <p:cNvPr id="4"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376" y="91480"/>
            <a:ext cx="668646" cy="4680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Eddy DELGADO\Desktop\presi\escud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441" y="4327165"/>
            <a:ext cx="2028975" cy="212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6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864" y="1772816"/>
            <a:ext cx="8229600" cy="1143000"/>
          </a:xfrm>
        </p:spPr>
        <p:txBody>
          <a:bodyPr>
            <a:normAutofit fontScale="90000"/>
          </a:bodyPr>
          <a:lstStyle/>
          <a:p>
            <a:r>
              <a:rPr lang="fr-FR" dirty="0" smtClean="0"/>
              <a:t>PROTEGER EL PAIS?</a:t>
            </a:r>
            <a:br>
              <a:rPr lang="fr-FR" dirty="0" smtClean="0"/>
            </a:br>
            <a:r>
              <a:rPr lang="fr-FR" sz="7200" dirty="0" smtClean="0"/>
              <a:t>SI</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645024"/>
            <a:ext cx="3969792" cy="297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88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a:t>
            </a:r>
            <a:r>
              <a:rPr lang="fr-FR" dirty="0" err="1" smtClean="0"/>
              <a:t>tal</a:t>
            </a:r>
            <a:r>
              <a:rPr lang="fr-FR" dirty="0" smtClean="0"/>
              <a:t> </a:t>
            </a:r>
            <a:r>
              <a:rPr lang="fr-FR" dirty="0" err="1" smtClean="0"/>
              <a:t>eEspaña</a:t>
            </a:r>
            <a:r>
              <a:rPr lang="fr-FR" dirty="0" smtClean="0"/>
              <a:t>, </a:t>
            </a:r>
            <a:r>
              <a:rPr lang="fr-FR" dirty="0" err="1" smtClean="0"/>
              <a:t>hoy</a:t>
            </a:r>
            <a:r>
              <a:rPr lang="fr-FR" dirty="0" smtClean="0"/>
              <a:t>?</a:t>
            </a:r>
            <a:endParaRPr lang="fr-FR" dirty="0"/>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894402" cy="443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Eddy DELGADO\Desktop\presi\to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Eddy DELGADO\Desktop\presi\escud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31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Y </a:t>
            </a:r>
            <a:r>
              <a:rPr lang="fr-FR" dirty="0" err="1" smtClean="0"/>
              <a:t>ayer</a:t>
            </a:r>
            <a:r>
              <a:rPr lang="fr-FR" dirty="0" smtClean="0"/>
              <a:t>?</a:t>
            </a:r>
            <a:endParaRPr lang="fr-FR" dirty="0"/>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94835"/>
            <a:ext cx="8352928" cy="469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Eddy DELGADO\Desktop\presi\to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Eddy DELGADO\Desktop\presi\escud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348880"/>
            <a:ext cx="8229600" cy="1143000"/>
          </a:xfrm>
        </p:spPr>
        <p:txBody>
          <a:bodyPr/>
          <a:lstStyle/>
          <a:p>
            <a:r>
              <a:rPr lang="fr-FR" dirty="0" smtClean="0"/>
              <a:t>NUNCA MAS ESO!!!</a:t>
            </a:r>
            <a:endParaRPr lang="fr-FR" dirty="0"/>
          </a:p>
        </p:txBody>
      </p:sp>
      <p:pic>
        <p:nvPicPr>
          <p:cNvPr id="3"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12" y="3645024"/>
            <a:ext cx="823388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59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PAIS FUERTE IMPLICA</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Un </a:t>
            </a:r>
            <a:r>
              <a:rPr lang="fr-FR" dirty="0" err="1" smtClean="0"/>
              <a:t>ejercito</a:t>
            </a:r>
            <a:r>
              <a:rPr lang="fr-FR" dirty="0" smtClean="0"/>
              <a:t> </a:t>
            </a:r>
            <a:r>
              <a:rPr lang="fr-FR" dirty="0" err="1" smtClean="0"/>
              <a:t>profesional</a:t>
            </a:r>
            <a:r>
              <a:rPr lang="fr-FR" dirty="0" smtClean="0"/>
              <a:t> (Las FFAA, </a:t>
            </a:r>
            <a:r>
              <a:rPr lang="fr-FR" dirty="0" err="1" smtClean="0"/>
              <a:t>por</a:t>
            </a:r>
            <a:r>
              <a:rPr lang="fr-FR" dirty="0" smtClean="0"/>
              <a:t> </a:t>
            </a:r>
            <a:r>
              <a:rPr lang="fr-FR" dirty="0" err="1" smtClean="0"/>
              <a:t>supuesto</a:t>
            </a:r>
            <a:r>
              <a:rPr lang="fr-FR" dirty="0" smtClean="0"/>
              <a:t>)</a:t>
            </a:r>
          </a:p>
          <a:p>
            <a:r>
              <a:rPr lang="fr-FR" dirty="0" err="1" smtClean="0"/>
              <a:t>Unas</a:t>
            </a:r>
            <a:r>
              <a:rPr lang="fr-FR" dirty="0" smtClean="0"/>
              <a:t> </a:t>
            </a:r>
            <a:r>
              <a:rPr lang="fr-FR" dirty="0" err="1" smtClean="0"/>
              <a:t>milicias</a:t>
            </a:r>
            <a:r>
              <a:rPr lang="fr-FR" dirty="0" smtClean="0"/>
              <a:t> </a:t>
            </a:r>
            <a:r>
              <a:rPr lang="fr-FR" dirty="0" err="1" smtClean="0"/>
              <a:t>coordonadas</a:t>
            </a:r>
            <a:endParaRPr lang="fr-FR" dirty="0" smtClean="0"/>
          </a:p>
          <a:p>
            <a:r>
              <a:rPr lang="fr-FR" dirty="0" smtClean="0"/>
              <a:t>Un enlace con ONE</a:t>
            </a:r>
          </a:p>
          <a:p>
            <a:r>
              <a:rPr lang="fr-FR" dirty="0" smtClean="0"/>
              <a:t>Una </a:t>
            </a:r>
            <a:r>
              <a:rPr lang="fr-FR" dirty="0" err="1" smtClean="0"/>
              <a:t>politica</a:t>
            </a:r>
            <a:r>
              <a:rPr lang="fr-FR" dirty="0" smtClean="0"/>
              <a:t> </a:t>
            </a:r>
            <a:r>
              <a:rPr lang="fr-FR" dirty="0" err="1" smtClean="0"/>
              <a:t>meritocratica</a:t>
            </a:r>
            <a:endParaRPr lang="fr-FR" dirty="0" smtClean="0"/>
          </a:p>
          <a:p>
            <a:r>
              <a:rPr lang="fr-FR" dirty="0" err="1" smtClean="0"/>
              <a:t>Repartos</a:t>
            </a:r>
            <a:r>
              <a:rPr lang="fr-FR" dirty="0" smtClean="0"/>
              <a:t> y </a:t>
            </a:r>
            <a:r>
              <a:rPr lang="fr-FR" dirty="0" err="1" smtClean="0"/>
              <a:t>pegadas</a:t>
            </a:r>
            <a:r>
              <a:rPr lang="fr-FR" dirty="0" smtClean="0"/>
              <a:t> </a:t>
            </a:r>
            <a:r>
              <a:rPr lang="fr-FR" dirty="0" err="1" smtClean="0"/>
              <a:t>conjuntas</a:t>
            </a:r>
            <a:r>
              <a:rPr lang="fr-FR" dirty="0" smtClean="0"/>
              <a:t> </a:t>
            </a:r>
            <a:r>
              <a:rPr lang="fr-FR" dirty="0" err="1" smtClean="0"/>
              <a:t>regulares</a:t>
            </a:r>
            <a:endParaRPr lang="fr-FR" dirty="0" smtClean="0"/>
          </a:p>
          <a:p>
            <a:r>
              <a:rPr lang="fr-FR" dirty="0" smtClean="0"/>
              <a:t>Un </a:t>
            </a:r>
            <a:r>
              <a:rPr lang="fr-FR" dirty="0" err="1" smtClean="0"/>
              <a:t>apoyo</a:t>
            </a:r>
            <a:r>
              <a:rPr lang="fr-FR" dirty="0" smtClean="0"/>
              <a:t> de </a:t>
            </a:r>
            <a:r>
              <a:rPr lang="fr-FR" dirty="0" err="1" smtClean="0"/>
              <a:t>aliados</a:t>
            </a:r>
            <a:r>
              <a:rPr lang="fr-FR" dirty="0" smtClean="0"/>
              <a:t> en </a:t>
            </a:r>
            <a:r>
              <a:rPr lang="fr-FR" dirty="0" err="1" smtClean="0"/>
              <a:t>horarios</a:t>
            </a:r>
            <a:r>
              <a:rPr lang="fr-FR" dirty="0" smtClean="0"/>
              <a:t> pertinentes</a:t>
            </a:r>
          </a:p>
          <a:p>
            <a:r>
              <a:rPr lang="fr-FR" dirty="0" smtClean="0"/>
              <a:t>El </a:t>
            </a:r>
            <a:r>
              <a:rPr lang="fr-FR" dirty="0" err="1" smtClean="0"/>
              <a:t>regreso</a:t>
            </a:r>
            <a:r>
              <a:rPr lang="fr-FR" dirty="0" smtClean="0"/>
              <a:t> de AZOTE</a:t>
            </a:r>
            <a:endParaRPr lang="fr-FR" dirty="0"/>
          </a:p>
        </p:txBody>
      </p:sp>
      <p:pic>
        <p:nvPicPr>
          <p:cNvPr id="4" name="Picture 2" descr="C:\Users\Eddy DELGADO\Desktop\presi\to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0628"/>
            <a:ext cx="925817"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Eddy DELGADO\Desktop\presi\escud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630" y="188640"/>
            <a:ext cx="103074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9762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1096</Words>
  <Application>Microsoft Office PowerPoint</Application>
  <PresentationFormat>Affichage à l'écran (4:3)</PresentationFormat>
  <Paragraphs>113</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EN ALGUN LUGAR DE UN GRAN ePAIS</vt:lpstr>
      <vt:lpstr>Queridos compatriotas,   Hoy me levanto queriendo despejar dudas. Un equipo al lado mio, siendo yo la parte visible de este enorme iceberg que llega, con ganas y con fuerza, a levantar el pais. En el despacho, ya hemos prohibido el café, solo RedBull y pastillitas de cafeina son admitidos. Tenemos un reto, hacer que este pais sea digno, sea grande. Españoles, buscais alguien que de la cara por eEspaña? Vale ya de buscar, aqui estamos  para dar la cara. No solo venimos con ganas, tambien venimos CON DOS HUEVOS!!!  No estamos en plan conquistadores, vamos a defender lo nuestro, y un poco mas si cabe. Somos la Guardia de la Noche. Hemos echo un juramento, vigilar el muro y proteger nuestra patria de todo invasor, exterior o interior.  Hemos recibido la bendicion del Hamado lider SuperI, y con ello, toda la herencia que implica el simbolo del Auroch. Hemos montado un equipo equilibrado entre viejunos, con toda la competencia que implica y novatos, con el desborde de ganas que explota.  Este 5 de junio 2012, TU tendras el poder de hacer que estas ganas se conviertan en actos. Tu decidiras si eEspaña tiene que ser grande o no. Tu seras el protagonista de un mes intenso, lleno de alegrias y posiblemente de disgustos, pero ante todo, de un mes cachondo donde el cafe sera el mayor ausente.  Creemos que tu puedes cambiar la orientacion de la patria, confia en nosotros para hacer de tus creencias una realidad.</vt:lpstr>
      <vt:lpstr>CANDIDATURA AL CARGO  DE PRESIDENTE</vt:lpstr>
      <vt:lpstr>Presidente de eEspaña, para que?</vt:lpstr>
      <vt:lpstr>PROTEGER EL PAIS? SI</vt:lpstr>
      <vt:lpstr>Que tal eEspaña, hoy?</vt:lpstr>
      <vt:lpstr>Y ayer?</vt:lpstr>
      <vt:lpstr>NUNCA MAS ESO!!!</vt:lpstr>
      <vt:lpstr>UN PAIS FUERTE IMPLICA</vt:lpstr>
      <vt:lpstr>Porque no todo es guerra</vt:lpstr>
      <vt:lpstr>Novato ? Tu eres el futuro del pais</vt:lpstr>
      <vt:lpstr>Ayuda para novatos : </vt:lpstr>
      <vt:lpstr>Expertos en economia</vt:lpstr>
      <vt:lpstr>Canales de comunicacion Porque aunque sabemos donde vamos, queremos que lo sepas tu tambien</vt:lpstr>
      <vt:lpstr>PRESENTATION DE LA PEÑA</vt:lpstr>
      <vt:lpstr>Vice-Presidente</vt:lpstr>
      <vt:lpstr>Instituto de Ayuda al Novato</vt:lpstr>
      <vt:lpstr>Ministerio de Economia</vt:lpstr>
      <vt:lpstr>Ministerio de eNacimientos</vt:lpstr>
      <vt:lpstr>Ministerio de Cultura y Ocio</vt:lpstr>
      <vt:lpstr>MoFA</vt:lpstr>
      <vt:lpstr>Ministerio de Defensa</vt:lpstr>
      <vt:lpstr>Présentation PowerPoint</vt:lpstr>
      <vt:lpstr>Objectivos del ministerio</vt:lpstr>
      <vt:lpstr>Ministerio de comunicacion</vt:lpstr>
      <vt:lpstr>Outro :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CANDIDATURA AL CARGO  DE PRESIDENTE</dc:title>
  <dc:creator>Eddy DELGADO</dc:creator>
  <cp:lastModifiedBy>Eddy DELGADO</cp:lastModifiedBy>
  <cp:revision>29</cp:revision>
  <dcterms:created xsi:type="dcterms:W3CDTF">2012-05-07T10:56:32Z</dcterms:created>
  <dcterms:modified xsi:type="dcterms:W3CDTF">2012-05-09T12:15:55Z</dcterms:modified>
</cp:coreProperties>
</file>