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tags/tag1.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1" r:id="rId1"/>
  </p:sldMasterIdLst>
  <p:notesMasterIdLst>
    <p:notesMasterId r:id="rId17"/>
  </p:notesMasterIdLst>
  <p:sldIdLst>
    <p:sldId id="262" r:id="rId2"/>
    <p:sldId id="266" r:id="rId3"/>
    <p:sldId id="279" r:id="rId4"/>
    <p:sldId id="282" r:id="rId5"/>
    <p:sldId id="271" r:id="rId6"/>
    <p:sldId id="278" r:id="rId7"/>
    <p:sldId id="281" r:id="rId8"/>
    <p:sldId id="269" r:id="rId9"/>
    <p:sldId id="274" r:id="rId10"/>
    <p:sldId id="275" r:id="rId11"/>
    <p:sldId id="276" r:id="rId12"/>
    <p:sldId id="268" r:id="rId13"/>
    <p:sldId id="270" r:id="rId14"/>
    <p:sldId id="283" r:id="rId15"/>
    <p:sldId id="265" r:id="rId1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otel" id="{939E8612-F8FA-4036-A1F5-88399EDE959F}">
          <p14:sldIdLst>
            <p14:sldId id="262"/>
            <p14:sldId id="266"/>
            <p14:sldId id="279"/>
            <p14:sldId id="282"/>
            <p14:sldId id="271"/>
            <p14:sldId id="278"/>
          </p14:sldIdLst>
        </p14:section>
        <p14:section name="Activité" id="{48E95D9D-AFAD-4F9A-963D-9816AEEC0C14}">
          <p14:sldIdLst>
            <p14:sldId id="281"/>
            <p14:sldId id="269"/>
            <p14:sldId id="274"/>
            <p14:sldId id="275"/>
            <p14:sldId id="276"/>
            <p14:sldId id="268"/>
            <p14:sldId id="270"/>
          </p14:sldIdLst>
        </p14:section>
        <p14:section name="Contact Us" id="{99D1FA4A-A2CF-49E3-9F7E-915B59006090}">
          <p14:sldIdLst>
            <p14:sldId id="283"/>
            <p14:sldId id="265"/>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anii" initials="V"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2F00"/>
    <a:srgbClr val="409919"/>
    <a:srgbClr val="C9DB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19" autoAdjust="0"/>
    <p:restoredTop sz="92670" autoAdjust="0"/>
  </p:normalViewPr>
  <p:slideViewPr>
    <p:cSldViewPr>
      <p:cViewPr>
        <p:scale>
          <a:sx n="60" d="100"/>
          <a:sy n="60" d="100"/>
        </p:scale>
        <p:origin x="-720" y="-288"/>
      </p:cViewPr>
      <p:guideLst>
        <p:guide orient="horz" pos="2160"/>
        <p:guide pos="2880"/>
      </p:guideLst>
    </p:cSldViewPr>
  </p:slideViewPr>
  <p:outlineViewPr>
    <p:cViewPr>
      <p:scale>
        <a:sx n="33" d="100"/>
        <a:sy n="33" d="100"/>
      </p:scale>
      <p:origin x="0" y="1818"/>
    </p:cViewPr>
  </p:outlineViewPr>
  <p:notesTextViewPr>
    <p:cViewPr>
      <p:scale>
        <a:sx n="1" d="1"/>
        <a:sy n="1" d="1"/>
      </p:scale>
      <p:origin x="0" y="0"/>
    </p:cViewPr>
  </p:notesTextViewPr>
  <p:sorterViewPr>
    <p:cViewPr>
      <p:scale>
        <a:sx n="100" d="100"/>
        <a:sy n="100" d="100"/>
      </p:scale>
      <p:origin x="0" y="108"/>
    </p:cViewPr>
  </p:sorterViewPr>
  <p:notesViewPr>
    <p:cSldViewPr>
      <p:cViewPr varScale="1">
        <p:scale>
          <a:sx n="57" d="100"/>
          <a:sy n="57" d="100"/>
        </p:scale>
        <p:origin x="-183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ata2.xml.rels><?xml version="1.0" encoding="UTF-8" standalone="yes"?>
<Relationships xmlns="http://schemas.openxmlformats.org/package/2006/relationships"><Relationship Id="rId1" Type="http://schemas.openxmlformats.org/officeDocument/2006/relationships/image" Target="../media/image13.jpeg"/></Relationships>
</file>

<file path=ppt/diagrams/_rels/data3.xml.rels><?xml version="1.0" encoding="UTF-8" standalone="yes"?>
<Relationships xmlns="http://schemas.openxmlformats.org/package/2006/relationships"><Relationship Id="rId1" Type="http://schemas.openxmlformats.org/officeDocument/2006/relationships/image" Target="../media/image18.jpg"/></Relationships>
</file>

<file path=ppt/diagrams/_rels/data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image" Target="../media/image41.jpg"/></Relationships>
</file>

<file path=ppt/diagrams/_rels/drawing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image" Target="../media/image1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3.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8.jpg"/></Relationships>
</file>

<file path=ppt/diagrams/_rels/drawing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image" Target="../media/image41.jp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814F78-C798-4F67-B3D5-6C93E77D33F7}" type="doc">
      <dgm:prSet loTypeId="urn:microsoft.com/office/officeart/2008/layout/BubblePictureList" loCatId="picture" qsTypeId="urn:microsoft.com/office/officeart/2005/8/quickstyle/3d7" qsCatId="3D" csTypeId="urn:microsoft.com/office/officeart/2005/8/colors/colorful1" csCatId="colorful" phldr="1"/>
      <dgm:spPr/>
      <dgm:t>
        <a:bodyPr/>
        <a:lstStyle/>
        <a:p>
          <a:endParaRPr lang="fr-FR"/>
        </a:p>
      </dgm:t>
    </dgm:pt>
    <dgm:pt modelId="{C805B278-883F-4455-94A1-048CBF282642}">
      <dgm:prSet phldrT="[Texte]" custT="1"/>
      <dgm:spPr/>
      <dgm:t>
        <a:bodyPr/>
        <a:lstStyle/>
        <a:p>
          <a:pPr marL="0" lvl="0" algn="l" defTabSz="1911350" rtl="0" eaLnBrk="1" latinLnBrk="0" hangingPunct="1">
            <a:lnSpc>
              <a:spcPct val="90000"/>
            </a:lnSpc>
            <a:spcBef>
              <a:spcPct val="0"/>
            </a:spcBef>
            <a:spcAft>
              <a:spcPct val="35000"/>
            </a:spcAft>
          </a:pPr>
          <a:r>
            <a:rPr kumimoji="0" lang="fr-FR" sz="3600" kern="1200" smtClean="0">
              <a:effectLst>
                <a:outerShdw blurRad="50000" dist="30000" dir="5400000" algn="tl" rotWithShape="0">
                  <a:srgbClr val="000000">
                    <a:alpha val="30000"/>
                  </a:srgbClr>
                </a:outerShdw>
              </a:effectLst>
              <a:latin typeface="Brush Script MT" pitchFamily="66" charset="0"/>
              <a:ea typeface="+mj-ea"/>
              <a:cs typeface="+mj-cs"/>
            </a:rPr>
            <a:t>BathRoom</a:t>
          </a:r>
          <a:endParaRPr kumimoji="0" lang="fr-FR" sz="3600" kern="1200" dirty="0">
            <a:effectLst>
              <a:outerShdw blurRad="50000" dist="30000" dir="5400000" algn="tl" rotWithShape="0">
                <a:srgbClr val="000000">
                  <a:alpha val="30000"/>
                </a:srgbClr>
              </a:outerShdw>
            </a:effectLst>
            <a:latin typeface="Brush Script MT" pitchFamily="66" charset="0"/>
            <a:ea typeface="+mj-ea"/>
            <a:cs typeface="+mj-cs"/>
          </a:endParaRPr>
        </a:p>
      </dgm:t>
    </dgm:pt>
    <dgm:pt modelId="{BF9D882C-C870-4572-B1E5-E1EEF3FAF2BB}" type="parTrans" cxnId="{6FEADBD8-349B-4292-920C-3D8F3147FE22}">
      <dgm:prSet/>
      <dgm:spPr/>
      <dgm:t>
        <a:bodyPr/>
        <a:lstStyle/>
        <a:p>
          <a:endParaRPr lang="fr-FR"/>
        </a:p>
      </dgm:t>
    </dgm:pt>
    <dgm:pt modelId="{2142EDF2-CC31-47B0-84EE-214FC408514D}" type="sibTrans" cxnId="{6FEADBD8-349B-4292-920C-3D8F3147FE22}">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t>
        <a:bodyPr/>
        <a:lstStyle/>
        <a:p>
          <a:endParaRPr lang="fr-FR"/>
        </a:p>
      </dgm:t>
    </dgm:pt>
    <dgm:pt modelId="{37AFB8E9-667D-49BB-8680-4E59BA4816EA}">
      <dgm:prSet phldrT="[Texte]" custT="1"/>
      <dgm:spPr/>
      <dgm:t>
        <a:bodyPr/>
        <a:lstStyle/>
        <a:p>
          <a:pPr marL="0" lvl="0" algn="l" defTabSz="1911350" rtl="0" eaLnBrk="1" latinLnBrk="0" hangingPunct="1">
            <a:lnSpc>
              <a:spcPct val="90000"/>
            </a:lnSpc>
            <a:spcBef>
              <a:spcPct val="0"/>
            </a:spcBef>
            <a:spcAft>
              <a:spcPct val="35000"/>
            </a:spcAft>
          </a:pPr>
          <a:r>
            <a:rPr kumimoji="0" lang="fr-FR" sz="3600" kern="1200" smtClean="0">
              <a:effectLst>
                <a:outerShdw blurRad="50000" dist="30000" dir="5400000" algn="tl" rotWithShape="0">
                  <a:srgbClr val="000000">
                    <a:alpha val="30000"/>
                  </a:srgbClr>
                </a:outerShdw>
              </a:effectLst>
              <a:latin typeface="Brush Script MT" pitchFamily="66" charset="0"/>
              <a:ea typeface="+mj-ea"/>
              <a:cs typeface="+mj-cs"/>
            </a:rPr>
            <a:t>Kitchen</a:t>
          </a:r>
          <a:endParaRPr kumimoji="0" lang="fr-FR" sz="4300" kern="1200" dirty="0">
            <a:effectLst>
              <a:outerShdw blurRad="50000" dist="30000" dir="5400000" algn="tl" rotWithShape="0">
                <a:srgbClr val="000000">
                  <a:alpha val="30000"/>
                </a:srgbClr>
              </a:outerShdw>
            </a:effectLst>
            <a:latin typeface="Brush Script MT" pitchFamily="66" charset="0"/>
            <a:ea typeface="+mj-ea"/>
            <a:cs typeface="+mj-cs"/>
          </a:endParaRPr>
        </a:p>
      </dgm:t>
    </dgm:pt>
    <dgm:pt modelId="{C087AD5D-17E0-4FB4-A959-056BC1E5F960}" type="parTrans" cxnId="{73DB071E-A90B-44E2-A650-DF482E335699}">
      <dgm:prSet/>
      <dgm:spPr/>
      <dgm:t>
        <a:bodyPr/>
        <a:lstStyle/>
        <a:p>
          <a:endParaRPr lang="fr-FR"/>
        </a:p>
      </dgm:t>
    </dgm:pt>
    <dgm:pt modelId="{536750FF-A3FA-4D53-91E3-077F6A940AFC}" type="sibTrans" cxnId="{73DB071E-A90B-44E2-A650-DF482E335699}">
      <dgm:prSet/>
      <dgm:spPr/>
      <dgm:t>
        <a:bodyPr/>
        <a:lstStyle/>
        <a:p>
          <a:endParaRPr lang="fr-FR"/>
        </a:p>
      </dgm:t>
    </dgm:pt>
    <dgm:pt modelId="{4EC65EB2-A824-452F-BE8F-B5CC261A6E2F}">
      <dgm:prSet phldrT="[Texte]" custT="1"/>
      <dgm:spPr/>
      <dgm:t>
        <a:bodyPr/>
        <a:lstStyle/>
        <a:p>
          <a:pPr marL="0" lvl="0" algn="l" defTabSz="1911350" rtl="0" eaLnBrk="1" latinLnBrk="0" hangingPunct="1">
            <a:lnSpc>
              <a:spcPct val="90000"/>
            </a:lnSpc>
            <a:spcBef>
              <a:spcPct val="0"/>
            </a:spcBef>
            <a:spcAft>
              <a:spcPct val="35000"/>
            </a:spcAft>
          </a:pPr>
          <a:r>
            <a:rPr kumimoji="0" lang="fr-FR" sz="3600" kern="1200" smtClean="0">
              <a:effectLst>
                <a:outerShdw blurRad="50000" dist="30000" dir="5400000" algn="tl" rotWithShape="0">
                  <a:srgbClr val="000000">
                    <a:alpha val="30000"/>
                  </a:srgbClr>
                </a:outerShdw>
              </a:effectLst>
              <a:latin typeface="Brush Script MT" pitchFamily="66" charset="0"/>
              <a:ea typeface="+mj-ea"/>
              <a:cs typeface="+mj-cs"/>
            </a:rPr>
            <a:t> LivingRoom</a:t>
          </a:r>
          <a:endParaRPr kumimoji="0" lang="fr-FR" sz="3600" kern="1200" dirty="0">
            <a:effectLst>
              <a:outerShdw blurRad="50000" dist="30000" dir="5400000" algn="tl" rotWithShape="0">
                <a:srgbClr val="000000">
                  <a:alpha val="30000"/>
                </a:srgbClr>
              </a:outerShdw>
            </a:effectLst>
            <a:latin typeface="Brush Script MT" pitchFamily="66" charset="0"/>
            <a:ea typeface="+mj-ea"/>
            <a:cs typeface="+mj-cs"/>
          </a:endParaRPr>
        </a:p>
      </dgm:t>
    </dgm:pt>
    <dgm:pt modelId="{0F770864-E14B-48FB-97FA-965E3E30537C}" type="sibTrans" cxnId="{C576541F-3442-47F2-B6D2-B0668BEC727B}">
      <dgm:prSet/>
      <dgm:spPr/>
      <dgm:t>
        <a:bodyPr/>
        <a:lstStyle/>
        <a:p>
          <a:endParaRPr lang="fr-FR"/>
        </a:p>
      </dgm:t>
    </dgm:pt>
    <dgm:pt modelId="{1705DDFB-1572-40D7-8765-1D2F3AEC5E21}" type="parTrans" cxnId="{C576541F-3442-47F2-B6D2-B0668BEC727B}">
      <dgm:prSet/>
      <dgm:spPr/>
      <dgm:t>
        <a:bodyPr/>
        <a:lstStyle/>
        <a:p>
          <a:endParaRPr lang="fr-FR"/>
        </a:p>
      </dgm:t>
    </dgm:pt>
    <dgm:pt modelId="{5B5F3F28-C6EC-430B-A331-AF7C4221A528}">
      <dgm:prSet phldrT="[Texte]" custT="1"/>
      <dgm:spPr/>
      <dgm:t>
        <a:bodyPr/>
        <a:lstStyle/>
        <a:p>
          <a:pPr marL="0" lvl="0" algn="l" defTabSz="1911350" rtl="0" eaLnBrk="1" latinLnBrk="0" hangingPunct="1">
            <a:lnSpc>
              <a:spcPct val="90000"/>
            </a:lnSpc>
            <a:spcBef>
              <a:spcPct val="0"/>
            </a:spcBef>
            <a:spcAft>
              <a:spcPct val="35000"/>
            </a:spcAft>
          </a:pPr>
          <a:r>
            <a:rPr kumimoji="0" lang="fr-FR" sz="4300" kern="1200" smtClean="0">
              <a:effectLst>
                <a:outerShdw blurRad="50000" dist="30000" dir="5400000" algn="tl" rotWithShape="0">
                  <a:srgbClr val="000000">
                    <a:alpha val="30000"/>
                  </a:srgbClr>
                </a:outerShdw>
              </a:effectLst>
              <a:latin typeface="Brush Script MT" pitchFamily="66" charset="0"/>
              <a:ea typeface="+mj-ea"/>
              <a:cs typeface="+mj-cs"/>
            </a:rPr>
            <a:t>  </a:t>
          </a:r>
        </a:p>
        <a:p>
          <a:pPr marL="0" lvl="0" algn="l" defTabSz="1911350" rtl="0" eaLnBrk="1" latinLnBrk="0" hangingPunct="1">
            <a:lnSpc>
              <a:spcPct val="90000"/>
            </a:lnSpc>
            <a:spcBef>
              <a:spcPct val="0"/>
            </a:spcBef>
            <a:spcAft>
              <a:spcPct val="35000"/>
            </a:spcAft>
          </a:pPr>
          <a:r>
            <a:rPr kumimoji="0" lang="fr-FR" sz="3600" kern="1200" smtClean="0">
              <a:effectLst>
                <a:outerShdw blurRad="50000" dist="30000" dir="5400000" algn="tl" rotWithShape="0">
                  <a:srgbClr val="000000">
                    <a:alpha val="30000"/>
                  </a:srgbClr>
                </a:outerShdw>
              </a:effectLst>
              <a:latin typeface="Brush Script MT" pitchFamily="66" charset="0"/>
              <a:ea typeface="+mj-ea"/>
              <a:cs typeface="+mj-cs"/>
            </a:rPr>
            <a:t>    BedRoom</a:t>
          </a:r>
          <a:endParaRPr kumimoji="0" lang="fr-FR" sz="3600" kern="1200" dirty="0">
            <a:effectLst>
              <a:outerShdw blurRad="50000" dist="30000" dir="5400000" algn="tl" rotWithShape="0">
                <a:srgbClr val="000000">
                  <a:alpha val="30000"/>
                </a:srgbClr>
              </a:outerShdw>
            </a:effectLst>
            <a:latin typeface="Brush Script MT" pitchFamily="66" charset="0"/>
            <a:ea typeface="+mj-ea"/>
            <a:cs typeface="+mj-cs"/>
          </a:endParaRPr>
        </a:p>
      </dgm:t>
    </dgm:pt>
    <dgm:pt modelId="{BFC41371-3111-46A8-B6A5-1B4495E755C0}" type="sibTrans" cxnId="{4DEAC15B-347C-4D94-B470-5B7460471241}">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t>
        <a:bodyPr/>
        <a:lstStyle/>
        <a:p>
          <a:endParaRPr lang="fr-FR"/>
        </a:p>
      </dgm:t>
    </dgm:pt>
    <dgm:pt modelId="{6162047B-D3B3-4918-A171-F55828559505}" type="parTrans" cxnId="{4DEAC15B-347C-4D94-B470-5B7460471241}">
      <dgm:prSet/>
      <dgm:spPr/>
      <dgm:t>
        <a:bodyPr/>
        <a:lstStyle/>
        <a:p>
          <a:endParaRPr lang="fr-FR"/>
        </a:p>
      </dgm:t>
    </dgm:pt>
    <dgm:pt modelId="{4D66B60C-2BAB-4E11-9C33-1A0E9348FAFB}">
      <dgm:prSet phldrT="[Texte]" custT="1"/>
      <dgm:spPr/>
      <dgm:t>
        <a:bodyPr/>
        <a:lstStyle/>
        <a:p>
          <a:r>
            <a:rPr kumimoji="0" lang="fr-FR" sz="800" kern="1200" smtClean="0">
              <a:effectLst>
                <a:outerShdw blurRad="50000" dist="30000" dir="5400000" algn="tl" rotWithShape="0">
                  <a:srgbClr val="000000">
                    <a:alpha val="30000"/>
                  </a:srgbClr>
                </a:outerShdw>
              </a:effectLst>
              <a:latin typeface="Brush Script MT" pitchFamily="66" charset="0"/>
              <a:ea typeface="+mj-ea"/>
              <a:cs typeface="+mj-cs"/>
            </a:rPr>
            <a:t>.</a:t>
          </a:r>
          <a:endParaRPr kumimoji="0" lang="fr-FR" sz="800" kern="1200" dirty="0">
            <a:effectLst>
              <a:outerShdw blurRad="50000" dist="30000" dir="5400000" algn="tl" rotWithShape="0">
                <a:srgbClr val="000000">
                  <a:alpha val="30000"/>
                </a:srgbClr>
              </a:outerShdw>
            </a:effectLst>
            <a:latin typeface="Brush Script MT" pitchFamily="66" charset="0"/>
            <a:ea typeface="+mj-ea"/>
            <a:cs typeface="+mj-cs"/>
          </a:endParaRPr>
        </a:p>
      </dgm:t>
    </dgm:pt>
    <dgm:pt modelId="{8FB41735-AC6B-460D-82AE-574492D48318}" type="sibTrans" cxnId="{E2B9C704-DD53-406E-95BD-84DC44270773}">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dgm:spPr>
      <dgm:t>
        <a:bodyPr/>
        <a:lstStyle/>
        <a:p>
          <a:endParaRPr lang="fr-FR"/>
        </a:p>
      </dgm:t>
    </dgm:pt>
    <dgm:pt modelId="{242EC701-F11D-4D35-A0EA-E08EFBFCB3AE}" type="parTrans" cxnId="{E2B9C704-DD53-406E-95BD-84DC44270773}">
      <dgm:prSet/>
      <dgm:spPr/>
      <dgm:t>
        <a:bodyPr/>
        <a:lstStyle/>
        <a:p>
          <a:endParaRPr lang="fr-FR"/>
        </a:p>
      </dgm:t>
    </dgm:pt>
    <dgm:pt modelId="{262CEEFC-1CD8-4C22-AA94-B894A868B546}" type="pres">
      <dgm:prSet presAssocID="{DA814F78-C798-4F67-B3D5-6C93E77D33F7}" presName="Name0" presStyleCnt="0">
        <dgm:presLayoutVars>
          <dgm:chMax val="8"/>
          <dgm:chPref val="8"/>
          <dgm:dir/>
        </dgm:presLayoutVars>
      </dgm:prSet>
      <dgm:spPr/>
      <dgm:t>
        <a:bodyPr/>
        <a:lstStyle/>
        <a:p>
          <a:endParaRPr lang="fr-FR"/>
        </a:p>
      </dgm:t>
    </dgm:pt>
    <dgm:pt modelId="{82A806A8-6D00-4575-B7BC-4772FBCABD82}" type="pres">
      <dgm:prSet presAssocID="{4D66B60C-2BAB-4E11-9C33-1A0E9348FAFB}" presName="parent_text_1" presStyleLbl="revTx" presStyleIdx="0" presStyleCnt="5">
        <dgm:presLayoutVars>
          <dgm:chMax val="0"/>
          <dgm:chPref val="0"/>
          <dgm:bulletEnabled val="1"/>
        </dgm:presLayoutVars>
      </dgm:prSet>
      <dgm:spPr/>
      <dgm:t>
        <a:bodyPr/>
        <a:lstStyle/>
        <a:p>
          <a:endParaRPr lang="fr-FR"/>
        </a:p>
      </dgm:t>
    </dgm:pt>
    <dgm:pt modelId="{C172E751-00DF-4809-89D2-B7C9EF952F18}" type="pres">
      <dgm:prSet presAssocID="{4D66B60C-2BAB-4E11-9C33-1A0E9348FAFB}" presName="image_accent_1" presStyleCnt="0"/>
      <dgm:spPr/>
      <dgm:t>
        <a:bodyPr/>
        <a:lstStyle/>
        <a:p>
          <a:endParaRPr lang="fr-FR"/>
        </a:p>
      </dgm:t>
    </dgm:pt>
    <dgm:pt modelId="{7376EBFB-DA5F-4826-8369-BF32C78A7486}" type="pres">
      <dgm:prSet presAssocID="{4D66B60C-2BAB-4E11-9C33-1A0E9348FAFB}" presName="imageAccentRepeatNode" presStyleLbl="alignNode1" presStyleIdx="0" presStyleCnt="9" custScaleX="121000" custScaleY="121000" custLinFactNeighborX="-65688" custLinFactNeighborY="-12556"/>
      <dgm:spPr>
        <a:solidFill>
          <a:srgbClr val="F62F00"/>
        </a:solidFill>
      </dgm:spPr>
      <dgm:t>
        <a:bodyPr/>
        <a:lstStyle/>
        <a:p>
          <a:endParaRPr lang="fr-FR"/>
        </a:p>
      </dgm:t>
    </dgm:pt>
    <dgm:pt modelId="{198BAAFF-8300-4BD0-AE00-AE8254D9036C}" type="pres">
      <dgm:prSet presAssocID="{4D66B60C-2BAB-4E11-9C33-1A0E9348FAFB}" presName="accent_1" presStyleLbl="alignNode1" presStyleIdx="1" presStyleCnt="9">
        <dgm:style>
          <a:lnRef idx="0">
            <a:schemeClr val="accent2"/>
          </a:lnRef>
          <a:fillRef idx="3">
            <a:schemeClr val="accent2"/>
          </a:fillRef>
          <a:effectRef idx="3">
            <a:schemeClr val="accent2"/>
          </a:effectRef>
          <a:fontRef idx="minor">
            <a:schemeClr val="lt1"/>
          </a:fontRef>
        </dgm:style>
      </dgm:prSet>
      <dgm:spPr/>
      <dgm:t>
        <a:bodyPr/>
        <a:lstStyle/>
        <a:p>
          <a:endParaRPr lang="fr-FR"/>
        </a:p>
      </dgm:t>
    </dgm:pt>
    <dgm:pt modelId="{510CF363-2F7B-4D12-8948-BEC7867EB90C}" type="pres">
      <dgm:prSet presAssocID="{8FB41735-AC6B-460D-82AE-574492D48318}" presName="image_1" presStyleCnt="0"/>
      <dgm:spPr/>
      <dgm:t>
        <a:bodyPr/>
        <a:lstStyle/>
        <a:p>
          <a:endParaRPr lang="fr-FR"/>
        </a:p>
      </dgm:t>
    </dgm:pt>
    <dgm:pt modelId="{A12DBC98-A051-4303-BD6B-BF0F78969517}" type="pres">
      <dgm:prSet presAssocID="{8FB41735-AC6B-460D-82AE-574492D48318}" presName="imageRepeatNode" presStyleLbl="fgImgPlace1" presStyleIdx="0" presStyleCnt="5" custScaleX="121000" custScaleY="121000" custLinFactNeighborX="-67175" custLinFactNeighborY="-15335"/>
      <dgm:spPr/>
      <dgm:t>
        <a:bodyPr/>
        <a:lstStyle/>
        <a:p>
          <a:endParaRPr lang="fr-FR"/>
        </a:p>
      </dgm:t>
    </dgm:pt>
    <dgm:pt modelId="{7DCA9D28-7EE4-4CAA-84CC-3EC9F2F8A695}" type="pres">
      <dgm:prSet presAssocID="{5B5F3F28-C6EC-430B-A331-AF7C4221A528}" presName="parent_text_2" presStyleLbl="revTx" presStyleIdx="1" presStyleCnt="5">
        <dgm:presLayoutVars>
          <dgm:chMax val="0"/>
          <dgm:chPref val="0"/>
          <dgm:bulletEnabled val="1"/>
        </dgm:presLayoutVars>
      </dgm:prSet>
      <dgm:spPr/>
      <dgm:t>
        <a:bodyPr/>
        <a:lstStyle/>
        <a:p>
          <a:endParaRPr lang="fr-FR"/>
        </a:p>
      </dgm:t>
    </dgm:pt>
    <dgm:pt modelId="{46955EC6-E46B-4345-ABBE-BD294B2A035C}" type="pres">
      <dgm:prSet presAssocID="{5B5F3F28-C6EC-430B-A331-AF7C4221A528}" presName="image_accent_2" presStyleCnt="0"/>
      <dgm:spPr/>
      <dgm:t>
        <a:bodyPr/>
        <a:lstStyle/>
        <a:p>
          <a:endParaRPr lang="fr-FR"/>
        </a:p>
      </dgm:t>
    </dgm:pt>
    <dgm:pt modelId="{2DC9BD83-2EB8-4268-8C5C-20C91AF5EFE0}" type="pres">
      <dgm:prSet presAssocID="{5B5F3F28-C6EC-430B-A331-AF7C4221A528}" presName="imageAccentRepeatNode" presStyleLbl="alignNode1" presStyleIdx="2" presStyleCnt="9" custScaleX="194872" custScaleY="194872" custLinFactNeighborX="15739" custLinFactNeighborY="21417">
        <dgm:style>
          <a:lnRef idx="0">
            <a:schemeClr val="accent2"/>
          </a:lnRef>
          <a:fillRef idx="3">
            <a:schemeClr val="accent2"/>
          </a:fillRef>
          <a:effectRef idx="3">
            <a:schemeClr val="accent2"/>
          </a:effectRef>
          <a:fontRef idx="minor">
            <a:schemeClr val="lt1"/>
          </a:fontRef>
        </dgm:style>
      </dgm:prSet>
      <dgm:spPr>
        <a:ln>
          <a:solidFill>
            <a:schemeClr val="accent2"/>
          </a:solidFill>
        </a:ln>
      </dgm:spPr>
      <dgm:t>
        <a:bodyPr/>
        <a:lstStyle/>
        <a:p>
          <a:endParaRPr lang="fr-FR"/>
        </a:p>
      </dgm:t>
    </dgm:pt>
    <dgm:pt modelId="{DCB5DF5E-F465-43BA-B069-193B1034DCC1}" type="pres">
      <dgm:prSet presAssocID="{BFC41371-3111-46A8-B6A5-1B4495E755C0}" presName="image_2" presStyleCnt="0"/>
      <dgm:spPr/>
      <dgm:t>
        <a:bodyPr/>
        <a:lstStyle/>
        <a:p>
          <a:endParaRPr lang="fr-FR"/>
        </a:p>
      </dgm:t>
    </dgm:pt>
    <dgm:pt modelId="{C217C428-16B7-4D89-8CAC-26010EA77B87}" type="pres">
      <dgm:prSet presAssocID="{BFC41371-3111-46A8-B6A5-1B4495E755C0}" presName="imageRepeatNode" presStyleLbl="fgImgPlace1" presStyleIdx="1" presStyleCnt="5" custScaleX="194872" custScaleY="194872" custLinFactNeighborX="18114" custLinFactNeighborY="23859"/>
      <dgm:spPr/>
      <dgm:t>
        <a:bodyPr/>
        <a:lstStyle/>
        <a:p>
          <a:endParaRPr lang="fr-FR"/>
        </a:p>
      </dgm:t>
    </dgm:pt>
    <dgm:pt modelId="{B809C220-8181-47CD-8E02-054DB303DD04}" type="pres">
      <dgm:prSet presAssocID="{4EC65EB2-A824-452F-BE8F-B5CC261A6E2F}" presName="image_accent_3" presStyleCnt="0"/>
      <dgm:spPr/>
      <dgm:t>
        <a:bodyPr/>
        <a:lstStyle/>
        <a:p>
          <a:endParaRPr lang="fr-FR"/>
        </a:p>
      </dgm:t>
    </dgm:pt>
    <dgm:pt modelId="{F5189260-EB38-43F1-BCD6-366583B30A9C}" type="pres">
      <dgm:prSet presAssocID="{4EC65EB2-A824-452F-BE8F-B5CC261A6E2F}" presName="imageAccentRepeatNode" presStyleLbl="alignNode1" presStyleIdx="3" presStyleCnt="9" custScaleX="146410" custScaleY="146410">
        <dgm:style>
          <a:lnRef idx="0">
            <a:schemeClr val="accent2"/>
          </a:lnRef>
          <a:fillRef idx="3">
            <a:schemeClr val="accent2"/>
          </a:fillRef>
          <a:effectRef idx="3">
            <a:schemeClr val="accent2"/>
          </a:effectRef>
          <a:fontRef idx="minor">
            <a:schemeClr val="lt1"/>
          </a:fontRef>
        </dgm:style>
      </dgm:prSet>
      <dgm:spPr>
        <a:ln>
          <a:solidFill>
            <a:schemeClr val="accent2"/>
          </a:solidFill>
        </a:ln>
      </dgm:spPr>
      <dgm:t>
        <a:bodyPr/>
        <a:lstStyle/>
        <a:p>
          <a:endParaRPr lang="fr-FR"/>
        </a:p>
      </dgm:t>
    </dgm:pt>
    <dgm:pt modelId="{0448E0A2-487C-41BE-851B-25316111D70A}" type="pres">
      <dgm:prSet presAssocID="{4EC65EB2-A824-452F-BE8F-B5CC261A6E2F}" presName="parent_text_3" presStyleLbl="revTx" presStyleIdx="2" presStyleCnt="5">
        <dgm:presLayoutVars>
          <dgm:chMax val="0"/>
          <dgm:chPref val="0"/>
          <dgm:bulletEnabled val="1"/>
        </dgm:presLayoutVars>
      </dgm:prSet>
      <dgm:spPr/>
      <dgm:t>
        <a:bodyPr/>
        <a:lstStyle/>
        <a:p>
          <a:endParaRPr lang="fr-FR"/>
        </a:p>
      </dgm:t>
    </dgm:pt>
    <dgm:pt modelId="{409684A4-B2DB-4076-AE1A-929A9D80C315}" type="pres">
      <dgm:prSet presAssocID="{4EC65EB2-A824-452F-BE8F-B5CC261A6E2F}" presName="accent_2" presStyleLbl="alignNode1" presStyleIdx="4" presStyleCnt="9">
        <dgm:style>
          <a:lnRef idx="0">
            <a:schemeClr val="accent2"/>
          </a:lnRef>
          <a:fillRef idx="3">
            <a:schemeClr val="accent2"/>
          </a:fillRef>
          <a:effectRef idx="3">
            <a:schemeClr val="accent2"/>
          </a:effectRef>
          <a:fontRef idx="minor">
            <a:schemeClr val="lt1"/>
          </a:fontRef>
        </dgm:style>
      </dgm:prSet>
      <dgm:spPr/>
      <dgm:t>
        <a:bodyPr/>
        <a:lstStyle/>
        <a:p>
          <a:endParaRPr lang="fr-FR"/>
        </a:p>
      </dgm:t>
    </dgm:pt>
    <dgm:pt modelId="{3A03DA4C-ED28-4EC1-BC60-77801D3BB0AC}" type="pres">
      <dgm:prSet presAssocID="{4EC65EB2-A824-452F-BE8F-B5CC261A6E2F}" presName="accent_3" presStyleLbl="alignNode1" presStyleIdx="5" presStyleCnt="9"/>
      <dgm:spPr/>
      <dgm:t>
        <a:bodyPr/>
        <a:lstStyle/>
        <a:p>
          <a:endParaRPr lang="fr-FR"/>
        </a:p>
      </dgm:t>
    </dgm:pt>
    <dgm:pt modelId="{12DD3410-FC44-4879-9067-AFC585411C09}" type="pres">
      <dgm:prSet presAssocID="{0F770864-E14B-48FB-97FA-965E3E30537C}" presName="image_3" presStyleCnt="0"/>
      <dgm:spPr/>
      <dgm:t>
        <a:bodyPr/>
        <a:lstStyle/>
        <a:p>
          <a:endParaRPr lang="fr-FR"/>
        </a:p>
      </dgm:t>
    </dgm:pt>
    <dgm:pt modelId="{0508601F-2378-471F-B1EF-576A638FB084}" type="pres">
      <dgm:prSet presAssocID="{0F770864-E14B-48FB-97FA-965E3E30537C}" presName="imageRepeatNode" presStyleLbl="fgImgPlace1" presStyleIdx="2" presStyleCnt="5" custScaleX="146410" custScaleY="146410"/>
      <dgm:spPr/>
      <dgm:t>
        <a:bodyPr/>
        <a:lstStyle/>
        <a:p>
          <a:endParaRPr lang="fr-FR"/>
        </a:p>
      </dgm:t>
    </dgm:pt>
    <dgm:pt modelId="{CD5EBA28-B5C3-4AEB-97B5-B068DD285758}" type="pres">
      <dgm:prSet presAssocID="{C805B278-883F-4455-94A1-048CBF282642}" presName="image_accent_4" presStyleCnt="0"/>
      <dgm:spPr/>
      <dgm:t>
        <a:bodyPr/>
        <a:lstStyle/>
        <a:p>
          <a:endParaRPr lang="fr-FR"/>
        </a:p>
      </dgm:t>
    </dgm:pt>
    <dgm:pt modelId="{D4FD0C12-43ED-44BE-979F-EBB161CB36A5}" type="pres">
      <dgm:prSet presAssocID="{C805B278-883F-4455-94A1-048CBF282642}" presName="imageAccentRepeatNode" presStyleLbl="alignNode1" presStyleIdx="6" presStyleCnt="9" custScaleX="133100" custScaleY="133100">
        <dgm:style>
          <a:lnRef idx="0">
            <a:schemeClr val="accent2"/>
          </a:lnRef>
          <a:fillRef idx="3">
            <a:schemeClr val="accent2"/>
          </a:fillRef>
          <a:effectRef idx="3">
            <a:schemeClr val="accent2"/>
          </a:effectRef>
          <a:fontRef idx="minor">
            <a:schemeClr val="lt1"/>
          </a:fontRef>
        </dgm:style>
      </dgm:prSet>
      <dgm:spPr>
        <a:ln>
          <a:solidFill>
            <a:schemeClr val="accent2"/>
          </a:solidFill>
        </a:ln>
      </dgm:spPr>
      <dgm:t>
        <a:bodyPr/>
        <a:lstStyle/>
        <a:p>
          <a:endParaRPr lang="fr-FR"/>
        </a:p>
      </dgm:t>
    </dgm:pt>
    <dgm:pt modelId="{E9EC0D87-632B-4505-AEB9-959DCACF0488}" type="pres">
      <dgm:prSet presAssocID="{C805B278-883F-4455-94A1-048CBF282642}" presName="parent_text_4" presStyleLbl="revTx" presStyleIdx="3" presStyleCnt="5">
        <dgm:presLayoutVars>
          <dgm:chMax val="0"/>
          <dgm:chPref val="0"/>
          <dgm:bulletEnabled val="1"/>
        </dgm:presLayoutVars>
      </dgm:prSet>
      <dgm:spPr/>
      <dgm:t>
        <a:bodyPr/>
        <a:lstStyle/>
        <a:p>
          <a:endParaRPr lang="fr-FR"/>
        </a:p>
      </dgm:t>
    </dgm:pt>
    <dgm:pt modelId="{270ABA14-FC8B-4D68-90C0-31F69F79F94F}" type="pres">
      <dgm:prSet presAssocID="{C805B278-883F-4455-94A1-048CBF282642}" presName="accent_4" presStyleLbl="alignNode1" presStyleIdx="7" presStyleCnt="9"/>
      <dgm:spPr/>
      <dgm:t>
        <a:bodyPr/>
        <a:lstStyle/>
        <a:p>
          <a:endParaRPr lang="fr-FR"/>
        </a:p>
      </dgm:t>
    </dgm:pt>
    <dgm:pt modelId="{D1E74780-75C7-4BD6-883F-0AEB63AEC3FE}" type="pres">
      <dgm:prSet presAssocID="{2142EDF2-CC31-47B0-84EE-214FC408514D}" presName="image_4" presStyleCnt="0"/>
      <dgm:spPr/>
      <dgm:t>
        <a:bodyPr/>
        <a:lstStyle/>
        <a:p>
          <a:endParaRPr lang="fr-FR"/>
        </a:p>
      </dgm:t>
    </dgm:pt>
    <dgm:pt modelId="{9F83624D-C1E5-437B-8B65-EB73C2771278}" type="pres">
      <dgm:prSet presAssocID="{2142EDF2-CC31-47B0-84EE-214FC408514D}" presName="imageRepeatNode" presStyleLbl="fgImgPlace1" presStyleIdx="3" presStyleCnt="5" custScaleX="133100" custScaleY="133100"/>
      <dgm:spPr/>
      <dgm:t>
        <a:bodyPr/>
        <a:lstStyle/>
        <a:p>
          <a:endParaRPr lang="fr-FR"/>
        </a:p>
      </dgm:t>
    </dgm:pt>
    <dgm:pt modelId="{363CD98D-7B3D-4457-A0F6-7D89FBAA28EB}" type="pres">
      <dgm:prSet presAssocID="{37AFB8E9-667D-49BB-8680-4E59BA4816EA}" presName="image_accent_5" presStyleCnt="0"/>
      <dgm:spPr/>
      <dgm:t>
        <a:bodyPr/>
        <a:lstStyle/>
        <a:p>
          <a:endParaRPr lang="fr-FR"/>
        </a:p>
      </dgm:t>
    </dgm:pt>
    <dgm:pt modelId="{BFB7A1F3-6D34-416A-9929-3035191669F7}" type="pres">
      <dgm:prSet presAssocID="{37AFB8E9-667D-49BB-8680-4E59BA4816EA}" presName="imageAccentRepeatNode" presStyleLbl="alignNode1" presStyleIdx="8" presStyleCnt="9" custScaleX="133100" custScaleY="133100">
        <dgm:style>
          <a:lnRef idx="0">
            <a:schemeClr val="accent2"/>
          </a:lnRef>
          <a:fillRef idx="3">
            <a:schemeClr val="accent2"/>
          </a:fillRef>
          <a:effectRef idx="3">
            <a:schemeClr val="accent2"/>
          </a:effectRef>
          <a:fontRef idx="minor">
            <a:schemeClr val="lt1"/>
          </a:fontRef>
        </dgm:style>
      </dgm:prSet>
      <dgm:spPr>
        <a:ln>
          <a:solidFill>
            <a:schemeClr val="accent2"/>
          </a:solidFill>
        </a:ln>
      </dgm:spPr>
      <dgm:t>
        <a:bodyPr/>
        <a:lstStyle/>
        <a:p>
          <a:endParaRPr lang="fr-FR"/>
        </a:p>
      </dgm:t>
    </dgm:pt>
    <dgm:pt modelId="{0A9A1485-829C-41C2-B9EA-CBFF6367F466}" type="pres">
      <dgm:prSet presAssocID="{37AFB8E9-667D-49BB-8680-4E59BA4816EA}" presName="parent_text_5" presStyleLbl="revTx" presStyleIdx="4" presStyleCnt="5">
        <dgm:presLayoutVars>
          <dgm:chMax val="0"/>
          <dgm:chPref val="0"/>
          <dgm:bulletEnabled val="1"/>
        </dgm:presLayoutVars>
      </dgm:prSet>
      <dgm:spPr/>
      <dgm:t>
        <a:bodyPr/>
        <a:lstStyle/>
        <a:p>
          <a:endParaRPr lang="fr-FR"/>
        </a:p>
      </dgm:t>
    </dgm:pt>
    <dgm:pt modelId="{36AF1EE3-BB6A-4124-AD1F-0E6B6F3CEA65}" type="pres">
      <dgm:prSet presAssocID="{536750FF-A3FA-4D53-91E3-077F6A940AFC}" presName="image_5" presStyleCnt="0"/>
      <dgm:spPr/>
      <dgm:t>
        <a:bodyPr/>
        <a:lstStyle/>
        <a:p>
          <a:endParaRPr lang="fr-FR"/>
        </a:p>
      </dgm:t>
    </dgm:pt>
    <dgm:pt modelId="{48AEABEE-8152-41FD-8578-0D3CA3411BE0}" type="pres">
      <dgm:prSet presAssocID="{536750FF-A3FA-4D53-91E3-077F6A940AFC}" presName="imageRepeatNode" presStyleLbl="fgImgPlace1" presStyleIdx="4" presStyleCnt="5" custScaleX="133100" custScaleY="133100"/>
      <dgm:spPr/>
      <dgm:t>
        <a:bodyPr/>
        <a:lstStyle/>
        <a:p>
          <a:endParaRPr lang="fr-FR"/>
        </a:p>
      </dgm:t>
    </dgm:pt>
  </dgm:ptLst>
  <dgm:cxnLst>
    <dgm:cxn modelId="{1A20A5F7-8AB7-4B2A-98DB-5CD5D9123293}" type="presOf" srcId="{37AFB8E9-667D-49BB-8680-4E59BA4816EA}" destId="{0A9A1485-829C-41C2-B9EA-CBFF6367F466}" srcOrd="0" destOrd="0" presId="urn:microsoft.com/office/officeart/2008/layout/BubblePictureList"/>
    <dgm:cxn modelId="{E2B9C704-DD53-406E-95BD-84DC44270773}" srcId="{DA814F78-C798-4F67-B3D5-6C93E77D33F7}" destId="{4D66B60C-2BAB-4E11-9C33-1A0E9348FAFB}" srcOrd="0" destOrd="0" parTransId="{242EC701-F11D-4D35-A0EA-E08EFBFCB3AE}" sibTransId="{8FB41735-AC6B-460D-82AE-574492D48318}"/>
    <dgm:cxn modelId="{162AD634-9F09-49DD-AB4E-642863F58BB3}" type="presOf" srcId="{5B5F3F28-C6EC-430B-A331-AF7C4221A528}" destId="{7DCA9D28-7EE4-4CAA-84CC-3EC9F2F8A695}" srcOrd="0" destOrd="0" presId="urn:microsoft.com/office/officeart/2008/layout/BubblePictureList"/>
    <dgm:cxn modelId="{AA588FD1-D86C-45C3-AB04-C82510FE6503}" type="presOf" srcId="{DA814F78-C798-4F67-B3D5-6C93E77D33F7}" destId="{262CEEFC-1CD8-4C22-AA94-B894A868B546}" srcOrd="0" destOrd="0" presId="urn:microsoft.com/office/officeart/2008/layout/BubblePictureList"/>
    <dgm:cxn modelId="{C576541F-3442-47F2-B6D2-B0668BEC727B}" srcId="{DA814F78-C798-4F67-B3D5-6C93E77D33F7}" destId="{4EC65EB2-A824-452F-BE8F-B5CC261A6E2F}" srcOrd="2" destOrd="0" parTransId="{1705DDFB-1572-40D7-8765-1D2F3AEC5E21}" sibTransId="{0F770864-E14B-48FB-97FA-965E3E30537C}"/>
    <dgm:cxn modelId="{6FEADBD8-349B-4292-920C-3D8F3147FE22}" srcId="{DA814F78-C798-4F67-B3D5-6C93E77D33F7}" destId="{C805B278-883F-4455-94A1-048CBF282642}" srcOrd="3" destOrd="0" parTransId="{BF9D882C-C870-4572-B1E5-E1EEF3FAF2BB}" sibTransId="{2142EDF2-CC31-47B0-84EE-214FC408514D}"/>
    <dgm:cxn modelId="{3E619C49-1D2E-435E-8A76-D96813D63F7A}" type="presOf" srcId="{2142EDF2-CC31-47B0-84EE-214FC408514D}" destId="{9F83624D-C1E5-437B-8B65-EB73C2771278}" srcOrd="0" destOrd="0" presId="urn:microsoft.com/office/officeart/2008/layout/BubblePictureList"/>
    <dgm:cxn modelId="{B6901855-05BD-4C8B-95CF-8408182D55BD}" type="presOf" srcId="{536750FF-A3FA-4D53-91E3-077F6A940AFC}" destId="{48AEABEE-8152-41FD-8578-0D3CA3411BE0}" srcOrd="0" destOrd="0" presId="urn:microsoft.com/office/officeart/2008/layout/BubblePictureList"/>
    <dgm:cxn modelId="{39647890-5816-4C0A-A089-5D587EF5900C}" type="presOf" srcId="{4EC65EB2-A824-452F-BE8F-B5CC261A6E2F}" destId="{0448E0A2-487C-41BE-851B-25316111D70A}" srcOrd="0" destOrd="0" presId="urn:microsoft.com/office/officeart/2008/layout/BubblePictureList"/>
    <dgm:cxn modelId="{DD3D651A-8209-44C0-8220-B62CDAF60613}" type="presOf" srcId="{8FB41735-AC6B-460D-82AE-574492D48318}" destId="{A12DBC98-A051-4303-BD6B-BF0F78969517}" srcOrd="0" destOrd="0" presId="urn:microsoft.com/office/officeart/2008/layout/BubblePictureList"/>
    <dgm:cxn modelId="{6FE7B884-C6B4-4231-9FBF-EA0957219A97}" type="presOf" srcId="{C805B278-883F-4455-94A1-048CBF282642}" destId="{E9EC0D87-632B-4505-AEB9-959DCACF0488}" srcOrd="0" destOrd="0" presId="urn:microsoft.com/office/officeart/2008/layout/BubblePictureList"/>
    <dgm:cxn modelId="{73DB071E-A90B-44E2-A650-DF482E335699}" srcId="{DA814F78-C798-4F67-B3D5-6C93E77D33F7}" destId="{37AFB8E9-667D-49BB-8680-4E59BA4816EA}" srcOrd="4" destOrd="0" parTransId="{C087AD5D-17E0-4FB4-A959-056BC1E5F960}" sibTransId="{536750FF-A3FA-4D53-91E3-077F6A940AFC}"/>
    <dgm:cxn modelId="{41E3E8BE-A0DB-4612-9DD9-2B771AFBE4D9}" type="presOf" srcId="{0F770864-E14B-48FB-97FA-965E3E30537C}" destId="{0508601F-2378-471F-B1EF-576A638FB084}" srcOrd="0" destOrd="0" presId="urn:microsoft.com/office/officeart/2008/layout/BubblePictureList"/>
    <dgm:cxn modelId="{42097C6A-0CC2-422C-90D1-25E907F47061}" type="presOf" srcId="{BFC41371-3111-46A8-B6A5-1B4495E755C0}" destId="{C217C428-16B7-4D89-8CAC-26010EA77B87}" srcOrd="0" destOrd="0" presId="urn:microsoft.com/office/officeart/2008/layout/BubblePictureList"/>
    <dgm:cxn modelId="{01C90F6E-885B-476E-9761-55FCAA4F214D}" type="presOf" srcId="{4D66B60C-2BAB-4E11-9C33-1A0E9348FAFB}" destId="{82A806A8-6D00-4575-B7BC-4772FBCABD82}" srcOrd="0" destOrd="0" presId="urn:microsoft.com/office/officeart/2008/layout/BubblePictureList"/>
    <dgm:cxn modelId="{4DEAC15B-347C-4D94-B470-5B7460471241}" srcId="{DA814F78-C798-4F67-B3D5-6C93E77D33F7}" destId="{5B5F3F28-C6EC-430B-A331-AF7C4221A528}" srcOrd="1" destOrd="0" parTransId="{6162047B-D3B3-4918-A171-F55828559505}" sibTransId="{BFC41371-3111-46A8-B6A5-1B4495E755C0}"/>
    <dgm:cxn modelId="{09ED1C24-D3F4-4C42-92E5-818061A2C90C}" type="presParOf" srcId="{262CEEFC-1CD8-4C22-AA94-B894A868B546}" destId="{82A806A8-6D00-4575-B7BC-4772FBCABD82}" srcOrd="0" destOrd="0" presId="urn:microsoft.com/office/officeart/2008/layout/BubblePictureList"/>
    <dgm:cxn modelId="{49E0D848-B514-4911-AB75-E1DED6D3B71E}" type="presParOf" srcId="{262CEEFC-1CD8-4C22-AA94-B894A868B546}" destId="{C172E751-00DF-4809-89D2-B7C9EF952F18}" srcOrd="1" destOrd="0" presId="urn:microsoft.com/office/officeart/2008/layout/BubblePictureList"/>
    <dgm:cxn modelId="{F4A2FEE8-EF47-4DC7-9B82-DF04088ACABE}" type="presParOf" srcId="{C172E751-00DF-4809-89D2-B7C9EF952F18}" destId="{7376EBFB-DA5F-4826-8369-BF32C78A7486}" srcOrd="0" destOrd="0" presId="urn:microsoft.com/office/officeart/2008/layout/BubblePictureList"/>
    <dgm:cxn modelId="{59C96B08-2370-4E2F-814E-5F3642DDBB2C}" type="presParOf" srcId="{262CEEFC-1CD8-4C22-AA94-B894A868B546}" destId="{198BAAFF-8300-4BD0-AE00-AE8254D9036C}" srcOrd="2" destOrd="0" presId="urn:microsoft.com/office/officeart/2008/layout/BubblePictureList"/>
    <dgm:cxn modelId="{EDF110F3-C64C-4518-B5F4-902C6D15C6DF}" type="presParOf" srcId="{262CEEFC-1CD8-4C22-AA94-B894A868B546}" destId="{510CF363-2F7B-4D12-8948-BEC7867EB90C}" srcOrd="3" destOrd="0" presId="urn:microsoft.com/office/officeart/2008/layout/BubblePictureList"/>
    <dgm:cxn modelId="{3EB6503A-B095-44AD-BCBC-CF70FFCAB7D5}" type="presParOf" srcId="{510CF363-2F7B-4D12-8948-BEC7867EB90C}" destId="{A12DBC98-A051-4303-BD6B-BF0F78969517}" srcOrd="0" destOrd="0" presId="urn:microsoft.com/office/officeart/2008/layout/BubblePictureList"/>
    <dgm:cxn modelId="{55A6301A-626B-4A70-8390-A6D46292CC07}" type="presParOf" srcId="{262CEEFC-1CD8-4C22-AA94-B894A868B546}" destId="{7DCA9D28-7EE4-4CAA-84CC-3EC9F2F8A695}" srcOrd="4" destOrd="0" presId="urn:microsoft.com/office/officeart/2008/layout/BubblePictureList"/>
    <dgm:cxn modelId="{980A0437-0F1A-4BB1-95D0-1DAFFE0474AB}" type="presParOf" srcId="{262CEEFC-1CD8-4C22-AA94-B894A868B546}" destId="{46955EC6-E46B-4345-ABBE-BD294B2A035C}" srcOrd="5" destOrd="0" presId="urn:microsoft.com/office/officeart/2008/layout/BubblePictureList"/>
    <dgm:cxn modelId="{B9A4F3ED-D7C7-4018-9A0B-A4B64730B98A}" type="presParOf" srcId="{46955EC6-E46B-4345-ABBE-BD294B2A035C}" destId="{2DC9BD83-2EB8-4268-8C5C-20C91AF5EFE0}" srcOrd="0" destOrd="0" presId="urn:microsoft.com/office/officeart/2008/layout/BubblePictureList"/>
    <dgm:cxn modelId="{CCC51445-9661-4490-98A3-8C1DA21F08A4}" type="presParOf" srcId="{262CEEFC-1CD8-4C22-AA94-B894A868B546}" destId="{DCB5DF5E-F465-43BA-B069-193B1034DCC1}" srcOrd="6" destOrd="0" presId="urn:microsoft.com/office/officeart/2008/layout/BubblePictureList"/>
    <dgm:cxn modelId="{68C86BCC-8AE7-421E-9E09-B5ED3A8B92F8}" type="presParOf" srcId="{DCB5DF5E-F465-43BA-B069-193B1034DCC1}" destId="{C217C428-16B7-4D89-8CAC-26010EA77B87}" srcOrd="0" destOrd="0" presId="urn:microsoft.com/office/officeart/2008/layout/BubblePictureList"/>
    <dgm:cxn modelId="{B60B969A-F717-4EB9-BD24-FB2BE78EB6C8}" type="presParOf" srcId="{262CEEFC-1CD8-4C22-AA94-B894A868B546}" destId="{B809C220-8181-47CD-8E02-054DB303DD04}" srcOrd="7" destOrd="0" presId="urn:microsoft.com/office/officeart/2008/layout/BubblePictureList"/>
    <dgm:cxn modelId="{0B858AE1-E493-419B-819D-9641C62B8F9C}" type="presParOf" srcId="{B809C220-8181-47CD-8E02-054DB303DD04}" destId="{F5189260-EB38-43F1-BCD6-366583B30A9C}" srcOrd="0" destOrd="0" presId="urn:microsoft.com/office/officeart/2008/layout/BubblePictureList"/>
    <dgm:cxn modelId="{210A76D4-C1DC-454C-A05C-7FE5779AFB0C}" type="presParOf" srcId="{262CEEFC-1CD8-4C22-AA94-B894A868B546}" destId="{0448E0A2-487C-41BE-851B-25316111D70A}" srcOrd="8" destOrd="0" presId="urn:microsoft.com/office/officeart/2008/layout/BubblePictureList"/>
    <dgm:cxn modelId="{ED15FFDE-E0A6-4B56-86D9-F2A1D0774B2F}" type="presParOf" srcId="{262CEEFC-1CD8-4C22-AA94-B894A868B546}" destId="{409684A4-B2DB-4076-AE1A-929A9D80C315}" srcOrd="9" destOrd="0" presId="urn:microsoft.com/office/officeart/2008/layout/BubblePictureList"/>
    <dgm:cxn modelId="{A635BACF-21D0-4B33-868A-676F90227203}" type="presParOf" srcId="{262CEEFC-1CD8-4C22-AA94-B894A868B546}" destId="{3A03DA4C-ED28-4EC1-BC60-77801D3BB0AC}" srcOrd="10" destOrd="0" presId="urn:microsoft.com/office/officeart/2008/layout/BubblePictureList"/>
    <dgm:cxn modelId="{C72BEF8A-A0C1-48BF-92F7-3E7D2A9C2744}" type="presParOf" srcId="{262CEEFC-1CD8-4C22-AA94-B894A868B546}" destId="{12DD3410-FC44-4879-9067-AFC585411C09}" srcOrd="11" destOrd="0" presId="urn:microsoft.com/office/officeart/2008/layout/BubblePictureList"/>
    <dgm:cxn modelId="{46FB8CF7-225D-4F69-97CE-758979D78D93}" type="presParOf" srcId="{12DD3410-FC44-4879-9067-AFC585411C09}" destId="{0508601F-2378-471F-B1EF-576A638FB084}" srcOrd="0" destOrd="0" presId="urn:microsoft.com/office/officeart/2008/layout/BubblePictureList"/>
    <dgm:cxn modelId="{EF03B96F-67B7-403A-8B52-5A13FF5A2D66}" type="presParOf" srcId="{262CEEFC-1CD8-4C22-AA94-B894A868B546}" destId="{CD5EBA28-B5C3-4AEB-97B5-B068DD285758}" srcOrd="12" destOrd="0" presId="urn:microsoft.com/office/officeart/2008/layout/BubblePictureList"/>
    <dgm:cxn modelId="{52A77B26-9846-4489-8D65-581492A62D94}" type="presParOf" srcId="{CD5EBA28-B5C3-4AEB-97B5-B068DD285758}" destId="{D4FD0C12-43ED-44BE-979F-EBB161CB36A5}" srcOrd="0" destOrd="0" presId="urn:microsoft.com/office/officeart/2008/layout/BubblePictureList"/>
    <dgm:cxn modelId="{B107E6F7-0ECC-4B4B-A788-23B1C77AD1CA}" type="presParOf" srcId="{262CEEFC-1CD8-4C22-AA94-B894A868B546}" destId="{E9EC0D87-632B-4505-AEB9-959DCACF0488}" srcOrd="13" destOrd="0" presId="urn:microsoft.com/office/officeart/2008/layout/BubblePictureList"/>
    <dgm:cxn modelId="{645C78CD-A567-4294-9EDB-6A4AD2DF17C6}" type="presParOf" srcId="{262CEEFC-1CD8-4C22-AA94-B894A868B546}" destId="{270ABA14-FC8B-4D68-90C0-31F69F79F94F}" srcOrd="14" destOrd="0" presId="urn:microsoft.com/office/officeart/2008/layout/BubblePictureList"/>
    <dgm:cxn modelId="{1BF32262-DC43-4BFC-89E9-86518090EABE}" type="presParOf" srcId="{262CEEFC-1CD8-4C22-AA94-B894A868B546}" destId="{D1E74780-75C7-4BD6-883F-0AEB63AEC3FE}" srcOrd="15" destOrd="0" presId="urn:microsoft.com/office/officeart/2008/layout/BubblePictureList"/>
    <dgm:cxn modelId="{0F55FE63-DB41-41BA-8D4D-28055D8D5BF1}" type="presParOf" srcId="{D1E74780-75C7-4BD6-883F-0AEB63AEC3FE}" destId="{9F83624D-C1E5-437B-8B65-EB73C2771278}" srcOrd="0" destOrd="0" presId="urn:microsoft.com/office/officeart/2008/layout/BubblePictureList"/>
    <dgm:cxn modelId="{9C3C4016-C6BD-4118-9B48-7465FF088B9D}" type="presParOf" srcId="{262CEEFC-1CD8-4C22-AA94-B894A868B546}" destId="{363CD98D-7B3D-4457-A0F6-7D89FBAA28EB}" srcOrd="16" destOrd="0" presId="urn:microsoft.com/office/officeart/2008/layout/BubblePictureList"/>
    <dgm:cxn modelId="{E5DD2F68-CABE-40EC-86FE-7235DFD860AB}" type="presParOf" srcId="{363CD98D-7B3D-4457-A0F6-7D89FBAA28EB}" destId="{BFB7A1F3-6D34-416A-9929-3035191669F7}" srcOrd="0" destOrd="0" presId="urn:microsoft.com/office/officeart/2008/layout/BubblePictureList"/>
    <dgm:cxn modelId="{637CE4CD-6E03-4006-B5FA-85284BA421BF}" type="presParOf" srcId="{262CEEFC-1CD8-4C22-AA94-B894A868B546}" destId="{0A9A1485-829C-41C2-B9EA-CBFF6367F466}" srcOrd="17" destOrd="0" presId="urn:microsoft.com/office/officeart/2008/layout/BubblePictureList"/>
    <dgm:cxn modelId="{4A05A1EA-F617-4975-92DB-DA8F1ADB9935}" type="presParOf" srcId="{262CEEFC-1CD8-4C22-AA94-B894A868B546}" destId="{36AF1EE3-BB6A-4124-AD1F-0E6B6F3CEA65}" srcOrd="18" destOrd="0" presId="urn:microsoft.com/office/officeart/2008/layout/BubblePictureList"/>
    <dgm:cxn modelId="{EF9AA228-5DEE-4087-9FA4-5DC91C721339}" type="presParOf" srcId="{36AF1EE3-BB6A-4124-AD1F-0E6B6F3CEA65}" destId="{48AEABEE-8152-41FD-8578-0D3CA3411BE0}" srcOrd="0" destOrd="0" presId="urn:microsoft.com/office/officeart/2008/layout/BubblePicture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814F78-C798-4F67-B3D5-6C93E77D33F7}" type="doc">
      <dgm:prSet loTypeId="urn:microsoft.com/office/officeart/2008/layout/BubblePictureList" loCatId="picture" qsTypeId="urn:microsoft.com/office/officeart/2005/8/quickstyle/3d7" qsCatId="3D" csTypeId="urn:microsoft.com/office/officeart/2005/8/colors/colorful1" csCatId="colorful" phldr="1"/>
      <dgm:spPr/>
      <dgm:t>
        <a:bodyPr/>
        <a:lstStyle/>
        <a:p>
          <a:endParaRPr lang="fr-FR"/>
        </a:p>
      </dgm:t>
    </dgm:pt>
    <dgm:pt modelId="{C805B278-883F-4455-94A1-048CBF282642}">
      <dgm:prSet phldrT="[Texte]" custT="1"/>
      <dgm:spPr/>
      <dgm:t>
        <a:bodyPr/>
        <a:lstStyle/>
        <a:p>
          <a:pPr marL="0" lvl="0" algn="l" defTabSz="1911350" rtl="0" eaLnBrk="1" latinLnBrk="0" hangingPunct="1">
            <a:lnSpc>
              <a:spcPct val="90000"/>
            </a:lnSpc>
            <a:spcBef>
              <a:spcPct val="0"/>
            </a:spcBef>
            <a:spcAft>
              <a:spcPct val="35000"/>
            </a:spcAft>
          </a:pPr>
          <a:r>
            <a:rPr kumimoji="0" lang="fr-FR" sz="3600" kern="1200" smtClean="0">
              <a:effectLst>
                <a:outerShdw blurRad="50000" dist="30000" dir="5400000" algn="tl" rotWithShape="0">
                  <a:srgbClr val="000000">
                    <a:alpha val="30000"/>
                  </a:srgbClr>
                </a:outerShdw>
              </a:effectLst>
              <a:latin typeface="Brush Script MT" pitchFamily="66" charset="0"/>
              <a:ea typeface="+mj-ea"/>
              <a:cs typeface="+mj-cs"/>
            </a:rPr>
            <a:t>BathRoom</a:t>
          </a:r>
          <a:endParaRPr kumimoji="0" lang="fr-FR" sz="3600" kern="1200" dirty="0">
            <a:effectLst>
              <a:outerShdw blurRad="50000" dist="30000" dir="5400000" algn="tl" rotWithShape="0">
                <a:srgbClr val="000000">
                  <a:alpha val="30000"/>
                </a:srgbClr>
              </a:outerShdw>
            </a:effectLst>
            <a:latin typeface="Brush Script MT" pitchFamily="66" charset="0"/>
            <a:ea typeface="+mj-ea"/>
            <a:cs typeface="+mj-cs"/>
          </a:endParaRPr>
        </a:p>
      </dgm:t>
    </dgm:pt>
    <dgm:pt modelId="{BF9D882C-C870-4572-B1E5-E1EEF3FAF2BB}" type="parTrans" cxnId="{6FEADBD8-349B-4292-920C-3D8F3147FE22}">
      <dgm:prSet/>
      <dgm:spPr/>
      <dgm:t>
        <a:bodyPr/>
        <a:lstStyle/>
        <a:p>
          <a:endParaRPr lang="fr-FR"/>
        </a:p>
      </dgm:t>
    </dgm:pt>
    <dgm:pt modelId="{2142EDF2-CC31-47B0-84EE-214FC408514D}" type="sibTrans" cxnId="{6FEADBD8-349B-4292-920C-3D8F3147FE22}">
      <dgm:prSet/>
      <dgm:spPr/>
      <dgm:t>
        <a:bodyPr/>
        <a:lstStyle/>
        <a:p>
          <a:endParaRPr lang="fr-FR"/>
        </a:p>
      </dgm:t>
    </dgm:pt>
    <dgm:pt modelId="{37AFB8E9-667D-49BB-8680-4E59BA4816EA}">
      <dgm:prSet phldrT="[Texte]" custT="1"/>
      <dgm:spPr/>
      <dgm:t>
        <a:bodyPr/>
        <a:lstStyle/>
        <a:p>
          <a:pPr marL="0" lvl="0" algn="l" defTabSz="1911350" rtl="0" eaLnBrk="1" latinLnBrk="0" hangingPunct="1">
            <a:lnSpc>
              <a:spcPct val="90000"/>
            </a:lnSpc>
            <a:spcBef>
              <a:spcPct val="0"/>
            </a:spcBef>
            <a:spcAft>
              <a:spcPct val="35000"/>
            </a:spcAft>
          </a:pPr>
          <a:r>
            <a:rPr kumimoji="0" lang="fr-FR" sz="3600" kern="1200" smtClean="0">
              <a:effectLst>
                <a:outerShdw blurRad="50000" dist="30000" dir="5400000" algn="tl" rotWithShape="0">
                  <a:srgbClr val="000000">
                    <a:alpha val="30000"/>
                  </a:srgbClr>
                </a:outerShdw>
              </a:effectLst>
              <a:latin typeface="Brush Script MT" pitchFamily="66" charset="0"/>
              <a:ea typeface="+mj-ea"/>
              <a:cs typeface="+mj-cs"/>
            </a:rPr>
            <a:t>Kitchen</a:t>
          </a:r>
          <a:endParaRPr kumimoji="0" lang="fr-FR" sz="3600" kern="1200" dirty="0">
            <a:effectLst>
              <a:outerShdw blurRad="50000" dist="30000" dir="5400000" algn="tl" rotWithShape="0">
                <a:srgbClr val="000000">
                  <a:alpha val="30000"/>
                </a:srgbClr>
              </a:outerShdw>
            </a:effectLst>
            <a:latin typeface="Brush Script MT" pitchFamily="66" charset="0"/>
            <a:ea typeface="+mj-ea"/>
            <a:cs typeface="+mj-cs"/>
          </a:endParaRPr>
        </a:p>
      </dgm:t>
    </dgm:pt>
    <dgm:pt modelId="{C087AD5D-17E0-4FB4-A959-056BC1E5F960}" type="parTrans" cxnId="{73DB071E-A90B-44E2-A650-DF482E335699}">
      <dgm:prSet/>
      <dgm:spPr/>
      <dgm:t>
        <a:bodyPr/>
        <a:lstStyle/>
        <a:p>
          <a:endParaRPr lang="fr-FR"/>
        </a:p>
      </dgm:t>
    </dgm:pt>
    <dgm:pt modelId="{536750FF-A3FA-4D53-91E3-077F6A940AFC}" type="sibTrans" cxnId="{73DB071E-A90B-44E2-A650-DF482E335699}">
      <dgm:prSet/>
      <dgm:spPr/>
      <dgm:t>
        <a:bodyPr/>
        <a:lstStyle/>
        <a:p>
          <a:endParaRPr lang="fr-FR"/>
        </a:p>
      </dgm:t>
    </dgm:pt>
    <dgm:pt modelId="{4EC65EB2-A824-452F-BE8F-B5CC261A6E2F}">
      <dgm:prSet phldrT="[Texte]" custT="1"/>
      <dgm:spPr/>
      <dgm:t>
        <a:bodyPr/>
        <a:lstStyle/>
        <a:p>
          <a:pPr marL="0" lvl="0" algn="l" defTabSz="1911350" rtl="0" eaLnBrk="1" latinLnBrk="0" hangingPunct="1">
            <a:lnSpc>
              <a:spcPct val="90000"/>
            </a:lnSpc>
            <a:spcBef>
              <a:spcPct val="0"/>
            </a:spcBef>
            <a:spcAft>
              <a:spcPct val="35000"/>
            </a:spcAft>
          </a:pPr>
          <a:r>
            <a:rPr kumimoji="0" lang="fr-FR" sz="3600" kern="1200" smtClean="0">
              <a:effectLst>
                <a:outerShdw blurRad="50000" dist="30000" dir="5400000" algn="tl" rotWithShape="0">
                  <a:srgbClr val="000000">
                    <a:alpha val="30000"/>
                  </a:srgbClr>
                </a:outerShdw>
              </a:effectLst>
              <a:latin typeface="Brush Script MT" pitchFamily="66" charset="0"/>
              <a:ea typeface="+mj-ea"/>
              <a:cs typeface="+mj-cs"/>
            </a:rPr>
            <a:t>LivingRoom</a:t>
          </a:r>
          <a:endParaRPr kumimoji="0" lang="fr-FR" sz="4300" kern="1200" dirty="0">
            <a:effectLst>
              <a:outerShdw blurRad="50000" dist="30000" dir="5400000" algn="tl" rotWithShape="0">
                <a:srgbClr val="000000">
                  <a:alpha val="30000"/>
                </a:srgbClr>
              </a:outerShdw>
            </a:effectLst>
            <a:latin typeface="Brush Script MT" pitchFamily="66" charset="0"/>
            <a:ea typeface="+mj-ea"/>
            <a:cs typeface="+mj-cs"/>
          </a:endParaRPr>
        </a:p>
      </dgm:t>
    </dgm:pt>
    <dgm:pt modelId="{0F770864-E14B-48FB-97FA-965E3E30537C}" type="sibTrans" cxnId="{C576541F-3442-47F2-B6D2-B0668BEC727B}">
      <dgm:prSet/>
      <dgm:spPr/>
      <dgm:t>
        <a:bodyPr/>
        <a:lstStyle/>
        <a:p>
          <a:endParaRPr lang="fr-FR"/>
        </a:p>
      </dgm:t>
    </dgm:pt>
    <dgm:pt modelId="{1705DDFB-1572-40D7-8765-1D2F3AEC5E21}" type="parTrans" cxnId="{C576541F-3442-47F2-B6D2-B0668BEC727B}">
      <dgm:prSet/>
      <dgm:spPr/>
      <dgm:t>
        <a:bodyPr/>
        <a:lstStyle/>
        <a:p>
          <a:endParaRPr lang="fr-FR"/>
        </a:p>
      </dgm:t>
    </dgm:pt>
    <dgm:pt modelId="{5B5F3F28-C6EC-430B-A331-AF7C4221A528}">
      <dgm:prSet phldrT="[Texte]" custT="1"/>
      <dgm:spPr/>
      <dgm:t>
        <a:bodyPr/>
        <a:lstStyle/>
        <a:p>
          <a:pPr marL="0" lvl="0" algn="l" defTabSz="1911350" rtl="0" eaLnBrk="1" latinLnBrk="0" hangingPunct="1">
            <a:lnSpc>
              <a:spcPct val="90000"/>
            </a:lnSpc>
            <a:spcBef>
              <a:spcPct val="0"/>
            </a:spcBef>
            <a:spcAft>
              <a:spcPct val="35000"/>
            </a:spcAft>
          </a:pPr>
          <a:r>
            <a:rPr kumimoji="0" lang="fr-FR" sz="4300" kern="1200" smtClean="0">
              <a:effectLst>
                <a:outerShdw blurRad="50000" dist="30000" dir="5400000" algn="tl" rotWithShape="0">
                  <a:srgbClr val="000000">
                    <a:alpha val="30000"/>
                  </a:srgbClr>
                </a:outerShdw>
              </a:effectLst>
              <a:latin typeface="Brush Script MT" pitchFamily="66" charset="0"/>
              <a:ea typeface="+mj-ea"/>
              <a:cs typeface="+mj-cs"/>
            </a:rPr>
            <a:t>  </a:t>
          </a:r>
        </a:p>
        <a:p>
          <a:pPr marL="0" lvl="0" algn="l" defTabSz="1911350" rtl="0" eaLnBrk="1" latinLnBrk="0" hangingPunct="1">
            <a:lnSpc>
              <a:spcPct val="90000"/>
            </a:lnSpc>
            <a:spcBef>
              <a:spcPct val="0"/>
            </a:spcBef>
            <a:spcAft>
              <a:spcPct val="35000"/>
            </a:spcAft>
          </a:pPr>
          <a:r>
            <a:rPr kumimoji="0" lang="fr-FR" sz="4300" kern="1200" smtClean="0">
              <a:effectLst>
                <a:outerShdw blurRad="50000" dist="30000" dir="5400000" algn="tl" rotWithShape="0">
                  <a:srgbClr val="000000">
                    <a:alpha val="30000"/>
                  </a:srgbClr>
                </a:outerShdw>
              </a:effectLst>
              <a:latin typeface="Brush Script MT" pitchFamily="66" charset="0"/>
              <a:ea typeface="+mj-ea"/>
              <a:cs typeface="+mj-cs"/>
            </a:rPr>
            <a:t>   </a:t>
          </a:r>
          <a:r>
            <a:rPr kumimoji="0" lang="fr-FR" sz="3600" kern="1200" smtClean="0">
              <a:effectLst>
                <a:outerShdw blurRad="50000" dist="30000" dir="5400000" algn="tl" rotWithShape="0">
                  <a:srgbClr val="000000">
                    <a:alpha val="30000"/>
                  </a:srgbClr>
                </a:outerShdw>
              </a:effectLst>
              <a:latin typeface="Brush Script MT" pitchFamily="66" charset="0"/>
              <a:ea typeface="+mj-ea"/>
              <a:cs typeface="+mj-cs"/>
            </a:rPr>
            <a:t>BedRoom</a:t>
          </a:r>
          <a:endParaRPr kumimoji="0" lang="fr-FR" sz="4300" kern="1200" dirty="0">
            <a:effectLst>
              <a:outerShdw blurRad="50000" dist="30000" dir="5400000" algn="tl" rotWithShape="0">
                <a:srgbClr val="000000">
                  <a:alpha val="30000"/>
                </a:srgbClr>
              </a:outerShdw>
            </a:effectLst>
            <a:latin typeface="Brush Script MT" pitchFamily="66" charset="0"/>
            <a:ea typeface="+mj-ea"/>
            <a:cs typeface="+mj-cs"/>
          </a:endParaRPr>
        </a:p>
      </dgm:t>
    </dgm:pt>
    <dgm:pt modelId="{BFC41371-3111-46A8-B6A5-1B4495E755C0}" type="sibTrans" cxnId="{4DEAC15B-347C-4D94-B470-5B7460471241}">
      <dgm:prSet/>
      <dgm:spPr/>
      <dgm:t>
        <a:bodyPr/>
        <a:lstStyle/>
        <a:p>
          <a:endParaRPr lang="fr-FR"/>
        </a:p>
      </dgm:t>
    </dgm:pt>
    <dgm:pt modelId="{6162047B-D3B3-4918-A171-F55828559505}" type="parTrans" cxnId="{4DEAC15B-347C-4D94-B470-5B7460471241}">
      <dgm:prSet/>
      <dgm:spPr/>
      <dgm:t>
        <a:bodyPr/>
        <a:lstStyle/>
        <a:p>
          <a:endParaRPr lang="fr-FR"/>
        </a:p>
      </dgm:t>
    </dgm:pt>
    <dgm:pt modelId="{4D66B60C-2BAB-4E11-9C33-1A0E9348FAFB}">
      <dgm:prSet phldrT="[Texte]" custT="1"/>
      <dgm:spPr/>
      <dgm:t>
        <a:bodyPr/>
        <a:lstStyle/>
        <a:p>
          <a:r>
            <a:rPr kumimoji="0" lang="fr-FR" sz="800" kern="1200" smtClean="0">
              <a:effectLst>
                <a:outerShdw blurRad="50000" dist="30000" dir="5400000" algn="tl" rotWithShape="0">
                  <a:srgbClr val="000000">
                    <a:alpha val="30000"/>
                  </a:srgbClr>
                </a:outerShdw>
              </a:effectLst>
              <a:latin typeface="Brush Script MT" pitchFamily="66" charset="0"/>
              <a:ea typeface="+mj-ea"/>
              <a:cs typeface="+mj-cs"/>
            </a:rPr>
            <a:t>.</a:t>
          </a:r>
          <a:endParaRPr kumimoji="0" lang="fr-FR" sz="800" kern="1200" dirty="0">
            <a:effectLst>
              <a:outerShdw blurRad="50000" dist="30000" dir="5400000" algn="tl" rotWithShape="0">
                <a:srgbClr val="000000">
                  <a:alpha val="30000"/>
                </a:srgbClr>
              </a:outerShdw>
            </a:effectLst>
            <a:latin typeface="Brush Script MT" pitchFamily="66" charset="0"/>
            <a:ea typeface="+mj-ea"/>
            <a:cs typeface="+mj-cs"/>
          </a:endParaRPr>
        </a:p>
      </dgm:t>
    </dgm:pt>
    <dgm:pt modelId="{8FB41735-AC6B-460D-82AE-574492D48318}" type="sibTrans" cxnId="{E2B9C704-DD53-406E-95BD-84DC44270773}">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fr-FR"/>
        </a:p>
      </dgm:t>
    </dgm:pt>
    <dgm:pt modelId="{242EC701-F11D-4D35-A0EA-E08EFBFCB3AE}" type="parTrans" cxnId="{E2B9C704-DD53-406E-95BD-84DC44270773}">
      <dgm:prSet/>
      <dgm:spPr/>
      <dgm:t>
        <a:bodyPr/>
        <a:lstStyle/>
        <a:p>
          <a:endParaRPr lang="fr-FR"/>
        </a:p>
      </dgm:t>
    </dgm:pt>
    <dgm:pt modelId="{262CEEFC-1CD8-4C22-AA94-B894A868B546}" type="pres">
      <dgm:prSet presAssocID="{DA814F78-C798-4F67-B3D5-6C93E77D33F7}" presName="Name0" presStyleCnt="0">
        <dgm:presLayoutVars>
          <dgm:chMax val="8"/>
          <dgm:chPref val="8"/>
          <dgm:dir/>
        </dgm:presLayoutVars>
      </dgm:prSet>
      <dgm:spPr/>
      <dgm:t>
        <a:bodyPr/>
        <a:lstStyle/>
        <a:p>
          <a:endParaRPr lang="fr-FR"/>
        </a:p>
      </dgm:t>
    </dgm:pt>
    <dgm:pt modelId="{82A806A8-6D00-4575-B7BC-4772FBCABD82}" type="pres">
      <dgm:prSet presAssocID="{4D66B60C-2BAB-4E11-9C33-1A0E9348FAFB}" presName="parent_text_1" presStyleLbl="revTx" presStyleIdx="0" presStyleCnt="5">
        <dgm:presLayoutVars>
          <dgm:chMax val="0"/>
          <dgm:chPref val="0"/>
          <dgm:bulletEnabled val="1"/>
        </dgm:presLayoutVars>
      </dgm:prSet>
      <dgm:spPr/>
      <dgm:t>
        <a:bodyPr/>
        <a:lstStyle/>
        <a:p>
          <a:endParaRPr lang="fr-FR"/>
        </a:p>
      </dgm:t>
    </dgm:pt>
    <dgm:pt modelId="{C172E751-00DF-4809-89D2-B7C9EF952F18}" type="pres">
      <dgm:prSet presAssocID="{4D66B60C-2BAB-4E11-9C33-1A0E9348FAFB}" presName="image_accent_1" presStyleCnt="0"/>
      <dgm:spPr/>
      <dgm:t>
        <a:bodyPr/>
        <a:lstStyle/>
        <a:p>
          <a:endParaRPr lang="fr-FR"/>
        </a:p>
      </dgm:t>
    </dgm:pt>
    <dgm:pt modelId="{7376EBFB-DA5F-4826-8369-BF32C78A7486}" type="pres">
      <dgm:prSet presAssocID="{4D66B60C-2BAB-4E11-9C33-1A0E9348FAFB}" presName="imageAccentRepeatNode" presStyleLbl="alignNode1" presStyleIdx="0" presStyleCnt="9" custScaleX="121000" custScaleY="121000" custLinFactNeighborX="-65688" custLinFactNeighborY="-12556"/>
      <dgm:spPr>
        <a:solidFill>
          <a:srgbClr val="F62F00"/>
        </a:solidFill>
      </dgm:spPr>
      <dgm:t>
        <a:bodyPr/>
        <a:lstStyle/>
        <a:p>
          <a:endParaRPr lang="fr-FR"/>
        </a:p>
      </dgm:t>
    </dgm:pt>
    <dgm:pt modelId="{198BAAFF-8300-4BD0-AE00-AE8254D9036C}" type="pres">
      <dgm:prSet presAssocID="{4D66B60C-2BAB-4E11-9C33-1A0E9348FAFB}" presName="accent_1" presStyleLbl="alignNode1" presStyleIdx="1" presStyleCnt="9">
        <dgm:style>
          <a:lnRef idx="0">
            <a:schemeClr val="accent2"/>
          </a:lnRef>
          <a:fillRef idx="3">
            <a:schemeClr val="accent2"/>
          </a:fillRef>
          <a:effectRef idx="3">
            <a:schemeClr val="accent2"/>
          </a:effectRef>
          <a:fontRef idx="minor">
            <a:schemeClr val="lt1"/>
          </a:fontRef>
        </dgm:style>
      </dgm:prSet>
      <dgm:spPr/>
      <dgm:t>
        <a:bodyPr/>
        <a:lstStyle/>
        <a:p>
          <a:endParaRPr lang="fr-FR"/>
        </a:p>
      </dgm:t>
    </dgm:pt>
    <dgm:pt modelId="{510CF363-2F7B-4D12-8948-BEC7867EB90C}" type="pres">
      <dgm:prSet presAssocID="{8FB41735-AC6B-460D-82AE-574492D48318}" presName="image_1" presStyleCnt="0"/>
      <dgm:spPr/>
      <dgm:t>
        <a:bodyPr/>
        <a:lstStyle/>
        <a:p>
          <a:endParaRPr lang="fr-FR"/>
        </a:p>
      </dgm:t>
    </dgm:pt>
    <dgm:pt modelId="{A12DBC98-A051-4303-BD6B-BF0F78969517}" type="pres">
      <dgm:prSet presAssocID="{8FB41735-AC6B-460D-82AE-574492D48318}" presName="imageRepeatNode" presStyleLbl="fgImgPlace1" presStyleIdx="0" presStyleCnt="5" custScaleX="121000" custScaleY="121000" custLinFactNeighborX="-67175" custLinFactNeighborY="-15335"/>
      <dgm:spPr/>
      <dgm:t>
        <a:bodyPr/>
        <a:lstStyle/>
        <a:p>
          <a:endParaRPr lang="fr-FR"/>
        </a:p>
      </dgm:t>
    </dgm:pt>
    <dgm:pt modelId="{7DCA9D28-7EE4-4CAA-84CC-3EC9F2F8A695}" type="pres">
      <dgm:prSet presAssocID="{5B5F3F28-C6EC-430B-A331-AF7C4221A528}" presName="parent_text_2" presStyleLbl="revTx" presStyleIdx="1" presStyleCnt="5">
        <dgm:presLayoutVars>
          <dgm:chMax val="0"/>
          <dgm:chPref val="0"/>
          <dgm:bulletEnabled val="1"/>
        </dgm:presLayoutVars>
      </dgm:prSet>
      <dgm:spPr/>
      <dgm:t>
        <a:bodyPr/>
        <a:lstStyle/>
        <a:p>
          <a:endParaRPr lang="fr-FR"/>
        </a:p>
      </dgm:t>
    </dgm:pt>
    <dgm:pt modelId="{46955EC6-E46B-4345-ABBE-BD294B2A035C}" type="pres">
      <dgm:prSet presAssocID="{5B5F3F28-C6EC-430B-A331-AF7C4221A528}" presName="image_accent_2" presStyleCnt="0"/>
      <dgm:spPr/>
      <dgm:t>
        <a:bodyPr/>
        <a:lstStyle/>
        <a:p>
          <a:endParaRPr lang="fr-FR"/>
        </a:p>
      </dgm:t>
    </dgm:pt>
    <dgm:pt modelId="{2DC9BD83-2EB8-4268-8C5C-20C91AF5EFE0}" type="pres">
      <dgm:prSet presAssocID="{5B5F3F28-C6EC-430B-A331-AF7C4221A528}" presName="imageAccentRepeatNode" presStyleLbl="alignNode1" presStyleIdx="2" presStyleCnt="9" custScaleX="194872" custScaleY="194872" custLinFactNeighborX="15739" custLinFactNeighborY="21417">
        <dgm:style>
          <a:lnRef idx="0">
            <a:schemeClr val="accent2"/>
          </a:lnRef>
          <a:fillRef idx="3">
            <a:schemeClr val="accent2"/>
          </a:fillRef>
          <a:effectRef idx="3">
            <a:schemeClr val="accent2"/>
          </a:effectRef>
          <a:fontRef idx="minor">
            <a:schemeClr val="lt1"/>
          </a:fontRef>
        </dgm:style>
      </dgm:prSet>
      <dgm:spPr>
        <a:ln>
          <a:solidFill>
            <a:schemeClr val="accent2"/>
          </a:solidFill>
        </a:ln>
      </dgm:spPr>
      <dgm:t>
        <a:bodyPr/>
        <a:lstStyle/>
        <a:p>
          <a:endParaRPr lang="fr-FR"/>
        </a:p>
      </dgm:t>
    </dgm:pt>
    <dgm:pt modelId="{DCB5DF5E-F465-43BA-B069-193B1034DCC1}" type="pres">
      <dgm:prSet presAssocID="{BFC41371-3111-46A8-B6A5-1B4495E755C0}" presName="image_2" presStyleCnt="0"/>
      <dgm:spPr/>
      <dgm:t>
        <a:bodyPr/>
        <a:lstStyle/>
        <a:p>
          <a:endParaRPr lang="fr-FR"/>
        </a:p>
      </dgm:t>
    </dgm:pt>
    <dgm:pt modelId="{C217C428-16B7-4D89-8CAC-26010EA77B87}" type="pres">
      <dgm:prSet presAssocID="{BFC41371-3111-46A8-B6A5-1B4495E755C0}" presName="imageRepeatNode" presStyleLbl="fgImgPlace1" presStyleIdx="1" presStyleCnt="5" custScaleX="194872" custScaleY="194872" custLinFactNeighborX="18114" custLinFactNeighborY="23859"/>
      <dgm:spPr/>
      <dgm:t>
        <a:bodyPr/>
        <a:lstStyle/>
        <a:p>
          <a:endParaRPr lang="fr-FR"/>
        </a:p>
      </dgm:t>
    </dgm:pt>
    <dgm:pt modelId="{B809C220-8181-47CD-8E02-054DB303DD04}" type="pres">
      <dgm:prSet presAssocID="{4EC65EB2-A824-452F-BE8F-B5CC261A6E2F}" presName="image_accent_3" presStyleCnt="0"/>
      <dgm:spPr/>
      <dgm:t>
        <a:bodyPr/>
        <a:lstStyle/>
        <a:p>
          <a:endParaRPr lang="fr-FR"/>
        </a:p>
      </dgm:t>
    </dgm:pt>
    <dgm:pt modelId="{F5189260-EB38-43F1-BCD6-366583B30A9C}" type="pres">
      <dgm:prSet presAssocID="{4EC65EB2-A824-452F-BE8F-B5CC261A6E2F}" presName="imageAccentRepeatNode" presStyleLbl="alignNode1" presStyleIdx="3" presStyleCnt="9" custScaleX="146410" custScaleY="146410">
        <dgm:style>
          <a:lnRef idx="0">
            <a:schemeClr val="accent2"/>
          </a:lnRef>
          <a:fillRef idx="3">
            <a:schemeClr val="accent2"/>
          </a:fillRef>
          <a:effectRef idx="3">
            <a:schemeClr val="accent2"/>
          </a:effectRef>
          <a:fontRef idx="minor">
            <a:schemeClr val="lt1"/>
          </a:fontRef>
        </dgm:style>
      </dgm:prSet>
      <dgm:spPr>
        <a:ln>
          <a:solidFill>
            <a:schemeClr val="accent2"/>
          </a:solidFill>
        </a:ln>
      </dgm:spPr>
      <dgm:t>
        <a:bodyPr/>
        <a:lstStyle/>
        <a:p>
          <a:endParaRPr lang="fr-FR"/>
        </a:p>
      </dgm:t>
    </dgm:pt>
    <dgm:pt modelId="{0448E0A2-487C-41BE-851B-25316111D70A}" type="pres">
      <dgm:prSet presAssocID="{4EC65EB2-A824-452F-BE8F-B5CC261A6E2F}" presName="parent_text_3" presStyleLbl="revTx" presStyleIdx="2" presStyleCnt="5">
        <dgm:presLayoutVars>
          <dgm:chMax val="0"/>
          <dgm:chPref val="0"/>
          <dgm:bulletEnabled val="1"/>
        </dgm:presLayoutVars>
      </dgm:prSet>
      <dgm:spPr/>
      <dgm:t>
        <a:bodyPr/>
        <a:lstStyle/>
        <a:p>
          <a:endParaRPr lang="fr-FR"/>
        </a:p>
      </dgm:t>
    </dgm:pt>
    <dgm:pt modelId="{409684A4-B2DB-4076-AE1A-929A9D80C315}" type="pres">
      <dgm:prSet presAssocID="{4EC65EB2-A824-452F-BE8F-B5CC261A6E2F}" presName="accent_2" presStyleLbl="alignNode1" presStyleIdx="4" presStyleCnt="9">
        <dgm:style>
          <a:lnRef idx="0">
            <a:schemeClr val="accent2"/>
          </a:lnRef>
          <a:fillRef idx="3">
            <a:schemeClr val="accent2"/>
          </a:fillRef>
          <a:effectRef idx="3">
            <a:schemeClr val="accent2"/>
          </a:effectRef>
          <a:fontRef idx="minor">
            <a:schemeClr val="lt1"/>
          </a:fontRef>
        </dgm:style>
      </dgm:prSet>
      <dgm:spPr/>
      <dgm:t>
        <a:bodyPr/>
        <a:lstStyle/>
        <a:p>
          <a:endParaRPr lang="fr-FR"/>
        </a:p>
      </dgm:t>
    </dgm:pt>
    <dgm:pt modelId="{3A03DA4C-ED28-4EC1-BC60-77801D3BB0AC}" type="pres">
      <dgm:prSet presAssocID="{4EC65EB2-A824-452F-BE8F-B5CC261A6E2F}" presName="accent_3" presStyleLbl="alignNode1" presStyleIdx="5" presStyleCnt="9"/>
      <dgm:spPr/>
      <dgm:t>
        <a:bodyPr/>
        <a:lstStyle/>
        <a:p>
          <a:endParaRPr lang="fr-FR"/>
        </a:p>
      </dgm:t>
    </dgm:pt>
    <dgm:pt modelId="{12DD3410-FC44-4879-9067-AFC585411C09}" type="pres">
      <dgm:prSet presAssocID="{0F770864-E14B-48FB-97FA-965E3E30537C}" presName="image_3" presStyleCnt="0"/>
      <dgm:spPr/>
      <dgm:t>
        <a:bodyPr/>
        <a:lstStyle/>
        <a:p>
          <a:endParaRPr lang="fr-FR"/>
        </a:p>
      </dgm:t>
    </dgm:pt>
    <dgm:pt modelId="{0508601F-2378-471F-B1EF-576A638FB084}" type="pres">
      <dgm:prSet presAssocID="{0F770864-E14B-48FB-97FA-965E3E30537C}" presName="imageRepeatNode" presStyleLbl="fgImgPlace1" presStyleIdx="2" presStyleCnt="5" custScaleX="146410" custScaleY="146410"/>
      <dgm:spPr/>
      <dgm:t>
        <a:bodyPr/>
        <a:lstStyle/>
        <a:p>
          <a:endParaRPr lang="fr-FR"/>
        </a:p>
      </dgm:t>
    </dgm:pt>
    <dgm:pt modelId="{CD5EBA28-B5C3-4AEB-97B5-B068DD285758}" type="pres">
      <dgm:prSet presAssocID="{C805B278-883F-4455-94A1-048CBF282642}" presName="image_accent_4" presStyleCnt="0"/>
      <dgm:spPr/>
      <dgm:t>
        <a:bodyPr/>
        <a:lstStyle/>
        <a:p>
          <a:endParaRPr lang="fr-FR"/>
        </a:p>
      </dgm:t>
    </dgm:pt>
    <dgm:pt modelId="{D4FD0C12-43ED-44BE-979F-EBB161CB36A5}" type="pres">
      <dgm:prSet presAssocID="{C805B278-883F-4455-94A1-048CBF282642}" presName="imageAccentRepeatNode" presStyleLbl="alignNode1" presStyleIdx="6" presStyleCnt="9" custScaleX="133100" custScaleY="133100">
        <dgm:style>
          <a:lnRef idx="0">
            <a:schemeClr val="accent2"/>
          </a:lnRef>
          <a:fillRef idx="3">
            <a:schemeClr val="accent2"/>
          </a:fillRef>
          <a:effectRef idx="3">
            <a:schemeClr val="accent2"/>
          </a:effectRef>
          <a:fontRef idx="minor">
            <a:schemeClr val="lt1"/>
          </a:fontRef>
        </dgm:style>
      </dgm:prSet>
      <dgm:spPr>
        <a:ln>
          <a:solidFill>
            <a:schemeClr val="accent2"/>
          </a:solidFill>
        </a:ln>
      </dgm:spPr>
      <dgm:t>
        <a:bodyPr/>
        <a:lstStyle/>
        <a:p>
          <a:endParaRPr lang="fr-FR"/>
        </a:p>
      </dgm:t>
    </dgm:pt>
    <dgm:pt modelId="{E9EC0D87-632B-4505-AEB9-959DCACF0488}" type="pres">
      <dgm:prSet presAssocID="{C805B278-883F-4455-94A1-048CBF282642}" presName="parent_text_4" presStyleLbl="revTx" presStyleIdx="3" presStyleCnt="5">
        <dgm:presLayoutVars>
          <dgm:chMax val="0"/>
          <dgm:chPref val="0"/>
          <dgm:bulletEnabled val="1"/>
        </dgm:presLayoutVars>
      </dgm:prSet>
      <dgm:spPr/>
      <dgm:t>
        <a:bodyPr/>
        <a:lstStyle/>
        <a:p>
          <a:endParaRPr lang="fr-FR"/>
        </a:p>
      </dgm:t>
    </dgm:pt>
    <dgm:pt modelId="{270ABA14-FC8B-4D68-90C0-31F69F79F94F}" type="pres">
      <dgm:prSet presAssocID="{C805B278-883F-4455-94A1-048CBF282642}" presName="accent_4" presStyleLbl="alignNode1" presStyleIdx="7" presStyleCnt="9"/>
      <dgm:spPr/>
      <dgm:t>
        <a:bodyPr/>
        <a:lstStyle/>
        <a:p>
          <a:endParaRPr lang="fr-FR"/>
        </a:p>
      </dgm:t>
    </dgm:pt>
    <dgm:pt modelId="{D1E74780-75C7-4BD6-883F-0AEB63AEC3FE}" type="pres">
      <dgm:prSet presAssocID="{2142EDF2-CC31-47B0-84EE-214FC408514D}" presName="image_4" presStyleCnt="0"/>
      <dgm:spPr/>
      <dgm:t>
        <a:bodyPr/>
        <a:lstStyle/>
        <a:p>
          <a:endParaRPr lang="fr-FR"/>
        </a:p>
      </dgm:t>
    </dgm:pt>
    <dgm:pt modelId="{9F83624D-C1E5-437B-8B65-EB73C2771278}" type="pres">
      <dgm:prSet presAssocID="{2142EDF2-CC31-47B0-84EE-214FC408514D}" presName="imageRepeatNode" presStyleLbl="fgImgPlace1" presStyleIdx="3" presStyleCnt="5" custScaleX="133100" custScaleY="133100"/>
      <dgm:spPr/>
      <dgm:t>
        <a:bodyPr/>
        <a:lstStyle/>
        <a:p>
          <a:endParaRPr lang="fr-FR"/>
        </a:p>
      </dgm:t>
    </dgm:pt>
    <dgm:pt modelId="{363CD98D-7B3D-4457-A0F6-7D89FBAA28EB}" type="pres">
      <dgm:prSet presAssocID="{37AFB8E9-667D-49BB-8680-4E59BA4816EA}" presName="image_accent_5" presStyleCnt="0"/>
      <dgm:spPr/>
      <dgm:t>
        <a:bodyPr/>
        <a:lstStyle/>
        <a:p>
          <a:endParaRPr lang="fr-FR"/>
        </a:p>
      </dgm:t>
    </dgm:pt>
    <dgm:pt modelId="{BFB7A1F3-6D34-416A-9929-3035191669F7}" type="pres">
      <dgm:prSet presAssocID="{37AFB8E9-667D-49BB-8680-4E59BA4816EA}" presName="imageAccentRepeatNode" presStyleLbl="alignNode1" presStyleIdx="8" presStyleCnt="9" custScaleX="133100" custScaleY="133100">
        <dgm:style>
          <a:lnRef idx="0">
            <a:schemeClr val="accent2"/>
          </a:lnRef>
          <a:fillRef idx="3">
            <a:schemeClr val="accent2"/>
          </a:fillRef>
          <a:effectRef idx="3">
            <a:schemeClr val="accent2"/>
          </a:effectRef>
          <a:fontRef idx="minor">
            <a:schemeClr val="lt1"/>
          </a:fontRef>
        </dgm:style>
      </dgm:prSet>
      <dgm:spPr>
        <a:ln>
          <a:solidFill>
            <a:schemeClr val="accent2"/>
          </a:solidFill>
        </a:ln>
      </dgm:spPr>
      <dgm:t>
        <a:bodyPr/>
        <a:lstStyle/>
        <a:p>
          <a:endParaRPr lang="fr-FR"/>
        </a:p>
      </dgm:t>
    </dgm:pt>
    <dgm:pt modelId="{0A9A1485-829C-41C2-B9EA-CBFF6367F466}" type="pres">
      <dgm:prSet presAssocID="{37AFB8E9-667D-49BB-8680-4E59BA4816EA}" presName="parent_text_5" presStyleLbl="revTx" presStyleIdx="4" presStyleCnt="5">
        <dgm:presLayoutVars>
          <dgm:chMax val="0"/>
          <dgm:chPref val="0"/>
          <dgm:bulletEnabled val="1"/>
        </dgm:presLayoutVars>
      </dgm:prSet>
      <dgm:spPr/>
      <dgm:t>
        <a:bodyPr/>
        <a:lstStyle/>
        <a:p>
          <a:endParaRPr lang="fr-FR"/>
        </a:p>
      </dgm:t>
    </dgm:pt>
    <dgm:pt modelId="{36AF1EE3-BB6A-4124-AD1F-0E6B6F3CEA65}" type="pres">
      <dgm:prSet presAssocID="{536750FF-A3FA-4D53-91E3-077F6A940AFC}" presName="image_5" presStyleCnt="0"/>
      <dgm:spPr/>
      <dgm:t>
        <a:bodyPr/>
        <a:lstStyle/>
        <a:p>
          <a:endParaRPr lang="fr-FR"/>
        </a:p>
      </dgm:t>
    </dgm:pt>
    <dgm:pt modelId="{48AEABEE-8152-41FD-8578-0D3CA3411BE0}" type="pres">
      <dgm:prSet presAssocID="{536750FF-A3FA-4D53-91E3-077F6A940AFC}" presName="imageRepeatNode" presStyleLbl="fgImgPlace1" presStyleIdx="4" presStyleCnt="5" custScaleX="133100" custScaleY="133100"/>
      <dgm:spPr/>
      <dgm:t>
        <a:bodyPr/>
        <a:lstStyle/>
        <a:p>
          <a:endParaRPr lang="fr-FR"/>
        </a:p>
      </dgm:t>
    </dgm:pt>
  </dgm:ptLst>
  <dgm:cxnLst>
    <dgm:cxn modelId="{6FEADBD8-349B-4292-920C-3D8F3147FE22}" srcId="{DA814F78-C798-4F67-B3D5-6C93E77D33F7}" destId="{C805B278-883F-4455-94A1-048CBF282642}" srcOrd="3" destOrd="0" parTransId="{BF9D882C-C870-4572-B1E5-E1EEF3FAF2BB}" sibTransId="{2142EDF2-CC31-47B0-84EE-214FC408514D}"/>
    <dgm:cxn modelId="{263BE01E-F8A4-4DD3-AAF6-33368A7B0E2A}" type="presOf" srcId="{8FB41735-AC6B-460D-82AE-574492D48318}" destId="{A12DBC98-A051-4303-BD6B-BF0F78969517}" srcOrd="0" destOrd="0" presId="urn:microsoft.com/office/officeart/2008/layout/BubblePictureList"/>
    <dgm:cxn modelId="{E29DBC31-2D3F-44A7-B1C8-4A0073AC0FF0}" type="presOf" srcId="{C805B278-883F-4455-94A1-048CBF282642}" destId="{E9EC0D87-632B-4505-AEB9-959DCACF0488}" srcOrd="0" destOrd="0" presId="urn:microsoft.com/office/officeart/2008/layout/BubblePictureList"/>
    <dgm:cxn modelId="{92AA03C8-EDDD-4D64-A172-40DC66DDAF9E}" type="presOf" srcId="{4D66B60C-2BAB-4E11-9C33-1A0E9348FAFB}" destId="{82A806A8-6D00-4575-B7BC-4772FBCABD82}" srcOrd="0" destOrd="0" presId="urn:microsoft.com/office/officeart/2008/layout/BubblePictureList"/>
    <dgm:cxn modelId="{4DEAC15B-347C-4D94-B470-5B7460471241}" srcId="{DA814F78-C798-4F67-B3D5-6C93E77D33F7}" destId="{5B5F3F28-C6EC-430B-A331-AF7C4221A528}" srcOrd="1" destOrd="0" parTransId="{6162047B-D3B3-4918-A171-F55828559505}" sibTransId="{BFC41371-3111-46A8-B6A5-1B4495E755C0}"/>
    <dgm:cxn modelId="{E2B9C704-DD53-406E-95BD-84DC44270773}" srcId="{DA814F78-C798-4F67-B3D5-6C93E77D33F7}" destId="{4D66B60C-2BAB-4E11-9C33-1A0E9348FAFB}" srcOrd="0" destOrd="0" parTransId="{242EC701-F11D-4D35-A0EA-E08EFBFCB3AE}" sibTransId="{8FB41735-AC6B-460D-82AE-574492D48318}"/>
    <dgm:cxn modelId="{B7882F51-B0EC-4B22-AD64-F030F4FFBD38}" type="presOf" srcId="{0F770864-E14B-48FB-97FA-965E3E30537C}" destId="{0508601F-2378-471F-B1EF-576A638FB084}" srcOrd="0" destOrd="0" presId="urn:microsoft.com/office/officeart/2008/layout/BubblePictureList"/>
    <dgm:cxn modelId="{6C386393-A6E5-4915-A323-FDF34A5865E0}" type="presOf" srcId="{37AFB8E9-667D-49BB-8680-4E59BA4816EA}" destId="{0A9A1485-829C-41C2-B9EA-CBFF6367F466}" srcOrd="0" destOrd="0" presId="urn:microsoft.com/office/officeart/2008/layout/BubblePictureList"/>
    <dgm:cxn modelId="{73DB071E-A90B-44E2-A650-DF482E335699}" srcId="{DA814F78-C798-4F67-B3D5-6C93E77D33F7}" destId="{37AFB8E9-667D-49BB-8680-4E59BA4816EA}" srcOrd="4" destOrd="0" parTransId="{C087AD5D-17E0-4FB4-A959-056BC1E5F960}" sibTransId="{536750FF-A3FA-4D53-91E3-077F6A940AFC}"/>
    <dgm:cxn modelId="{F80486E4-8CE3-42A9-A559-362D6251FF2A}" type="presOf" srcId="{DA814F78-C798-4F67-B3D5-6C93E77D33F7}" destId="{262CEEFC-1CD8-4C22-AA94-B894A868B546}" srcOrd="0" destOrd="0" presId="urn:microsoft.com/office/officeart/2008/layout/BubblePictureList"/>
    <dgm:cxn modelId="{5FD9F765-E2B4-49AE-B022-6B0F90493F5F}" type="presOf" srcId="{536750FF-A3FA-4D53-91E3-077F6A940AFC}" destId="{48AEABEE-8152-41FD-8578-0D3CA3411BE0}" srcOrd="0" destOrd="0" presId="urn:microsoft.com/office/officeart/2008/layout/BubblePictureList"/>
    <dgm:cxn modelId="{9AFC6AD6-337C-4FE2-B2DE-A183D48751AE}" type="presOf" srcId="{BFC41371-3111-46A8-B6A5-1B4495E755C0}" destId="{C217C428-16B7-4D89-8CAC-26010EA77B87}" srcOrd="0" destOrd="0" presId="urn:microsoft.com/office/officeart/2008/layout/BubblePictureList"/>
    <dgm:cxn modelId="{E4696808-A9EF-44C9-9D89-31021DD114FB}" type="presOf" srcId="{5B5F3F28-C6EC-430B-A331-AF7C4221A528}" destId="{7DCA9D28-7EE4-4CAA-84CC-3EC9F2F8A695}" srcOrd="0" destOrd="0" presId="urn:microsoft.com/office/officeart/2008/layout/BubblePictureList"/>
    <dgm:cxn modelId="{7A45F500-0BFB-43A4-91DA-E0BF037B8087}" type="presOf" srcId="{2142EDF2-CC31-47B0-84EE-214FC408514D}" destId="{9F83624D-C1E5-437B-8B65-EB73C2771278}" srcOrd="0" destOrd="0" presId="urn:microsoft.com/office/officeart/2008/layout/BubblePictureList"/>
    <dgm:cxn modelId="{4433582C-1E43-47AA-A6B8-C4C784E9FA49}" type="presOf" srcId="{4EC65EB2-A824-452F-BE8F-B5CC261A6E2F}" destId="{0448E0A2-487C-41BE-851B-25316111D70A}" srcOrd="0" destOrd="0" presId="urn:microsoft.com/office/officeart/2008/layout/BubblePictureList"/>
    <dgm:cxn modelId="{C576541F-3442-47F2-B6D2-B0668BEC727B}" srcId="{DA814F78-C798-4F67-B3D5-6C93E77D33F7}" destId="{4EC65EB2-A824-452F-BE8F-B5CC261A6E2F}" srcOrd="2" destOrd="0" parTransId="{1705DDFB-1572-40D7-8765-1D2F3AEC5E21}" sibTransId="{0F770864-E14B-48FB-97FA-965E3E30537C}"/>
    <dgm:cxn modelId="{D6389230-34ED-496B-A0FA-09CDDAD7E07E}" type="presParOf" srcId="{262CEEFC-1CD8-4C22-AA94-B894A868B546}" destId="{82A806A8-6D00-4575-B7BC-4772FBCABD82}" srcOrd="0" destOrd="0" presId="urn:microsoft.com/office/officeart/2008/layout/BubblePictureList"/>
    <dgm:cxn modelId="{8785E05C-97BB-4DB6-BA4A-7C6B49D9CEB0}" type="presParOf" srcId="{262CEEFC-1CD8-4C22-AA94-B894A868B546}" destId="{C172E751-00DF-4809-89D2-B7C9EF952F18}" srcOrd="1" destOrd="0" presId="urn:microsoft.com/office/officeart/2008/layout/BubblePictureList"/>
    <dgm:cxn modelId="{A69D87B8-F51D-4BDB-A225-F150D120979E}" type="presParOf" srcId="{C172E751-00DF-4809-89D2-B7C9EF952F18}" destId="{7376EBFB-DA5F-4826-8369-BF32C78A7486}" srcOrd="0" destOrd="0" presId="urn:microsoft.com/office/officeart/2008/layout/BubblePictureList"/>
    <dgm:cxn modelId="{EC989187-F1A4-4EBB-A7F3-3A1803CD8C43}" type="presParOf" srcId="{262CEEFC-1CD8-4C22-AA94-B894A868B546}" destId="{198BAAFF-8300-4BD0-AE00-AE8254D9036C}" srcOrd="2" destOrd="0" presId="urn:microsoft.com/office/officeart/2008/layout/BubblePictureList"/>
    <dgm:cxn modelId="{61E920FE-0C53-4940-87AA-45E8314F09F4}" type="presParOf" srcId="{262CEEFC-1CD8-4C22-AA94-B894A868B546}" destId="{510CF363-2F7B-4D12-8948-BEC7867EB90C}" srcOrd="3" destOrd="0" presId="urn:microsoft.com/office/officeart/2008/layout/BubblePictureList"/>
    <dgm:cxn modelId="{7E446BCA-7EC6-4A71-AD9A-A84C5F49EBD8}" type="presParOf" srcId="{510CF363-2F7B-4D12-8948-BEC7867EB90C}" destId="{A12DBC98-A051-4303-BD6B-BF0F78969517}" srcOrd="0" destOrd="0" presId="urn:microsoft.com/office/officeart/2008/layout/BubblePictureList"/>
    <dgm:cxn modelId="{E62AFFCB-7FBA-4124-83C6-62A3B449FD71}" type="presParOf" srcId="{262CEEFC-1CD8-4C22-AA94-B894A868B546}" destId="{7DCA9D28-7EE4-4CAA-84CC-3EC9F2F8A695}" srcOrd="4" destOrd="0" presId="urn:microsoft.com/office/officeart/2008/layout/BubblePictureList"/>
    <dgm:cxn modelId="{F2FFD196-3015-494F-B4EB-E079E233924D}" type="presParOf" srcId="{262CEEFC-1CD8-4C22-AA94-B894A868B546}" destId="{46955EC6-E46B-4345-ABBE-BD294B2A035C}" srcOrd="5" destOrd="0" presId="urn:microsoft.com/office/officeart/2008/layout/BubblePictureList"/>
    <dgm:cxn modelId="{CA88D4B1-E29D-4BE9-8BF3-A16690B88358}" type="presParOf" srcId="{46955EC6-E46B-4345-ABBE-BD294B2A035C}" destId="{2DC9BD83-2EB8-4268-8C5C-20C91AF5EFE0}" srcOrd="0" destOrd="0" presId="urn:microsoft.com/office/officeart/2008/layout/BubblePictureList"/>
    <dgm:cxn modelId="{4EE39E69-6467-4775-9A2E-0387253BDD73}" type="presParOf" srcId="{262CEEFC-1CD8-4C22-AA94-B894A868B546}" destId="{DCB5DF5E-F465-43BA-B069-193B1034DCC1}" srcOrd="6" destOrd="0" presId="urn:microsoft.com/office/officeart/2008/layout/BubblePictureList"/>
    <dgm:cxn modelId="{3A8271C8-9A32-47AF-A2F4-3B6B694CD9E2}" type="presParOf" srcId="{DCB5DF5E-F465-43BA-B069-193B1034DCC1}" destId="{C217C428-16B7-4D89-8CAC-26010EA77B87}" srcOrd="0" destOrd="0" presId="urn:microsoft.com/office/officeart/2008/layout/BubblePictureList"/>
    <dgm:cxn modelId="{495EB521-82F2-4BD5-A22B-3AE5051853A7}" type="presParOf" srcId="{262CEEFC-1CD8-4C22-AA94-B894A868B546}" destId="{B809C220-8181-47CD-8E02-054DB303DD04}" srcOrd="7" destOrd="0" presId="urn:microsoft.com/office/officeart/2008/layout/BubblePictureList"/>
    <dgm:cxn modelId="{0B419F2F-E68D-4E07-A5AC-B97087A97C2E}" type="presParOf" srcId="{B809C220-8181-47CD-8E02-054DB303DD04}" destId="{F5189260-EB38-43F1-BCD6-366583B30A9C}" srcOrd="0" destOrd="0" presId="urn:microsoft.com/office/officeart/2008/layout/BubblePictureList"/>
    <dgm:cxn modelId="{F240BFD1-D423-487C-A497-152118D067AB}" type="presParOf" srcId="{262CEEFC-1CD8-4C22-AA94-B894A868B546}" destId="{0448E0A2-487C-41BE-851B-25316111D70A}" srcOrd="8" destOrd="0" presId="urn:microsoft.com/office/officeart/2008/layout/BubblePictureList"/>
    <dgm:cxn modelId="{FF06916D-1560-43A5-9D27-AA37151CEF4E}" type="presParOf" srcId="{262CEEFC-1CD8-4C22-AA94-B894A868B546}" destId="{409684A4-B2DB-4076-AE1A-929A9D80C315}" srcOrd="9" destOrd="0" presId="urn:microsoft.com/office/officeart/2008/layout/BubblePictureList"/>
    <dgm:cxn modelId="{80500A47-0A28-4A0B-B5B7-005FCF5DEA12}" type="presParOf" srcId="{262CEEFC-1CD8-4C22-AA94-B894A868B546}" destId="{3A03DA4C-ED28-4EC1-BC60-77801D3BB0AC}" srcOrd="10" destOrd="0" presId="urn:microsoft.com/office/officeart/2008/layout/BubblePictureList"/>
    <dgm:cxn modelId="{FEA0D047-0F40-4574-8119-B8CE90349A11}" type="presParOf" srcId="{262CEEFC-1CD8-4C22-AA94-B894A868B546}" destId="{12DD3410-FC44-4879-9067-AFC585411C09}" srcOrd="11" destOrd="0" presId="urn:microsoft.com/office/officeart/2008/layout/BubblePictureList"/>
    <dgm:cxn modelId="{06301B98-7783-4587-A52E-F0878DC8B2DB}" type="presParOf" srcId="{12DD3410-FC44-4879-9067-AFC585411C09}" destId="{0508601F-2378-471F-B1EF-576A638FB084}" srcOrd="0" destOrd="0" presId="urn:microsoft.com/office/officeart/2008/layout/BubblePictureList"/>
    <dgm:cxn modelId="{A07130D4-FDB0-4799-A938-DD072125E58F}" type="presParOf" srcId="{262CEEFC-1CD8-4C22-AA94-B894A868B546}" destId="{CD5EBA28-B5C3-4AEB-97B5-B068DD285758}" srcOrd="12" destOrd="0" presId="urn:microsoft.com/office/officeart/2008/layout/BubblePictureList"/>
    <dgm:cxn modelId="{ABBEBF70-BB9F-4126-AC43-0E2DCA94AF8D}" type="presParOf" srcId="{CD5EBA28-B5C3-4AEB-97B5-B068DD285758}" destId="{D4FD0C12-43ED-44BE-979F-EBB161CB36A5}" srcOrd="0" destOrd="0" presId="urn:microsoft.com/office/officeart/2008/layout/BubblePictureList"/>
    <dgm:cxn modelId="{F77ECDCB-BBFE-426E-A348-8F5C517E164D}" type="presParOf" srcId="{262CEEFC-1CD8-4C22-AA94-B894A868B546}" destId="{E9EC0D87-632B-4505-AEB9-959DCACF0488}" srcOrd="13" destOrd="0" presId="urn:microsoft.com/office/officeart/2008/layout/BubblePictureList"/>
    <dgm:cxn modelId="{97FFEB03-196F-43AB-BFFA-FD7BB1FCB790}" type="presParOf" srcId="{262CEEFC-1CD8-4C22-AA94-B894A868B546}" destId="{270ABA14-FC8B-4D68-90C0-31F69F79F94F}" srcOrd="14" destOrd="0" presId="urn:microsoft.com/office/officeart/2008/layout/BubblePictureList"/>
    <dgm:cxn modelId="{CDAED068-86F4-44C6-9196-C78A0DF46B1F}" type="presParOf" srcId="{262CEEFC-1CD8-4C22-AA94-B894A868B546}" destId="{D1E74780-75C7-4BD6-883F-0AEB63AEC3FE}" srcOrd="15" destOrd="0" presId="urn:microsoft.com/office/officeart/2008/layout/BubblePictureList"/>
    <dgm:cxn modelId="{F5646A1C-8AB9-4100-8BB9-C1D0688DA5AD}" type="presParOf" srcId="{D1E74780-75C7-4BD6-883F-0AEB63AEC3FE}" destId="{9F83624D-C1E5-437B-8B65-EB73C2771278}" srcOrd="0" destOrd="0" presId="urn:microsoft.com/office/officeart/2008/layout/BubblePictureList"/>
    <dgm:cxn modelId="{289858CC-03FC-49BA-B22C-6F02CED09BAB}" type="presParOf" srcId="{262CEEFC-1CD8-4C22-AA94-B894A868B546}" destId="{363CD98D-7B3D-4457-A0F6-7D89FBAA28EB}" srcOrd="16" destOrd="0" presId="urn:microsoft.com/office/officeart/2008/layout/BubblePictureList"/>
    <dgm:cxn modelId="{C6A753A6-1F3C-4649-93E8-25FC505C38CC}" type="presParOf" srcId="{363CD98D-7B3D-4457-A0F6-7D89FBAA28EB}" destId="{BFB7A1F3-6D34-416A-9929-3035191669F7}" srcOrd="0" destOrd="0" presId="urn:microsoft.com/office/officeart/2008/layout/BubblePictureList"/>
    <dgm:cxn modelId="{9869348C-0971-4A7D-B6E4-559845C16DB4}" type="presParOf" srcId="{262CEEFC-1CD8-4C22-AA94-B894A868B546}" destId="{0A9A1485-829C-41C2-B9EA-CBFF6367F466}" srcOrd="17" destOrd="0" presId="urn:microsoft.com/office/officeart/2008/layout/BubblePictureList"/>
    <dgm:cxn modelId="{D35AF108-E7C6-4EC6-9EA0-53AECE1D94E4}" type="presParOf" srcId="{262CEEFC-1CD8-4C22-AA94-B894A868B546}" destId="{36AF1EE3-BB6A-4124-AD1F-0E6B6F3CEA65}" srcOrd="18" destOrd="0" presId="urn:microsoft.com/office/officeart/2008/layout/BubblePictureList"/>
    <dgm:cxn modelId="{983CEA0C-B022-4FC1-BCC5-A127D1E9112B}" type="presParOf" srcId="{36AF1EE3-BB6A-4124-AD1F-0E6B6F3CEA65}" destId="{48AEABEE-8152-41FD-8578-0D3CA3411BE0}" srcOrd="0" destOrd="0" presId="urn:microsoft.com/office/officeart/2008/layout/BubblePicture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814F78-C798-4F67-B3D5-6C93E77D33F7}" type="doc">
      <dgm:prSet loTypeId="urn:microsoft.com/office/officeart/2011/layout/ThemePictureGrid" loCatId="picture" qsTypeId="urn:microsoft.com/office/officeart/2005/8/quickstyle/3d1" qsCatId="3D" csTypeId="urn:microsoft.com/office/officeart/2005/8/colors/colorful1" csCatId="colorful" phldr="1"/>
      <dgm:spPr/>
      <dgm:t>
        <a:bodyPr/>
        <a:lstStyle/>
        <a:p>
          <a:endParaRPr lang="fr-FR"/>
        </a:p>
      </dgm:t>
    </dgm:pt>
    <dgm:pt modelId="{C805B278-883F-4455-94A1-048CBF282642}">
      <dgm:prSet phldrT="[Texte]"/>
      <dgm:spPr/>
      <dgm:t>
        <a:bodyPr/>
        <a:lstStyle/>
        <a:p>
          <a:r>
            <a:rPr lang="fr-FR" dirty="0" err="1" smtClean="0"/>
            <a:t>BathRoom</a:t>
          </a:r>
          <a:endParaRPr lang="fr-FR" dirty="0"/>
        </a:p>
      </dgm:t>
    </dgm:pt>
    <dgm:pt modelId="{BF9D882C-C870-4572-B1E5-E1EEF3FAF2BB}" type="parTrans" cxnId="{6FEADBD8-349B-4292-920C-3D8F3147FE22}">
      <dgm:prSet/>
      <dgm:spPr/>
      <dgm:t>
        <a:bodyPr/>
        <a:lstStyle/>
        <a:p>
          <a:endParaRPr lang="fr-FR"/>
        </a:p>
      </dgm:t>
    </dgm:pt>
    <dgm:pt modelId="{2142EDF2-CC31-47B0-84EE-214FC408514D}" type="sibTrans" cxnId="{6FEADBD8-349B-4292-920C-3D8F3147FE22}">
      <dgm:prSet/>
      <dgm:spPr/>
      <dgm:t>
        <a:bodyPr/>
        <a:lstStyle/>
        <a:p>
          <a:endParaRPr lang="fr-FR"/>
        </a:p>
      </dgm:t>
    </dgm:pt>
    <dgm:pt modelId="{37AFB8E9-667D-49BB-8680-4E59BA4816EA}">
      <dgm:prSet phldrT="[Texte]"/>
      <dgm:spPr/>
      <dgm:t>
        <a:bodyPr/>
        <a:lstStyle/>
        <a:p>
          <a:r>
            <a:rPr lang="fr-FR" dirty="0" err="1" smtClean="0"/>
            <a:t>Kitchen</a:t>
          </a:r>
          <a:endParaRPr lang="fr-FR" dirty="0"/>
        </a:p>
      </dgm:t>
    </dgm:pt>
    <dgm:pt modelId="{C087AD5D-17E0-4FB4-A959-056BC1E5F960}" type="parTrans" cxnId="{73DB071E-A90B-44E2-A650-DF482E335699}">
      <dgm:prSet/>
      <dgm:spPr/>
      <dgm:t>
        <a:bodyPr/>
        <a:lstStyle/>
        <a:p>
          <a:endParaRPr lang="fr-FR"/>
        </a:p>
      </dgm:t>
    </dgm:pt>
    <dgm:pt modelId="{536750FF-A3FA-4D53-91E3-077F6A940AFC}" type="sibTrans" cxnId="{73DB071E-A90B-44E2-A650-DF482E335699}">
      <dgm:prSet/>
      <dgm:spPr/>
      <dgm:t>
        <a:bodyPr/>
        <a:lstStyle/>
        <a:p>
          <a:endParaRPr lang="fr-FR"/>
        </a:p>
      </dgm:t>
    </dgm:pt>
    <dgm:pt modelId="{4EC65EB2-A824-452F-BE8F-B5CC261A6E2F}">
      <dgm:prSet phldrT="[Texte]"/>
      <dgm:spPr/>
      <dgm:t>
        <a:bodyPr/>
        <a:lstStyle/>
        <a:p>
          <a:r>
            <a:rPr lang="fr-FR" dirty="0" err="1" smtClean="0"/>
            <a:t>LivingRoom</a:t>
          </a:r>
          <a:endParaRPr lang="fr-FR" dirty="0"/>
        </a:p>
      </dgm:t>
    </dgm:pt>
    <dgm:pt modelId="{0F770864-E14B-48FB-97FA-965E3E30537C}" type="sibTrans" cxnId="{C576541F-3442-47F2-B6D2-B0668BEC727B}">
      <dgm:prSet/>
      <dgm:spPr/>
      <dgm:t>
        <a:bodyPr/>
        <a:lstStyle/>
        <a:p>
          <a:endParaRPr lang="fr-FR"/>
        </a:p>
      </dgm:t>
    </dgm:pt>
    <dgm:pt modelId="{1705DDFB-1572-40D7-8765-1D2F3AEC5E21}" type="parTrans" cxnId="{C576541F-3442-47F2-B6D2-B0668BEC727B}">
      <dgm:prSet/>
      <dgm:spPr/>
      <dgm:t>
        <a:bodyPr/>
        <a:lstStyle/>
        <a:p>
          <a:endParaRPr lang="fr-FR"/>
        </a:p>
      </dgm:t>
    </dgm:pt>
    <dgm:pt modelId="{5B5F3F28-C6EC-430B-A331-AF7C4221A528}">
      <dgm:prSet phldrT="[Texte]"/>
      <dgm:spPr/>
      <dgm:t>
        <a:bodyPr/>
        <a:lstStyle/>
        <a:p>
          <a:r>
            <a:rPr lang="fr-FR" dirty="0" err="1" smtClean="0"/>
            <a:t>BedRoom</a:t>
          </a:r>
          <a:endParaRPr lang="fr-FR" dirty="0"/>
        </a:p>
      </dgm:t>
    </dgm:pt>
    <dgm:pt modelId="{BFC41371-3111-46A8-B6A5-1B4495E755C0}" type="sibTrans" cxnId="{4DEAC15B-347C-4D94-B470-5B7460471241}">
      <dgm:prSet/>
      <dgm:spPr/>
      <dgm:t>
        <a:bodyPr/>
        <a:lstStyle/>
        <a:p>
          <a:endParaRPr lang="fr-FR"/>
        </a:p>
      </dgm:t>
    </dgm:pt>
    <dgm:pt modelId="{6162047B-D3B3-4918-A171-F55828559505}" type="parTrans" cxnId="{4DEAC15B-347C-4D94-B470-5B7460471241}">
      <dgm:prSet/>
      <dgm:spPr/>
      <dgm:t>
        <a:bodyPr/>
        <a:lstStyle/>
        <a:p>
          <a:endParaRPr lang="fr-FR"/>
        </a:p>
      </dgm:t>
    </dgm:pt>
    <dgm:pt modelId="{4D66B60C-2BAB-4E11-9C33-1A0E9348FAFB}">
      <dgm:prSet phldrT="[Texte]" custT="1"/>
      <dgm:spPr/>
      <dgm:t>
        <a:bodyPr/>
        <a:lstStyle/>
        <a:p>
          <a:r>
            <a:rPr kumimoji="0" lang="fr-FR" sz="800" kern="1200" smtClean="0">
              <a:effectLst>
                <a:outerShdw blurRad="50000" dist="30000" dir="5400000" algn="tl" rotWithShape="0">
                  <a:srgbClr val="000000">
                    <a:alpha val="30000"/>
                  </a:srgbClr>
                </a:outerShdw>
              </a:effectLst>
              <a:latin typeface="Brush Script MT" pitchFamily="66" charset="0"/>
              <a:ea typeface="+mj-ea"/>
              <a:cs typeface="+mj-cs"/>
            </a:rPr>
            <a:t>.</a:t>
          </a:r>
          <a:endParaRPr kumimoji="0" lang="fr-FR" sz="800" kern="1200" dirty="0">
            <a:effectLst>
              <a:outerShdw blurRad="50000" dist="30000" dir="5400000" algn="tl" rotWithShape="0">
                <a:srgbClr val="000000">
                  <a:alpha val="30000"/>
                </a:srgbClr>
              </a:outerShdw>
            </a:effectLst>
            <a:latin typeface="Brush Script MT" pitchFamily="66" charset="0"/>
            <a:ea typeface="+mj-ea"/>
            <a:cs typeface="+mj-cs"/>
          </a:endParaRPr>
        </a:p>
      </dgm:t>
    </dgm:pt>
    <dgm:pt modelId="{8FB41735-AC6B-460D-82AE-574492D48318}" type="sibTrans" cxnId="{E2B9C704-DD53-406E-95BD-84DC44270773}">
      <dgm:prSet/>
      <dgm:spPr/>
      <dgm:t>
        <a:bodyPr/>
        <a:lstStyle/>
        <a:p>
          <a:endParaRPr lang="fr-FR"/>
        </a:p>
      </dgm:t>
    </dgm:pt>
    <dgm:pt modelId="{242EC701-F11D-4D35-A0EA-E08EFBFCB3AE}" type="parTrans" cxnId="{E2B9C704-DD53-406E-95BD-84DC44270773}">
      <dgm:prSet/>
      <dgm:spPr/>
      <dgm:t>
        <a:bodyPr/>
        <a:lstStyle/>
        <a:p>
          <a:endParaRPr lang="fr-FR"/>
        </a:p>
      </dgm:t>
    </dgm:pt>
    <dgm:pt modelId="{E64AAE8D-E314-45A0-9D78-EBDAE55D63C6}" type="pres">
      <dgm:prSet presAssocID="{DA814F78-C798-4F67-B3D5-6C93E77D33F7}" presName="Name0" presStyleCnt="0">
        <dgm:presLayoutVars>
          <dgm:chMax val="5"/>
          <dgm:chPref val="5"/>
          <dgm:dir/>
        </dgm:presLayoutVars>
      </dgm:prSet>
      <dgm:spPr/>
      <dgm:t>
        <a:bodyPr/>
        <a:lstStyle/>
        <a:p>
          <a:endParaRPr lang="fr-FR"/>
        </a:p>
      </dgm:t>
    </dgm:pt>
    <dgm:pt modelId="{A6906F4B-6D78-42F8-9E2A-5D472DD2B78B}" type="pres">
      <dgm:prSet presAssocID="{4D66B60C-2BAB-4E11-9C33-1A0E9348FAFB}" presName="picture1" presStyleCnt="0"/>
      <dgm:spPr/>
      <dgm:t>
        <a:bodyPr/>
        <a:lstStyle/>
        <a:p>
          <a:endParaRPr lang="fr-FR"/>
        </a:p>
      </dgm:t>
    </dgm:pt>
    <dgm:pt modelId="{40B9D6C2-413C-4B7A-B732-06BCDFF48716}" type="pres">
      <dgm:prSet presAssocID="{4D66B60C-2BAB-4E11-9C33-1A0E9348FAFB}" presName="picture" presStyleLbl="bgImgPlace1" presStyleIdx="0" presStyleCnt="5" custScaleX="99407" custScaleY="102166"/>
      <dgm:spPr>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dgm:spPr>
      <dgm:t>
        <a:bodyPr/>
        <a:lstStyle/>
        <a:p>
          <a:endParaRPr lang="fr-FR"/>
        </a:p>
      </dgm:t>
    </dgm:pt>
    <dgm:pt modelId="{F39043FB-3377-43C8-A89B-0AB3249E53A1}" type="pres">
      <dgm:prSet presAssocID="{4D66B60C-2BAB-4E11-9C33-1A0E9348FAFB}" presName="accent1" presStyleLbl="parChTrans1D1" presStyleIdx="0" presStyleCnt="1"/>
      <dgm:spPr/>
      <dgm:t>
        <a:bodyPr/>
        <a:lstStyle/>
        <a:p>
          <a:endParaRPr lang="fr-FR"/>
        </a:p>
      </dgm:t>
    </dgm:pt>
    <dgm:pt modelId="{CFC8AF68-BCB0-40B8-B129-B1800F88987C}" type="pres">
      <dgm:prSet presAssocID="{4D66B60C-2BAB-4E11-9C33-1A0E9348FAFB}" presName="parent1" presStyleLbl="revTx" presStyleIdx="0" presStyleCnt="1" custFlipVert="1" custScaleY="9518">
        <dgm:presLayoutVars>
          <dgm:chMax val="0"/>
          <dgm:chPref val="0"/>
          <dgm:bulletEnabled val="1"/>
        </dgm:presLayoutVars>
      </dgm:prSet>
      <dgm:spPr/>
      <dgm:t>
        <a:bodyPr/>
        <a:lstStyle/>
        <a:p>
          <a:endParaRPr lang="fr-FR"/>
        </a:p>
      </dgm:t>
    </dgm:pt>
    <dgm:pt modelId="{01673091-A62D-4053-9214-9B54C4964282}" type="pres">
      <dgm:prSet presAssocID="{5B5F3F28-C6EC-430B-A331-AF7C4221A528}" presName="picture2" presStyleCnt="0"/>
      <dgm:spPr/>
      <dgm:t>
        <a:bodyPr/>
        <a:lstStyle/>
        <a:p>
          <a:endParaRPr lang="fr-FR"/>
        </a:p>
      </dgm:t>
    </dgm:pt>
    <dgm:pt modelId="{CE88F3DC-773F-4077-8874-EAA967A5EC45}" type="pres">
      <dgm:prSet presAssocID="{5B5F3F28-C6EC-430B-A331-AF7C4221A528}" presName="picture" presStyleLbl="bgImgPlace1" presStyleIdx="1" presStyleCnt="5"/>
      <dgm:spPr/>
      <dgm:t>
        <a:bodyPr/>
        <a:lstStyle/>
        <a:p>
          <a:endParaRPr lang="fr-FR"/>
        </a:p>
      </dgm:t>
    </dgm:pt>
    <dgm:pt modelId="{8478C473-7188-46AF-91F1-E4744F1653F5}" type="pres">
      <dgm:prSet presAssocID="{5B5F3F28-C6EC-430B-A331-AF7C4221A528}" presName="parent2" presStyleLbl="trBgShp" presStyleIdx="0" presStyleCnt="4">
        <dgm:presLayoutVars>
          <dgm:chMax val="0"/>
          <dgm:chPref val="0"/>
          <dgm:bulletEnabled val="1"/>
        </dgm:presLayoutVars>
      </dgm:prSet>
      <dgm:spPr/>
      <dgm:t>
        <a:bodyPr/>
        <a:lstStyle/>
        <a:p>
          <a:endParaRPr lang="fr-FR"/>
        </a:p>
      </dgm:t>
    </dgm:pt>
    <dgm:pt modelId="{0C66F121-7619-48BA-A92C-98B200940037}" type="pres">
      <dgm:prSet presAssocID="{4EC65EB2-A824-452F-BE8F-B5CC261A6E2F}" presName="picture3" presStyleCnt="0"/>
      <dgm:spPr/>
      <dgm:t>
        <a:bodyPr/>
        <a:lstStyle/>
        <a:p>
          <a:endParaRPr lang="fr-FR"/>
        </a:p>
      </dgm:t>
    </dgm:pt>
    <dgm:pt modelId="{D5EC5A56-3002-49F8-A81F-B0ED1BEE8CCB}" type="pres">
      <dgm:prSet presAssocID="{4EC65EB2-A824-452F-BE8F-B5CC261A6E2F}" presName="picture" presStyleLbl="bgImgPlace1" presStyleIdx="2" presStyleCnt="5"/>
      <dgm:spPr/>
      <dgm:t>
        <a:bodyPr/>
        <a:lstStyle/>
        <a:p>
          <a:endParaRPr lang="fr-FR"/>
        </a:p>
      </dgm:t>
    </dgm:pt>
    <dgm:pt modelId="{7288DB95-644F-4A0E-9313-F8A48DBF9E87}" type="pres">
      <dgm:prSet presAssocID="{4EC65EB2-A824-452F-BE8F-B5CC261A6E2F}" presName="parent3" presStyleLbl="trBgShp" presStyleIdx="1" presStyleCnt="4">
        <dgm:presLayoutVars>
          <dgm:chMax val="0"/>
          <dgm:chPref val="0"/>
          <dgm:bulletEnabled val="1"/>
        </dgm:presLayoutVars>
      </dgm:prSet>
      <dgm:spPr/>
      <dgm:t>
        <a:bodyPr/>
        <a:lstStyle/>
        <a:p>
          <a:endParaRPr lang="fr-FR"/>
        </a:p>
      </dgm:t>
    </dgm:pt>
    <dgm:pt modelId="{03A4CBA9-169B-4200-AF4D-6A1445F3A618}" type="pres">
      <dgm:prSet presAssocID="{C805B278-883F-4455-94A1-048CBF282642}" presName="picture4" presStyleCnt="0"/>
      <dgm:spPr/>
      <dgm:t>
        <a:bodyPr/>
        <a:lstStyle/>
        <a:p>
          <a:endParaRPr lang="fr-FR"/>
        </a:p>
      </dgm:t>
    </dgm:pt>
    <dgm:pt modelId="{A5312511-97E5-46B0-A7CF-00B55406C27C}" type="pres">
      <dgm:prSet presAssocID="{C805B278-883F-4455-94A1-048CBF282642}" presName="picture" presStyleLbl="bgImgPlace1" presStyleIdx="3" presStyleCnt="5"/>
      <dgm:spPr/>
      <dgm:t>
        <a:bodyPr/>
        <a:lstStyle/>
        <a:p>
          <a:endParaRPr lang="fr-FR"/>
        </a:p>
      </dgm:t>
    </dgm:pt>
    <dgm:pt modelId="{10C00B1D-3B85-45A4-8704-B794EBDFC6D3}" type="pres">
      <dgm:prSet presAssocID="{C805B278-883F-4455-94A1-048CBF282642}" presName="parent4" presStyleLbl="trBgShp" presStyleIdx="2" presStyleCnt="4">
        <dgm:presLayoutVars>
          <dgm:chMax val="0"/>
          <dgm:chPref val="0"/>
          <dgm:bulletEnabled val="1"/>
        </dgm:presLayoutVars>
      </dgm:prSet>
      <dgm:spPr/>
      <dgm:t>
        <a:bodyPr/>
        <a:lstStyle/>
        <a:p>
          <a:endParaRPr lang="fr-FR"/>
        </a:p>
      </dgm:t>
    </dgm:pt>
    <dgm:pt modelId="{735F69B5-2401-4A3E-8EBC-00839014DB09}" type="pres">
      <dgm:prSet presAssocID="{37AFB8E9-667D-49BB-8680-4E59BA4816EA}" presName="picture5" presStyleCnt="0"/>
      <dgm:spPr/>
      <dgm:t>
        <a:bodyPr/>
        <a:lstStyle/>
        <a:p>
          <a:endParaRPr lang="fr-FR"/>
        </a:p>
      </dgm:t>
    </dgm:pt>
    <dgm:pt modelId="{DB2612CF-8642-4E70-899A-E4A850D72BCB}" type="pres">
      <dgm:prSet presAssocID="{37AFB8E9-667D-49BB-8680-4E59BA4816EA}" presName="picture" presStyleLbl="bgImgPlace1" presStyleIdx="4" presStyleCnt="5"/>
      <dgm:spPr/>
      <dgm:t>
        <a:bodyPr/>
        <a:lstStyle/>
        <a:p>
          <a:endParaRPr lang="fr-FR"/>
        </a:p>
      </dgm:t>
    </dgm:pt>
    <dgm:pt modelId="{97ABD52D-1CB0-4B7C-969A-CEA6A9080D71}" type="pres">
      <dgm:prSet presAssocID="{37AFB8E9-667D-49BB-8680-4E59BA4816EA}" presName="parent5" presStyleLbl="trBgShp" presStyleIdx="3" presStyleCnt="4">
        <dgm:presLayoutVars>
          <dgm:chMax val="0"/>
          <dgm:chPref val="0"/>
        </dgm:presLayoutVars>
      </dgm:prSet>
      <dgm:spPr/>
      <dgm:t>
        <a:bodyPr/>
        <a:lstStyle/>
        <a:p>
          <a:endParaRPr lang="fr-FR"/>
        </a:p>
      </dgm:t>
    </dgm:pt>
  </dgm:ptLst>
  <dgm:cxnLst>
    <dgm:cxn modelId="{E2B9C704-DD53-406E-95BD-84DC44270773}" srcId="{DA814F78-C798-4F67-B3D5-6C93E77D33F7}" destId="{4D66B60C-2BAB-4E11-9C33-1A0E9348FAFB}" srcOrd="0" destOrd="0" parTransId="{242EC701-F11D-4D35-A0EA-E08EFBFCB3AE}" sibTransId="{8FB41735-AC6B-460D-82AE-574492D48318}"/>
    <dgm:cxn modelId="{C576541F-3442-47F2-B6D2-B0668BEC727B}" srcId="{DA814F78-C798-4F67-B3D5-6C93E77D33F7}" destId="{4EC65EB2-A824-452F-BE8F-B5CC261A6E2F}" srcOrd="2" destOrd="0" parTransId="{1705DDFB-1572-40D7-8765-1D2F3AEC5E21}" sibTransId="{0F770864-E14B-48FB-97FA-965E3E30537C}"/>
    <dgm:cxn modelId="{C8171B98-2659-4390-906D-A6368C160EE8}" type="presOf" srcId="{C805B278-883F-4455-94A1-048CBF282642}" destId="{10C00B1D-3B85-45A4-8704-B794EBDFC6D3}" srcOrd="0" destOrd="0" presId="urn:microsoft.com/office/officeart/2011/layout/ThemePictureGrid"/>
    <dgm:cxn modelId="{9BB0FC6B-A608-47A5-9990-0199550C0C2C}" type="presOf" srcId="{37AFB8E9-667D-49BB-8680-4E59BA4816EA}" destId="{97ABD52D-1CB0-4B7C-969A-CEA6A9080D71}" srcOrd="0" destOrd="0" presId="urn:microsoft.com/office/officeart/2011/layout/ThemePictureGrid"/>
    <dgm:cxn modelId="{73DB071E-A90B-44E2-A650-DF482E335699}" srcId="{DA814F78-C798-4F67-B3D5-6C93E77D33F7}" destId="{37AFB8E9-667D-49BB-8680-4E59BA4816EA}" srcOrd="4" destOrd="0" parTransId="{C087AD5D-17E0-4FB4-A959-056BC1E5F960}" sibTransId="{536750FF-A3FA-4D53-91E3-077F6A940AFC}"/>
    <dgm:cxn modelId="{31E64FA3-E058-4A9C-B341-D51A2CCF5330}" type="presOf" srcId="{DA814F78-C798-4F67-B3D5-6C93E77D33F7}" destId="{E64AAE8D-E314-45A0-9D78-EBDAE55D63C6}" srcOrd="0" destOrd="0" presId="urn:microsoft.com/office/officeart/2011/layout/ThemePictureGrid"/>
    <dgm:cxn modelId="{7F82073E-0EFF-4C00-AC82-006DF48273C7}" type="presOf" srcId="{5B5F3F28-C6EC-430B-A331-AF7C4221A528}" destId="{8478C473-7188-46AF-91F1-E4744F1653F5}" srcOrd="0" destOrd="0" presId="urn:microsoft.com/office/officeart/2011/layout/ThemePictureGrid"/>
    <dgm:cxn modelId="{4DEAC15B-347C-4D94-B470-5B7460471241}" srcId="{DA814F78-C798-4F67-B3D5-6C93E77D33F7}" destId="{5B5F3F28-C6EC-430B-A331-AF7C4221A528}" srcOrd="1" destOrd="0" parTransId="{6162047B-D3B3-4918-A171-F55828559505}" sibTransId="{BFC41371-3111-46A8-B6A5-1B4495E755C0}"/>
    <dgm:cxn modelId="{485EFC2A-3738-43DB-BC95-F134EC3B29C3}" type="presOf" srcId="{4EC65EB2-A824-452F-BE8F-B5CC261A6E2F}" destId="{7288DB95-644F-4A0E-9313-F8A48DBF9E87}" srcOrd="0" destOrd="0" presId="urn:microsoft.com/office/officeart/2011/layout/ThemePictureGrid"/>
    <dgm:cxn modelId="{95F9C7F5-E136-4E91-AF67-402872873BA1}" type="presOf" srcId="{4D66B60C-2BAB-4E11-9C33-1A0E9348FAFB}" destId="{CFC8AF68-BCB0-40B8-B129-B1800F88987C}" srcOrd="0" destOrd="0" presId="urn:microsoft.com/office/officeart/2011/layout/ThemePictureGrid"/>
    <dgm:cxn modelId="{6FEADBD8-349B-4292-920C-3D8F3147FE22}" srcId="{DA814F78-C798-4F67-B3D5-6C93E77D33F7}" destId="{C805B278-883F-4455-94A1-048CBF282642}" srcOrd="3" destOrd="0" parTransId="{BF9D882C-C870-4572-B1E5-E1EEF3FAF2BB}" sibTransId="{2142EDF2-CC31-47B0-84EE-214FC408514D}"/>
    <dgm:cxn modelId="{CCEE1DAC-F941-4DCE-B6EC-A7C499A3EF3B}" type="presParOf" srcId="{E64AAE8D-E314-45A0-9D78-EBDAE55D63C6}" destId="{A6906F4B-6D78-42F8-9E2A-5D472DD2B78B}" srcOrd="0" destOrd="0" presId="urn:microsoft.com/office/officeart/2011/layout/ThemePictureGrid"/>
    <dgm:cxn modelId="{DA7D814B-3183-4484-96FD-74DF02E9CBE8}" type="presParOf" srcId="{A6906F4B-6D78-42F8-9E2A-5D472DD2B78B}" destId="{40B9D6C2-413C-4B7A-B732-06BCDFF48716}" srcOrd="0" destOrd="0" presId="urn:microsoft.com/office/officeart/2011/layout/ThemePictureGrid"/>
    <dgm:cxn modelId="{E2957612-FC4B-421C-AC0A-8F50846DD44B}" type="presParOf" srcId="{E64AAE8D-E314-45A0-9D78-EBDAE55D63C6}" destId="{F39043FB-3377-43C8-A89B-0AB3249E53A1}" srcOrd="1" destOrd="0" presId="urn:microsoft.com/office/officeart/2011/layout/ThemePictureGrid"/>
    <dgm:cxn modelId="{FDBD53B8-EC40-4DE2-BF36-6ABAD62B377D}" type="presParOf" srcId="{E64AAE8D-E314-45A0-9D78-EBDAE55D63C6}" destId="{CFC8AF68-BCB0-40B8-B129-B1800F88987C}" srcOrd="2" destOrd="0" presId="urn:microsoft.com/office/officeart/2011/layout/ThemePictureGrid"/>
    <dgm:cxn modelId="{3BF339B8-3ED0-438B-AD32-1543E8FFD2BE}" type="presParOf" srcId="{E64AAE8D-E314-45A0-9D78-EBDAE55D63C6}" destId="{01673091-A62D-4053-9214-9B54C4964282}" srcOrd="3" destOrd="0" presId="urn:microsoft.com/office/officeart/2011/layout/ThemePictureGrid"/>
    <dgm:cxn modelId="{8FBA7DCA-D088-458E-B0B4-78D1E84765BF}" type="presParOf" srcId="{01673091-A62D-4053-9214-9B54C4964282}" destId="{CE88F3DC-773F-4077-8874-EAA967A5EC45}" srcOrd="0" destOrd="0" presId="urn:microsoft.com/office/officeart/2011/layout/ThemePictureGrid"/>
    <dgm:cxn modelId="{88758CC7-3FF2-4DBE-ADD9-96158BD99979}" type="presParOf" srcId="{E64AAE8D-E314-45A0-9D78-EBDAE55D63C6}" destId="{8478C473-7188-46AF-91F1-E4744F1653F5}" srcOrd="4" destOrd="0" presId="urn:microsoft.com/office/officeart/2011/layout/ThemePictureGrid"/>
    <dgm:cxn modelId="{54FA975C-1C82-4931-8B96-06C76C944384}" type="presParOf" srcId="{E64AAE8D-E314-45A0-9D78-EBDAE55D63C6}" destId="{0C66F121-7619-48BA-A92C-98B200940037}" srcOrd="5" destOrd="0" presId="urn:microsoft.com/office/officeart/2011/layout/ThemePictureGrid"/>
    <dgm:cxn modelId="{A942A346-12BC-456E-AD3E-64A974CA791C}" type="presParOf" srcId="{0C66F121-7619-48BA-A92C-98B200940037}" destId="{D5EC5A56-3002-49F8-A81F-B0ED1BEE8CCB}" srcOrd="0" destOrd="0" presId="urn:microsoft.com/office/officeart/2011/layout/ThemePictureGrid"/>
    <dgm:cxn modelId="{CDD62C30-5FE5-42E1-B306-90200B664C5B}" type="presParOf" srcId="{E64AAE8D-E314-45A0-9D78-EBDAE55D63C6}" destId="{7288DB95-644F-4A0E-9313-F8A48DBF9E87}" srcOrd="6" destOrd="0" presId="urn:microsoft.com/office/officeart/2011/layout/ThemePictureGrid"/>
    <dgm:cxn modelId="{D935EDD6-2F35-437A-8630-363EF2F34F80}" type="presParOf" srcId="{E64AAE8D-E314-45A0-9D78-EBDAE55D63C6}" destId="{03A4CBA9-169B-4200-AF4D-6A1445F3A618}" srcOrd="7" destOrd="0" presId="urn:microsoft.com/office/officeart/2011/layout/ThemePictureGrid"/>
    <dgm:cxn modelId="{4CBF0183-4DFB-4763-9393-CC888F47D52D}" type="presParOf" srcId="{03A4CBA9-169B-4200-AF4D-6A1445F3A618}" destId="{A5312511-97E5-46B0-A7CF-00B55406C27C}" srcOrd="0" destOrd="0" presId="urn:microsoft.com/office/officeart/2011/layout/ThemePictureGrid"/>
    <dgm:cxn modelId="{FB647681-A98D-45DC-8716-41D8CC35E558}" type="presParOf" srcId="{E64AAE8D-E314-45A0-9D78-EBDAE55D63C6}" destId="{10C00B1D-3B85-45A4-8704-B794EBDFC6D3}" srcOrd="8" destOrd="0" presId="urn:microsoft.com/office/officeart/2011/layout/ThemePictureGrid"/>
    <dgm:cxn modelId="{947B11D5-84E4-4FDD-AC8D-BD48FF92B125}" type="presParOf" srcId="{E64AAE8D-E314-45A0-9D78-EBDAE55D63C6}" destId="{735F69B5-2401-4A3E-8EBC-00839014DB09}" srcOrd="9" destOrd="0" presId="urn:microsoft.com/office/officeart/2011/layout/ThemePictureGrid"/>
    <dgm:cxn modelId="{EE585289-F802-4BBA-98D8-FF6F391D1B28}" type="presParOf" srcId="{735F69B5-2401-4A3E-8EBC-00839014DB09}" destId="{DB2612CF-8642-4E70-899A-E4A850D72BCB}" srcOrd="0" destOrd="0" presId="urn:microsoft.com/office/officeart/2011/layout/ThemePictureGrid"/>
    <dgm:cxn modelId="{5089F5EF-0725-402A-A1F2-F0D563B28895}" type="presParOf" srcId="{E64AAE8D-E314-45A0-9D78-EBDAE55D63C6}" destId="{97ABD52D-1CB0-4B7C-969A-CEA6A9080D71}" srcOrd="10" destOrd="0" presId="urn:microsoft.com/office/officeart/2011/layout/ThemePictureGrid"/>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E9F7A7-0B31-4D6D-B0C0-F102AE0580C1}" type="doc">
      <dgm:prSet loTypeId="urn:microsoft.com/office/officeart/2008/layout/AlternatingPictureBlocks" loCatId="list" qsTypeId="urn:microsoft.com/office/officeart/2005/8/quickstyle/3d1" qsCatId="3D" csTypeId="urn:microsoft.com/office/officeart/2005/8/colors/accent1_2" csCatId="accent1" phldr="1"/>
      <dgm:spPr/>
    </dgm:pt>
    <dgm:pt modelId="{5533E452-9DBF-43D3-99F3-0502B6B90DA5}">
      <dgm:prSet phldrT="[Texte]" custT="1">
        <dgm:style>
          <a:lnRef idx="0">
            <a:schemeClr val="accent3"/>
          </a:lnRef>
          <a:fillRef idx="3">
            <a:schemeClr val="accent3"/>
          </a:fillRef>
          <a:effectRef idx="3">
            <a:schemeClr val="accent3"/>
          </a:effectRef>
          <a:fontRef idx="minor">
            <a:schemeClr val="lt1"/>
          </a:fontRef>
        </dgm:style>
      </dgm:prSet>
      <dgm:spPr/>
      <dgm:t>
        <a:bodyPr/>
        <a:lstStyle/>
        <a:p>
          <a:r>
            <a:rPr kumimoji="0" lang="fr-FR" sz="3600" kern="1200" dirty="0"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sym typeface="Webdings"/>
            </a:rPr>
            <a:t></a:t>
          </a:r>
          <a:r>
            <a:rPr lang="fr-FR" sz="2800" kern="1200" dirty="0" smtClean="0">
              <a:sym typeface="Webdings"/>
            </a:rPr>
            <a:t> </a:t>
          </a:r>
          <a:r>
            <a:rPr lang="fr-FR" sz="2800" kern="1200" dirty="0" err="1" smtClean="0"/>
            <a:t>Korean</a:t>
          </a:r>
          <a:r>
            <a:rPr lang="fr-FR" sz="2800" kern="1200" dirty="0" smtClean="0"/>
            <a:t> </a:t>
          </a:r>
          <a:r>
            <a:rPr kumimoji="0" lang="fr-FR" sz="3600" kern="1200" dirty="0"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rPr>
            <a:t>Food</a:t>
          </a:r>
          <a:endParaRPr kumimoji="0" lang="fr-FR" sz="3600" kern="1200" dirty="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endParaRPr>
        </a:p>
      </dgm:t>
    </dgm:pt>
    <dgm:pt modelId="{E697B0B6-ACFD-42AD-8AC1-06CB2DB36AB0}" type="parTrans" cxnId="{2EA64E4F-F313-4327-BB1B-9F55F1FD898F}">
      <dgm:prSet/>
      <dgm:spPr/>
      <dgm:t>
        <a:bodyPr/>
        <a:lstStyle/>
        <a:p>
          <a:endParaRPr lang="fr-FR"/>
        </a:p>
      </dgm:t>
    </dgm:pt>
    <dgm:pt modelId="{8FA413D6-3A91-4D27-8F51-6665E52BE5BA}" type="sibTrans" cxnId="{2EA64E4F-F313-4327-BB1B-9F55F1FD898F}">
      <dgm:prSet/>
      <dgm:spPr/>
      <dgm:t>
        <a:bodyPr/>
        <a:lstStyle/>
        <a:p>
          <a:endParaRPr lang="fr-FR"/>
        </a:p>
      </dgm:t>
    </dgm:pt>
    <dgm:pt modelId="{BD92AE24-2D60-4F76-9103-4126DD68EDD9}">
      <dgm:prSet phldrT="[Texte]" custT="1">
        <dgm:style>
          <a:lnRef idx="0">
            <a:schemeClr val="accent2"/>
          </a:lnRef>
          <a:fillRef idx="3">
            <a:schemeClr val="accent2"/>
          </a:fillRef>
          <a:effectRef idx="3">
            <a:schemeClr val="accent2"/>
          </a:effectRef>
          <a:fontRef idx="minor">
            <a:schemeClr val="lt1"/>
          </a:fontRef>
        </dgm:style>
      </dgm:prSet>
      <dgm:spPr/>
      <dgm:t>
        <a:bodyPr/>
        <a:lstStyle/>
        <a:p>
          <a:r>
            <a:rPr kumimoji="0" lang="fr-FR" sz="3600" kern="1200" dirty="0"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sym typeface="Webdings"/>
            </a:rPr>
            <a:t></a:t>
          </a:r>
          <a:r>
            <a:rPr lang="fr-FR" sz="2800" kern="1200" dirty="0" smtClean="0">
              <a:sym typeface="Webdings"/>
            </a:rPr>
            <a:t> </a:t>
          </a:r>
          <a:r>
            <a:rPr lang="fr-FR" sz="2800" kern="1200" dirty="0" smtClean="0"/>
            <a:t>Philippin </a:t>
          </a:r>
          <a:r>
            <a:rPr kumimoji="0" lang="fr-FR" sz="3600" kern="1200" dirty="0"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rPr>
            <a:t>Food</a:t>
          </a:r>
          <a:endParaRPr kumimoji="0" lang="fr-FR" sz="3600" kern="1200" dirty="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endParaRPr>
        </a:p>
      </dgm:t>
    </dgm:pt>
    <dgm:pt modelId="{90429B81-D367-4AB5-9B46-DCD7190075E5}" type="parTrans" cxnId="{C2E7FFC4-3583-442B-8E8E-13445A532282}">
      <dgm:prSet/>
      <dgm:spPr/>
      <dgm:t>
        <a:bodyPr/>
        <a:lstStyle/>
        <a:p>
          <a:endParaRPr lang="fr-FR"/>
        </a:p>
      </dgm:t>
    </dgm:pt>
    <dgm:pt modelId="{44503314-2CC5-4DB7-96B2-8D9F960BDE03}" type="sibTrans" cxnId="{C2E7FFC4-3583-442B-8E8E-13445A532282}">
      <dgm:prSet/>
      <dgm:spPr/>
      <dgm:t>
        <a:bodyPr/>
        <a:lstStyle/>
        <a:p>
          <a:endParaRPr lang="fr-FR"/>
        </a:p>
      </dgm:t>
    </dgm:pt>
    <dgm:pt modelId="{6BCDCC01-5B7D-4097-99B1-C3289BF6B254}" type="pres">
      <dgm:prSet presAssocID="{21E9F7A7-0B31-4D6D-B0C0-F102AE0580C1}" presName="linearFlow" presStyleCnt="0">
        <dgm:presLayoutVars>
          <dgm:dir/>
          <dgm:resizeHandles val="exact"/>
        </dgm:presLayoutVars>
      </dgm:prSet>
      <dgm:spPr/>
    </dgm:pt>
    <dgm:pt modelId="{54D09D46-4C7D-4C86-970F-1CB1D66ECB17}" type="pres">
      <dgm:prSet presAssocID="{5533E452-9DBF-43D3-99F3-0502B6B90DA5}" presName="comp" presStyleCnt="0"/>
      <dgm:spPr/>
    </dgm:pt>
    <dgm:pt modelId="{6644E435-1022-4523-B617-8ABBD083CA4E}" type="pres">
      <dgm:prSet presAssocID="{5533E452-9DBF-43D3-99F3-0502B6B90DA5}" presName="rect2" presStyleLbl="node1" presStyleIdx="0" presStyleCnt="2" custLinFactNeighborX="159" custLinFactNeighborY="-1002">
        <dgm:presLayoutVars>
          <dgm:bulletEnabled val="1"/>
        </dgm:presLayoutVars>
      </dgm:prSet>
      <dgm:spPr/>
      <dgm:t>
        <a:bodyPr/>
        <a:lstStyle/>
        <a:p>
          <a:endParaRPr lang="fr-FR"/>
        </a:p>
      </dgm:t>
    </dgm:pt>
    <dgm:pt modelId="{3CDA03C9-FD9F-4710-A9F6-88CB744C9BDE}" type="pres">
      <dgm:prSet presAssocID="{5533E452-9DBF-43D3-99F3-0502B6B90DA5}" presName="rect1" presStyleLbl="lnNode1" presStyleIdx="0" presStyleCnt="2">
        <dgm:style>
          <a:lnRef idx="0">
            <a:schemeClr val="accent6"/>
          </a:lnRef>
          <a:fillRef idx="3">
            <a:schemeClr val="accent6"/>
          </a:fillRef>
          <a:effectRef idx="3">
            <a:schemeClr val="accent6"/>
          </a:effectRef>
          <a:fontRef idx="minor">
            <a:schemeClr val="lt1"/>
          </a:fontRef>
        </dgm:style>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pt>
    <dgm:pt modelId="{A1A7508E-C2D7-416F-A166-71FAC24B55C6}" type="pres">
      <dgm:prSet presAssocID="{8FA413D6-3A91-4D27-8F51-6665E52BE5BA}" presName="sibTrans" presStyleCnt="0"/>
      <dgm:spPr/>
    </dgm:pt>
    <dgm:pt modelId="{67DE0C98-8223-45AF-936B-F49EEC854DDE}" type="pres">
      <dgm:prSet presAssocID="{BD92AE24-2D60-4F76-9103-4126DD68EDD9}" presName="comp" presStyleCnt="0"/>
      <dgm:spPr/>
    </dgm:pt>
    <dgm:pt modelId="{168E2F53-DC82-4699-890E-BE21862ADB8D}" type="pres">
      <dgm:prSet presAssocID="{BD92AE24-2D60-4F76-9103-4126DD68EDD9}" presName="rect2" presStyleLbl="node1" presStyleIdx="1" presStyleCnt="2">
        <dgm:presLayoutVars>
          <dgm:bulletEnabled val="1"/>
        </dgm:presLayoutVars>
      </dgm:prSet>
      <dgm:spPr/>
      <dgm:t>
        <a:bodyPr/>
        <a:lstStyle/>
        <a:p>
          <a:endParaRPr lang="fr-FR"/>
        </a:p>
      </dgm:t>
    </dgm:pt>
    <dgm:pt modelId="{27D3FC27-8C97-4A09-AC39-ED519F57C4C5}" type="pres">
      <dgm:prSet presAssocID="{BD92AE24-2D60-4F76-9103-4126DD68EDD9}" presName="rect1" presStyleLbl="lnNode1" presStyleIdx="1" presStyleCnt="2">
        <dgm:style>
          <a:lnRef idx="0">
            <a:schemeClr val="accent6"/>
          </a:lnRef>
          <a:fillRef idx="3">
            <a:schemeClr val="accent6"/>
          </a:fillRef>
          <a:effectRef idx="3">
            <a:schemeClr val="accent6"/>
          </a:effectRef>
          <a:fontRef idx="minor">
            <a:schemeClr val="lt1"/>
          </a:fontRef>
        </dgm:style>
      </dgm:prSet>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6845" t="-4320" r="-43409" b="-746"/>
          </a:stretch>
        </a:blipFill>
      </dgm:spPr>
    </dgm:pt>
  </dgm:ptLst>
  <dgm:cxnLst>
    <dgm:cxn modelId="{2EA64E4F-F313-4327-BB1B-9F55F1FD898F}" srcId="{21E9F7A7-0B31-4D6D-B0C0-F102AE0580C1}" destId="{5533E452-9DBF-43D3-99F3-0502B6B90DA5}" srcOrd="0" destOrd="0" parTransId="{E697B0B6-ACFD-42AD-8AC1-06CB2DB36AB0}" sibTransId="{8FA413D6-3A91-4D27-8F51-6665E52BE5BA}"/>
    <dgm:cxn modelId="{46A6C98C-0718-4ED5-A728-711D2391225A}" type="presOf" srcId="{BD92AE24-2D60-4F76-9103-4126DD68EDD9}" destId="{168E2F53-DC82-4699-890E-BE21862ADB8D}" srcOrd="0" destOrd="0" presId="urn:microsoft.com/office/officeart/2008/layout/AlternatingPictureBlocks"/>
    <dgm:cxn modelId="{E93D6191-17FA-4DF6-8174-DFD9447F496C}" type="presOf" srcId="{21E9F7A7-0B31-4D6D-B0C0-F102AE0580C1}" destId="{6BCDCC01-5B7D-4097-99B1-C3289BF6B254}" srcOrd="0" destOrd="0" presId="urn:microsoft.com/office/officeart/2008/layout/AlternatingPictureBlocks"/>
    <dgm:cxn modelId="{C2E7FFC4-3583-442B-8E8E-13445A532282}" srcId="{21E9F7A7-0B31-4D6D-B0C0-F102AE0580C1}" destId="{BD92AE24-2D60-4F76-9103-4126DD68EDD9}" srcOrd="1" destOrd="0" parTransId="{90429B81-D367-4AB5-9B46-DCD7190075E5}" sibTransId="{44503314-2CC5-4DB7-96B2-8D9F960BDE03}"/>
    <dgm:cxn modelId="{4731761B-C6FD-424C-AEE1-B93A82E1DF6F}" type="presOf" srcId="{5533E452-9DBF-43D3-99F3-0502B6B90DA5}" destId="{6644E435-1022-4523-B617-8ABBD083CA4E}" srcOrd="0" destOrd="0" presId="urn:microsoft.com/office/officeart/2008/layout/AlternatingPictureBlocks"/>
    <dgm:cxn modelId="{73E844AF-61A3-4E2E-9092-8C4B6E6C0D8B}" type="presParOf" srcId="{6BCDCC01-5B7D-4097-99B1-C3289BF6B254}" destId="{54D09D46-4C7D-4C86-970F-1CB1D66ECB17}" srcOrd="0" destOrd="0" presId="urn:microsoft.com/office/officeart/2008/layout/AlternatingPictureBlocks"/>
    <dgm:cxn modelId="{89D0E35A-13F0-4F17-BA13-077A1B532931}" type="presParOf" srcId="{54D09D46-4C7D-4C86-970F-1CB1D66ECB17}" destId="{6644E435-1022-4523-B617-8ABBD083CA4E}" srcOrd="0" destOrd="0" presId="urn:microsoft.com/office/officeart/2008/layout/AlternatingPictureBlocks"/>
    <dgm:cxn modelId="{5456DF95-76C5-498C-9DC7-1F384CA21C03}" type="presParOf" srcId="{54D09D46-4C7D-4C86-970F-1CB1D66ECB17}" destId="{3CDA03C9-FD9F-4710-A9F6-88CB744C9BDE}" srcOrd="1" destOrd="0" presId="urn:microsoft.com/office/officeart/2008/layout/AlternatingPictureBlocks"/>
    <dgm:cxn modelId="{67C2C630-BD33-4AA2-9605-09C8EC1FEFDA}" type="presParOf" srcId="{6BCDCC01-5B7D-4097-99B1-C3289BF6B254}" destId="{A1A7508E-C2D7-416F-A166-71FAC24B55C6}" srcOrd="1" destOrd="0" presId="urn:microsoft.com/office/officeart/2008/layout/AlternatingPictureBlocks"/>
    <dgm:cxn modelId="{B7E884AD-10B4-4E7C-810B-E8B546EEB79B}" type="presParOf" srcId="{6BCDCC01-5B7D-4097-99B1-C3289BF6B254}" destId="{67DE0C98-8223-45AF-936B-F49EEC854DDE}" srcOrd="2" destOrd="0" presId="urn:microsoft.com/office/officeart/2008/layout/AlternatingPictureBlocks"/>
    <dgm:cxn modelId="{BB18006E-115E-4B78-AB9A-850FB78BDFC1}" type="presParOf" srcId="{67DE0C98-8223-45AF-936B-F49EEC854DDE}" destId="{168E2F53-DC82-4699-890E-BE21862ADB8D}" srcOrd="0" destOrd="0" presId="urn:microsoft.com/office/officeart/2008/layout/AlternatingPictureBlocks"/>
    <dgm:cxn modelId="{12E9828A-7713-4DDF-A52A-BCA59D9D67C3}" type="presParOf" srcId="{67DE0C98-8223-45AF-936B-F49EEC854DDE}" destId="{27D3FC27-8C97-4A09-AC39-ED519F57C4C5}" srcOrd="1" destOrd="0" presId="urn:microsoft.com/office/officeart/2008/layout/AlternatingPictureBlock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7BDF90D-39A6-4251-98BD-1622F1B70782}" type="doc">
      <dgm:prSet loTypeId="urn:microsoft.com/office/officeart/2008/layout/BendingPictureSemiTransparentText" loCatId="picture" qsTypeId="urn:microsoft.com/office/officeart/2005/8/quickstyle/3d1" qsCatId="3D" csTypeId="urn:microsoft.com/office/officeart/2005/8/colors/accent1_2" csCatId="accent1" phldr="1"/>
      <dgm:spPr/>
      <dgm:t>
        <a:bodyPr/>
        <a:lstStyle/>
        <a:p>
          <a:endParaRPr lang="fr-FR"/>
        </a:p>
      </dgm:t>
    </dgm:pt>
    <dgm:pt modelId="{D587C668-703B-4727-9FE8-2F2AF036B354}">
      <dgm:prSet phldrT="[Texte]" custT="1"/>
      <dgm:spPr/>
      <dgm:t>
        <a:bodyPr/>
        <a:lstStyle/>
        <a:p>
          <a:r>
            <a:rPr kumimoji="0" lang="fr-FR" sz="4000" kern="1200" dirty="0"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rPr>
            <a:t>Contact the Office</a:t>
          </a:r>
          <a:endParaRPr kumimoji="0" lang="fr-FR" sz="4000" kern="1200" dirty="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endParaRPr>
        </a:p>
      </dgm:t>
    </dgm:pt>
    <dgm:pt modelId="{6F598243-3967-4D74-95AE-BF72A51B18BD}" type="parTrans" cxnId="{1215504A-135E-4DE7-AD10-42F1B093E19E}">
      <dgm:prSet/>
      <dgm:spPr/>
      <dgm:t>
        <a:bodyPr/>
        <a:lstStyle/>
        <a:p>
          <a:endParaRPr lang="fr-FR"/>
        </a:p>
      </dgm:t>
    </dgm:pt>
    <dgm:pt modelId="{C44EAF8C-6A09-4E99-AA54-1119864F0D38}" type="sibTrans" cxnId="{1215504A-135E-4DE7-AD10-42F1B093E19E}">
      <dgm:prSet/>
      <dgm:spPr/>
      <dgm:t>
        <a:bodyPr/>
        <a:lstStyle/>
        <a:p>
          <a:endParaRPr lang="fr-FR"/>
        </a:p>
      </dgm:t>
    </dgm:pt>
    <dgm:pt modelId="{56C9324D-266C-43A2-B327-051C0F92B624}" type="pres">
      <dgm:prSet presAssocID="{F7BDF90D-39A6-4251-98BD-1622F1B70782}" presName="Name0" presStyleCnt="0">
        <dgm:presLayoutVars>
          <dgm:dir/>
          <dgm:resizeHandles val="exact"/>
        </dgm:presLayoutVars>
      </dgm:prSet>
      <dgm:spPr/>
      <dgm:t>
        <a:bodyPr/>
        <a:lstStyle/>
        <a:p>
          <a:endParaRPr lang="fr-FR"/>
        </a:p>
      </dgm:t>
    </dgm:pt>
    <dgm:pt modelId="{E3EF3B19-DEB6-4E89-AC5A-A7B42C7713C1}" type="pres">
      <dgm:prSet presAssocID="{D587C668-703B-4727-9FE8-2F2AF036B354}" presName="composite" presStyleCnt="0"/>
      <dgm:spPr/>
    </dgm:pt>
    <dgm:pt modelId="{D1F10821-03A3-4FA0-9DB5-1702093E3A83}" type="pres">
      <dgm:prSet presAssocID="{D587C668-703B-4727-9FE8-2F2AF036B354}" presName="rect1" presStyleLbl="bgShp" presStyleIdx="0" presStyleCnt="1" custScaleY="152131" custLinFactNeighborX="-41" custLinFactNeighborY="8101"/>
      <dgm:spPr/>
    </dgm:pt>
    <dgm:pt modelId="{698EA18C-CFD0-46F3-8526-12471A0C3ACF}" type="pres">
      <dgm:prSet presAssocID="{D587C668-703B-4727-9FE8-2F2AF036B354}" presName="rect2" presStyleLbl="trBgShp" presStyleIdx="0" presStyleCnt="1" custLinFactY="47180" custLinFactNeighborX="872" custLinFactNeighborY="100000">
        <dgm:presLayoutVars>
          <dgm:bulletEnabled val="1"/>
        </dgm:presLayoutVars>
      </dgm:prSet>
      <dgm:spPr/>
      <dgm:t>
        <a:bodyPr/>
        <a:lstStyle/>
        <a:p>
          <a:endParaRPr lang="fr-FR"/>
        </a:p>
      </dgm:t>
    </dgm:pt>
  </dgm:ptLst>
  <dgm:cxnLst>
    <dgm:cxn modelId="{9A9EC0BE-90A0-4CA3-82D7-885FA6E3ECE6}" type="presOf" srcId="{D587C668-703B-4727-9FE8-2F2AF036B354}" destId="{698EA18C-CFD0-46F3-8526-12471A0C3ACF}" srcOrd="0" destOrd="0" presId="urn:microsoft.com/office/officeart/2008/layout/BendingPictureSemiTransparentText"/>
    <dgm:cxn modelId="{C0C28988-1AF3-4B1E-8272-344AA56707B9}" type="presOf" srcId="{F7BDF90D-39A6-4251-98BD-1622F1B70782}" destId="{56C9324D-266C-43A2-B327-051C0F92B624}" srcOrd="0" destOrd="0" presId="urn:microsoft.com/office/officeart/2008/layout/BendingPictureSemiTransparentText"/>
    <dgm:cxn modelId="{1215504A-135E-4DE7-AD10-42F1B093E19E}" srcId="{F7BDF90D-39A6-4251-98BD-1622F1B70782}" destId="{D587C668-703B-4727-9FE8-2F2AF036B354}" srcOrd="0" destOrd="0" parTransId="{6F598243-3967-4D74-95AE-BF72A51B18BD}" sibTransId="{C44EAF8C-6A09-4E99-AA54-1119864F0D38}"/>
    <dgm:cxn modelId="{A63676C5-7757-4946-9D48-D3875573F4F8}" type="presParOf" srcId="{56C9324D-266C-43A2-B327-051C0F92B624}" destId="{E3EF3B19-DEB6-4E89-AC5A-A7B42C7713C1}" srcOrd="0" destOrd="0" presId="urn:microsoft.com/office/officeart/2008/layout/BendingPictureSemiTransparentText"/>
    <dgm:cxn modelId="{B51F3EF5-78E5-40F0-BB3A-3A07FAFD9F9C}" type="presParOf" srcId="{E3EF3B19-DEB6-4E89-AC5A-A7B42C7713C1}" destId="{D1F10821-03A3-4FA0-9DB5-1702093E3A83}" srcOrd="0" destOrd="0" presId="urn:microsoft.com/office/officeart/2008/layout/BendingPictureSemiTransparentText"/>
    <dgm:cxn modelId="{B438B91C-2F07-4798-A1AA-9771C6016196}" type="presParOf" srcId="{E3EF3B19-DEB6-4E89-AC5A-A7B42C7713C1}" destId="{698EA18C-CFD0-46F3-8526-12471A0C3ACF}" srcOrd="1" destOrd="0" presId="urn:microsoft.com/office/officeart/2008/layout/BendingPictureSemiTransparentTex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76EBFB-DA5F-4826-8369-BF32C78A7486}">
      <dsp:nvSpPr>
        <dsp:cNvPr id="0" name=""/>
        <dsp:cNvSpPr/>
      </dsp:nvSpPr>
      <dsp:spPr>
        <a:xfrm>
          <a:off x="534680" y="3789041"/>
          <a:ext cx="2849707" cy="2849856"/>
        </a:xfrm>
        <a:prstGeom prst="ellipse">
          <a:avLst/>
        </a:prstGeom>
        <a:solidFill>
          <a:srgbClr val="F62F00"/>
        </a:solidFill>
        <a:ln w="9525" cap="flat" cmpd="sng" algn="ctr">
          <a:solidFill>
            <a:schemeClr val="accent2">
              <a:hueOff val="0"/>
              <a:satOff val="0"/>
              <a:lumOff val="0"/>
              <a:alphaOff val="0"/>
            </a:schemeClr>
          </a:solidFill>
          <a:prstDash val="solid"/>
        </a:ln>
        <a:effectLst>
          <a:outerShdw blurRad="63500" dist="25400" dir="5400000" rotWithShape="0">
            <a:srgbClr val="000000">
              <a:alpha val="43137"/>
            </a:srgbClr>
          </a:outerShdw>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198BAAFF-8300-4BD0-AE00-AE8254D9036C}">
      <dsp:nvSpPr>
        <dsp:cNvPr id="0" name=""/>
        <dsp:cNvSpPr/>
      </dsp:nvSpPr>
      <dsp:spPr>
        <a:xfrm>
          <a:off x="3831104" y="2597951"/>
          <a:ext cx="699304" cy="699111"/>
        </a:xfrm>
        <a:prstGeom prst="donut">
          <a:avLst>
            <a:gd name="adj" fmla="val 7460"/>
          </a:avLst>
        </a:prstGeom>
        <a:gradFill rotWithShape="1">
          <a:gsLst>
            <a:gs pos="0">
              <a:schemeClr val="accent2">
                <a:tint val="92000"/>
                <a:satMod val="170000"/>
              </a:schemeClr>
            </a:gs>
            <a:gs pos="15000">
              <a:schemeClr val="accent2">
                <a:tint val="92000"/>
                <a:shade val="99000"/>
                <a:satMod val="170000"/>
              </a:schemeClr>
            </a:gs>
            <a:gs pos="62000">
              <a:schemeClr val="accent2">
                <a:tint val="96000"/>
                <a:shade val="80000"/>
                <a:satMod val="170000"/>
              </a:schemeClr>
            </a:gs>
            <a:gs pos="97000">
              <a:schemeClr val="accent2">
                <a:tint val="98000"/>
                <a:shade val="63000"/>
                <a:satMod val="170000"/>
              </a:schemeClr>
            </a:gs>
            <a:gs pos="100000">
              <a:schemeClr val="accent2">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extrusionH="50600" contourW="12700">
          <a:bevelT w="25400" h="50800" prst="angle"/>
          <a:contourClr>
            <a:schemeClr val="accent2"/>
          </a:contourClr>
        </a:sp3d>
      </dsp:spPr>
      <dsp:style>
        <a:lnRef idx="0">
          <a:schemeClr val="accent2"/>
        </a:lnRef>
        <a:fillRef idx="3">
          <a:schemeClr val="accent2"/>
        </a:fillRef>
        <a:effectRef idx="3">
          <a:schemeClr val="accent2"/>
        </a:effectRef>
        <a:fontRef idx="minor">
          <a:schemeClr val="lt1"/>
        </a:fontRef>
      </dsp:style>
    </dsp:sp>
    <dsp:sp modelId="{A12DBC98-A051-4303-BD6B-BF0F78969517}">
      <dsp:nvSpPr>
        <dsp:cNvPr id="0" name=""/>
        <dsp:cNvSpPr/>
      </dsp:nvSpPr>
      <dsp:spPr>
        <a:xfrm>
          <a:off x="730565" y="3861059"/>
          <a:ext cx="2630872" cy="263051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a:noFill/>
        </a:ln>
        <a:effectLst>
          <a:outerShdw blurRad="63500" dist="25400" dir="5400000" rotWithShape="0">
            <a:srgbClr val="000000">
              <a:alpha val="43137"/>
            </a:srgbClr>
          </a:outerShdw>
        </a:effectLst>
        <a:sp3d z="57200" extrusionH="10600" prstMaterial="plastic">
          <a:bevelT w="101600" h="8600" prst="relaxedInset"/>
          <a:bevelB w="8600" h="8600" prst="relaxedInset"/>
        </a:sp3d>
      </dsp:spPr>
      <dsp:style>
        <a:lnRef idx="0">
          <a:scrgbClr r="0" g="0" b="0"/>
        </a:lnRef>
        <a:fillRef idx="1">
          <a:scrgbClr r="0" g="0" b="0"/>
        </a:fillRef>
        <a:effectRef idx="1">
          <a:scrgbClr r="0" g="0" b="0"/>
        </a:effectRef>
        <a:fontRef idx="minor"/>
      </dsp:style>
    </dsp:sp>
    <dsp:sp modelId="{2DC9BD83-2EB8-4268-8C5C-20C91AF5EFE0}">
      <dsp:nvSpPr>
        <dsp:cNvPr id="0" name=""/>
        <dsp:cNvSpPr/>
      </dsp:nvSpPr>
      <dsp:spPr>
        <a:xfrm>
          <a:off x="4464492" y="4456635"/>
          <a:ext cx="2400474" cy="2401361"/>
        </a:xfrm>
        <a:prstGeom prst="ellipse">
          <a:avLst/>
        </a:prstGeom>
        <a:gradFill rotWithShape="1">
          <a:gsLst>
            <a:gs pos="0">
              <a:schemeClr val="accent2">
                <a:tint val="92000"/>
                <a:satMod val="170000"/>
              </a:schemeClr>
            </a:gs>
            <a:gs pos="15000">
              <a:schemeClr val="accent2">
                <a:tint val="92000"/>
                <a:shade val="99000"/>
                <a:satMod val="170000"/>
              </a:schemeClr>
            </a:gs>
            <a:gs pos="62000">
              <a:schemeClr val="accent2">
                <a:tint val="96000"/>
                <a:shade val="80000"/>
                <a:satMod val="170000"/>
              </a:schemeClr>
            </a:gs>
            <a:gs pos="97000">
              <a:schemeClr val="accent2">
                <a:tint val="98000"/>
                <a:shade val="63000"/>
                <a:satMod val="170000"/>
              </a:schemeClr>
            </a:gs>
            <a:gs pos="100000">
              <a:schemeClr val="accent2">
                <a:shade val="62000"/>
                <a:satMod val="170000"/>
              </a:schemeClr>
            </a:gs>
          </a:gsLst>
          <a:path path="circle">
            <a:fillToRect l="50000" t="50000" r="50000" b="50000"/>
          </a:path>
        </a:gradFill>
        <a:ln>
          <a:solidFill>
            <a:schemeClr val="accent2"/>
          </a:solid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extrusionH="50600" contourW="12700">
          <a:bevelT w="25400" h="50800" prst="angle"/>
          <a:contourClr>
            <a:schemeClr val="accent2"/>
          </a:contourClr>
        </a:sp3d>
      </dsp:spPr>
      <dsp:style>
        <a:lnRef idx="0">
          <a:schemeClr val="accent2"/>
        </a:lnRef>
        <a:fillRef idx="3">
          <a:schemeClr val="accent2"/>
        </a:fillRef>
        <a:effectRef idx="3">
          <a:schemeClr val="accent2"/>
        </a:effectRef>
        <a:fontRef idx="minor">
          <a:schemeClr val="lt1"/>
        </a:fontRef>
      </dsp:style>
    </dsp:sp>
    <dsp:sp modelId="{C217C428-16B7-4D89-8CAC-26010EA77B87}">
      <dsp:nvSpPr>
        <dsp:cNvPr id="0" name=""/>
        <dsp:cNvSpPr/>
      </dsp:nvSpPr>
      <dsp:spPr>
        <a:xfrm>
          <a:off x="4608514" y="4593625"/>
          <a:ext cx="2118526" cy="211823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a:noFill/>
        </a:ln>
        <a:effectLst>
          <a:outerShdw blurRad="63500" dist="25400" dir="5400000" rotWithShape="0">
            <a:srgbClr val="000000">
              <a:alpha val="43137"/>
            </a:srgbClr>
          </a:outerShdw>
        </a:effectLst>
        <a:sp3d z="57200" extrusionH="10600" prstMaterial="plastic">
          <a:bevelT w="101600" h="8600" prst="relaxedInset"/>
          <a:bevelB w="8600" h="8600" prst="relaxedInset"/>
        </a:sp3d>
      </dsp:spPr>
      <dsp:style>
        <a:lnRef idx="0">
          <a:scrgbClr r="0" g="0" b="0"/>
        </a:lnRef>
        <a:fillRef idx="1">
          <a:scrgbClr r="0" g="0" b="0"/>
        </a:fillRef>
        <a:effectRef idx="1">
          <a:scrgbClr r="0" g="0" b="0"/>
        </a:effectRef>
        <a:fontRef idx="minor"/>
      </dsp:style>
    </dsp:sp>
    <dsp:sp modelId="{F5189260-EB38-43F1-BCD6-366583B30A9C}">
      <dsp:nvSpPr>
        <dsp:cNvPr id="0" name=""/>
        <dsp:cNvSpPr/>
      </dsp:nvSpPr>
      <dsp:spPr>
        <a:xfrm>
          <a:off x="4005916" y="2671801"/>
          <a:ext cx="2313964" cy="2313520"/>
        </a:xfrm>
        <a:prstGeom prst="ellipse">
          <a:avLst/>
        </a:prstGeom>
        <a:gradFill rotWithShape="1">
          <a:gsLst>
            <a:gs pos="0">
              <a:schemeClr val="accent2">
                <a:tint val="92000"/>
                <a:satMod val="170000"/>
              </a:schemeClr>
            </a:gs>
            <a:gs pos="15000">
              <a:schemeClr val="accent2">
                <a:tint val="92000"/>
                <a:shade val="99000"/>
                <a:satMod val="170000"/>
              </a:schemeClr>
            </a:gs>
            <a:gs pos="62000">
              <a:schemeClr val="accent2">
                <a:tint val="96000"/>
                <a:shade val="80000"/>
                <a:satMod val="170000"/>
              </a:schemeClr>
            </a:gs>
            <a:gs pos="97000">
              <a:schemeClr val="accent2">
                <a:tint val="98000"/>
                <a:shade val="63000"/>
                <a:satMod val="170000"/>
              </a:schemeClr>
            </a:gs>
            <a:gs pos="100000">
              <a:schemeClr val="accent2">
                <a:shade val="62000"/>
                <a:satMod val="170000"/>
              </a:schemeClr>
            </a:gs>
          </a:gsLst>
          <a:path path="circle">
            <a:fillToRect l="50000" t="50000" r="50000" b="50000"/>
          </a:path>
        </a:gradFill>
        <a:ln>
          <a:solidFill>
            <a:schemeClr val="accent2"/>
          </a:solid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extrusionH="50600" contourW="12700">
          <a:bevelT w="25400" h="50800" prst="angle"/>
          <a:contourClr>
            <a:schemeClr val="accent2"/>
          </a:contourClr>
        </a:sp3d>
      </dsp:spPr>
      <dsp:style>
        <a:lnRef idx="0">
          <a:schemeClr val="accent2"/>
        </a:lnRef>
        <a:fillRef idx="3">
          <a:schemeClr val="accent2"/>
        </a:fillRef>
        <a:effectRef idx="3">
          <a:schemeClr val="accent2"/>
        </a:effectRef>
        <a:fontRef idx="minor">
          <a:schemeClr val="lt1"/>
        </a:fontRef>
      </dsp:style>
    </dsp:sp>
    <dsp:sp modelId="{409684A4-B2DB-4076-AE1A-929A9D80C315}">
      <dsp:nvSpPr>
        <dsp:cNvPr id="0" name=""/>
        <dsp:cNvSpPr/>
      </dsp:nvSpPr>
      <dsp:spPr>
        <a:xfrm>
          <a:off x="6294747" y="152060"/>
          <a:ext cx="517445" cy="517835"/>
        </a:xfrm>
        <a:prstGeom prst="donut">
          <a:avLst>
            <a:gd name="adj" fmla="val 7460"/>
          </a:avLst>
        </a:prstGeom>
        <a:gradFill rotWithShape="1">
          <a:gsLst>
            <a:gs pos="0">
              <a:schemeClr val="accent2">
                <a:tint val="92000"/>
                <a:satMod val="170000"/>
              </a:schemeClr>
            </a:gs>
            <a:gs pos="15000">
              <a:schemeClr val="accent2">
                <a:tint val="92000"/>
                <a:shade val="99000"/>
                <a:satMod val="170000"/>
              </a:schemeClr>
            </a:gs>
            <a:gs pos="62000">
              <a:schemeClr val="accent2">
                <a:tint val="96000"/>
                <a:shade val="80000"/>
                <a:satMod val="170000"/>
              </a:schemeClr>
            </a:gs>
            <a:gs pos="97000">
              <a:schemeClr val="accent2">
                <a:tint val="98000"/>
                <a:shade val="63000"/>
                <a:satMod val="170000"/>
              </a:schemeClr>
            </a:gs>
            <a:gs pos="100000">
              <a:schemeClr val="accent2">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extrusionH="50600" contourW="12700">
          <a:bevelT w="25400" h="50800" prst="angle"/>
          <a:contourClr>
            <a:schemeClr val="accent2"/>
          </a:contourClr>
        </a:sp3d>
      </dsp:spPr>
      <dsp:style>
        <a:lnRef idx="0">
          <a:schemeClr val="accent2"/>
        </a:lnRef>
        <a:fillRef idx="3">
          <a:schemeClr val="accent2"/>
        </a:fillRef>
        <a:effectRef idx="3">
          <a:schemeClr val="accent2"/>
        </a:effectRef>
        <a:fontRef idx="minor">
          <a:schemeClr val="lt1"/>
        </a:fontRef>
      </dsp:style>
    </dsp:sp>
    <dsp:sp modelId="{3A03DA4C-ED28-4EC1-BC60-77801D3BB0AC}">
      <dsp:nvSpPr>
        <dsp:cNvPr id="0" name=""/>
        <dsp:cNvSpPr/>
      </dsp:nvSpPr>
      <dsp:spPr>
        <a:xfrm>
          <a:off x="7071417" y="22768"/>
          <a:ext cx="259225" cy="258584"/>
        </a:xfrm>
        <a:prstGeom prst="donut">
          <a:avLst>
            <a:gd name="adj" fmla="val 7460"/>
          </a:avLst>
        </a:prstGeom>
        <a:solidFill>
          <a:schemeClr val="accent2">
            <a:hueOff val="0"/>
            <a:satOff val="0"/>
            <a:lumOff val="0"/>
            <a:alphaOff val="0"/>
          </a:schemeClr>
        </a:solidFill>
        <a:ln w="9525" cap="flat" cmpd="sng" algn="ctr">
          <a:solidFill>
            <a:schemeClr val="accent2">
              <a:hueOff val="0"/>
              <a:satOff val="0"/>
              <a:lumOff val="0"/>
              <a:alphaOff val="0"/>
            </a:schemeClr>
          </a:solidFill>
          <a:prstDash val="solid"/>
        </a:ln>
        <a:effectLst>
          <a:outerShdw blurRad="63500" dist="25400" dir="5400000" rotWithShape="0">
            <a:srgbClr val="000000">
              <a:alpha val="43137"/>
            </a:srgbClr>
          </a:outerShdw>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0508601F-2378-471F-B1EF-576A638FB084}">
      <dsp:nvSpPr>
        <dsp:cNvPr id="0" name=""/>
        <dsp:cNvSpPr/>
      </dsp:nvSpPr>
      <dsp:spPr>
        <a:xfrm>
          <a:off x="4128013" y="2793925"/>
          <a:ext cx="2069769" cy="2068605"/>
        </a:xfrm>
        <a:prstGeom prst="ellipse">
          <a:avLst/>
        </a:prstGeom>
        <a:solidFill>
          <a:schemeClr val="accent4">
            <a:tint val="50000"/>
            <a:hueOff val="0"/>
            <a:satOff val="0"/>
            <a:lumOff val="0"/>
            <a:alphaOff val="0"/>
          </a:schemeClr>
        </a:solidFill>
        <a:ln>
          <a:noFill/>
        </a:ln>
        <a:effectLst>
          <a:outerShdw blurRad="63500" dist="25400" dir="5400000" rotWithShape="0">
            <a:srgbClr val="000000">
              <a:alpha val="43137"/>
            </a:srgbClr>
          </a:outerShdw>
        </a:effectLst>
        <a:sp3d z="57200" extrusionH="10600" prstMaterial="plastic">
          <a:bevelT w="101600" h="8600" prst="relaxedInset"/>
          <a:bevelB w="8600" h="8600" prst="relaxedInset"/>
        </a:sp3d>
      </dsp:spPr>
      <dsp:style>
        <a:lnRef idx="0">
          <a:scrgbClr r="0" g="0" b="0"/>
        </a:lnRef>
        <a:fillRef idx="1">
          <a:scrgbClr r="0" g="0" b="0"/>
        </a:fillRef>
        <a:effectRef idx="1">
          <a:scrgbClr r="0" g="0" b="0"/>
        </a:effectRef>
        <a:fontRef idx="minor"/>
      </dsp:style>
    </dsp:sp>
    <dsp:sp modelId="{D4FD0C12-43ED-44BE-979F-EBB161CB36A5}">
      <dsp:nvSpPr>
        <dsp:cNvPr id="0" name=""/>
        <dsp:cNvSpPr/>
      </dsp:nvSpPr>
      <dsp:spPr>
        <a:xfrm>
          <a:off x="4366086" y="1449608"/>
          <a:ext cx="1475063" cy="1474280"/>
        </a:xfrm>
        <a:prstGeom prst="ellipse">
          <a:avLst/>
        </a:prstGeom>
        <a:gradFill rotWithShape="1">
          <a:gsLst>
            <a:gs pos="0">
              <a:schemeClr val="accent2">
                <a:tint val="92000"/>
                <a:satMod val="170000"/>
              </a:schemeClr>
            </a:gs>
            <a:gs pos="15000">
              <a:schemeClr val="accent2">
                <a:tint val="92000"/>
                <a:shade val="99000"/>
                <a:satMod val="170000"/>
              </a:schemeClr>
            </a:gs>
            <a:gs pos="62000">
              <a:schemeClr val="accent2">
                <a:tint val="96000"/>
                <a:shade val="80000"/>
                <a:satMod val="170000"/>
              </a:schemeClr>
            </a:gs>
            <a:gs pos="97000">
              <a:schemeClr val="accent2">
                <a:tint val="98000"/>
                <a:shade val="63000"/>
                <a:satMod val="170000"/>
              </a:schemeClr>
            </a:gs>
            <a:gs pos="100000">
              <a:schemeClr val="accent2">
                <a:shade val="62000"/>
                <a:satMod val="170000"/>
              </a:schemeClr>
            </a:gs>
          </a:gsLst>
          <a:path path="circle">
            <a:fillToRect l="50000" t="50000" r="50000" b="50000"/>
          </a:path>
        </a:gradFill>
        <a:ln>
          <a:solidFill>
            <a:schemeClr val="accent2"/>
          </a:solid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extrusionH="50600" contourW="12700">
          <a:bevelT w="25400" h="50800" prst="angle"/>
          <a:contourClr>
            <a:schemeClr val="accent2"/>
          </a:contourClr>
        </a:sp3d>
      </dsp:spPr>
      <dsp:style>
        <a:lnRef idx="0">
          <a:schemeClr val="accent2"/>
        </a:lnRef>
        <a:fillRef idx="3">
          <a:schemeClr val="accent2"/>
        </a:fillRef>
        <a:effectRef idx="3">
          <a:schemeClr val="accent2"/>
        </a:effectRef>
        <a:fontRef idx="minor">
          <a:schemeClr val="lt1"/>
        </a:fontRef>
      </dsp:style>
    </dsp:sp>
    <dsp:sp modelId="{270ABA14-FC8B-4D68-90C0-31F69F79F94F}">
      <dsp:nvSpPr>
        <dsp:cNvPr id="0" name=""/>
        <dsp:cNvSpPr/>
      </dsp:nvSpPr>
      <dsp:spPr>
        <a:xfrm>
          <a:off x="6165134" y="5975547"/>
          <a:ext cx="387832" cy="388543"/>
        </a:xfrm>
        <a:prstGeom prst="donut">
          <a:avLst>
            <a:gd name="adj" fmla="val 7460"/>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outerShdw blurRad="63500" dist="25400" dir="5400000" rotWithShape="0">
            <a:srgbClr val="000000">
              <a:alpha val="43137"/>
            </a:srgbClr>
          </a:outerShdw>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9F83624D-C1E5-437B-8B65-EB73C2771278}">
      <dsp:nvSpPr>
        <dsp:cNvPr id="0" name=""/>
        <dsp:cNvSpPr/>
      </dsp:nvSpPr>
      <dsp:spPr>
        <a:xfrm>
          <a:off x="4453012" y="1535762"/>
          <a:ext cx="1301212" cy="130130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a:noFill/>
        </a:ln>
        <a:effectLst>
          <a:outerShdw blurRad="63500" dist="25400" dir="5400000" rotWithShape="0">
            <a:srgbClr val="000000">
              <a:alpha val="43137"/>
            </a:srgbClr>
          </a:outerShdw>
        </a:effectLst>
        <a:sp3d z="57200" extrusionH="10600" prstMaterial="plastic">
          <a:bevelT w="101600" h="8600" prst="relaxedInset"/>
          <a:bevelB w="8600" h="8600" prst="relaxedInset"/>
        </a:sp3d>
      </dsp:spPr>
      <dsp:style>
        <a:lnRef idx="0">
          <a:scrgbClr r="0" g="0" b="0"/>
        </a:lnRef>
        <a:fillRef idx="1">
          <a:scrgbClr r="0" g="0" b="0"/>
        </a:fillRef>
        <a:effectRef idx="1">
          <a:scrgbClr r="0" g="0" b="0"/>
        </a:effectRef>
        <a:fontRef idx="minor"/>
      </dsp:style>
    </dsp:sp>
    <dsp:sp modelId="{BFB7A1F3-6D34-416A-9929-3035191669F7}">
      <dsp:nvSpPr>
        <dsp:cNvPr id="0" name=""/>
        <dsp:cNvSpPr/>
      </dsp:nvSpPr>
      <dsp:spPr>
        <a:xfrm>
          <a:off x="5156226" y="427282"/>
          <a:ext cx="1366740" cy="1366947"/>
        </a:xfrm>
        <a:prstGeom prst="ellipse">
          <a:avLst/>
        </a:prstGeom>
        <a:gradFill rotWithShape="1">
          <a:gsLst>
            <a:gs pos="0">
              <a:schemeClr val="accent2">
                <a:tint val="92000"/>
                <a:satMod val="170000"/>
              </a:schemeClr>
            </a:gs>
            <a:gs pos="15000">
              <a:schemeClr val="accent2">
                <a:tint val="92000"/>
                <a:shade val="99000"/>
                <a:satMod val="170000"/>
              </a:schemeClr>
            </a:gs>
            <a:gs pos="62000">
              <a:schemeClr val="accent2">
                <a:tint val="96000"/>
                <a:shade val="80000"/>
                <a:satMod val="170000"/>
              </a:schemeClr>
            </a:gs>
            <a:gs pos="97000">
              <a:schemeClr val="accent2">
                <a:tint val="98000"/>
                <a:shade val="63000"/>
                <a:satMod val="170000"/>
              </a:schemeClr>
            </a:gs>
            <a:gs pos="100000">
              <a:schemeClr val="accent2">
                <a:shade val="62000"/>
                <a:satMod val="170000"/>
              </a:schemeClr>
            </a:gs>
          </a:gsLst>
          <a:path path="circle">
            <a:fillToRect l="50000" t="50000" r="50000" b="50000"/>
          </a:path>
        </a:gradFill>
        <a:ln>
          <a:solidFill>
            <a:schemeClr val="accent2"/>
          </a:solid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extrusionH="50600" contourW="12700">
          <a:bevelT w="25400" h="50800" prst="angle"/>
          <a:contourClr>
            <a:schemeClr val="accent2"/>
          </a:contourClr>
        </a:sp3d>
      </dsp:spPr>
      <dsp:style>
        <a:lnRef idx="0">
          <a:schemeClr val="accent2"/>
        </a:lnRef>
        <a:fillRef idx="3">
          <a:schemeClr val="accent2"/>
        </a:fillRef>
        <a:effectRef idx="3">
          <a:schemeClr val="accent2"/>
        </a:effectRef>
        <a:fontRef idx="minor">
          <a:schemeClr val="lt1"/>
        </a:fontRef>
      </dsp:style>
    </dsp:sp>
    <dsp:sp modelId="{48AEABEE-8152-41FD-8578-0D3CA3411BE0}">
      <dsp:nvSpPr>
        <dsp:cNvPr id="0" name=""/>
        <dsp:cNvSpPr/>
      </dsp:nvSpPr>
      <dsp:spPr>
        <a:xfrm>
          <a:off x="5236465" y="508004"/>
          <a:ext cx="1206262" cy="1205503"/>
        </a:xfrm>
        <a:prstGeom prst="ellipse">
          <a:avLst/>
        </a:prstGeom>
        <a:solidFill>
          <a:schemeClr val="accent6">
            <a:tint val="50000"/>
            <a:hueOff val="0"/>
            <a:satOff val="0"/>
            <a:lumOff val="0"/>
            <a:alphaOff val="0"/>
          </a:schemeClr>
        </a:solidFill>
        <a:ln>
          <a:noFill/>
        </a:ln>
        <a:effectLst>
          <a:outerShdw blurRad="63500" dist="25400" dir="5400000" rotWithShape="0">
            <a:srgbClr val="000000">
              <a:alpha val="43137"/>
            </a:srgbClr>
          </a:outerShdw>
        </a:effectLst>
        <a:sp3d z="57200" extrusionH="10600" prstMaterial="plastic">
          <a:bevelT w="101600" h="8600" prst="relaxedInset"/>
          <a:bevelB w="8600" h="8600" prst="relaxedInset"/>
        </a:sp3d>
      </dsp:spPr>
      <dsp:style>
        <a:lnRef idx="0">
          <a:scrgbClr r="0" g="0" b="0"/>
        </a:lnRef>
        <a:fillRef idx="1">
          <a:scrgbClr r="0" g="0" b="0"/>
        </a:fillRef>
        <a:effectRef idx="1">
          <a:scrgbClr r="0" g="0" b="0"/>
        </a:effectRef>
        <a:fontRef idx="minor"/>
      </dsp:style>
    </dsp:sp>
    <dsp:sp modelId="{82A806A8-6D00-4575-B7BC-4772FBCABD82}">
      <dsp:nvSpPr>
        <dsp:cNvPr id="0" name=""/>
        <dsp:cNvSpPr/>
      </dsp:nvSpPr>
      <dsp:spPr>
        <a:xfrm>
          <a:off x="0" y="3121785"/>
          <a:ext cx="3494514" cy="1099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 numCol="1" spcCol="1270" anchor="b" anchorCtr="0">
          <a:noAutofit/>
        </a:bodyPr>
        <a:lstStyle/>
        <a:p>
          <a:pPr lvl="0" algn="r" defTabSz="355600">
            <a:lnSpc>
              <a:spcPct val="90000"/>
            </a:lnSpc>
            <a:spcBef>
              <a:spcPct val="0"/>
            </a:spcBef>
            <a:spcAft>
              <a:spcPct val="35000"/>
            </a:spcAft>
          </a:pPr>
          <a:r>
            <a:rPr kumimoji="0" lang="fr-FR" sz="800" kern="1200" smtClean="0">
              <a:effectLst>
                <a:outerShdw blurRad="50000" dist="30000" dir="5400000" algn="tl" rotWithShape="0">
                  <a:srgbClr val="000000">
                    <a:alpha val="30000"/>
                  </a:srgbClr>
                </a:outerShdw>
              </a:effectLst>
              <a:latin typeface="Brush Script MT" pitchFamily="66" charset="0"/>
              <a:ea typeface="+mj-ea"/>
              <a:cs typeface="+mj-cs"/>
            </a:rPr>
            <a:t>.</a:t>
          </a:r>
          <a:endParaRPr kumimoji="0" lang="fr-FR" sz="800" kern="1200" dirty="0">
            <a:effectLst>
              <a:outerShdw blurRad="50000" dist="30000" dir="5400000" algn="tl" rotWithShape="0">
                <a:srgbClr val="000000">
                  <a:alpha val="30000"/>
                </a:srgbClr>
              </a:outerShdw>
            </a:effectLst>
            <a:latin typeface="Brush Script MT" pitchFamily="66" charset="0"/>
            <a:ea typeface="+mj-ea"/>
            <a:cs typeface="+mj-cs"/>
          </a:endParaRPr>
        </a:p>
      </dsp:txBody>
      <dsp:txXfrm>
        <a:off x="0" y="3121785"/>
        <a:ext cx="3494514" cy="1099651"/>
      </dsp:txXfrm>
    </dsp:sp>
    <dsp:sp modelId="{7DCA9D28-7EE4-4CAA-84CC-3EC9F2F8A695}">
      <dsp:nvSpPr>
        <dsp:cNvPr id="0" name=""/>
        <dsp:cNvSpPr/>
      </dsp:nvSpPr>
      <dsp:spPr>
        <a:xfrm>
          <a:off x="6340965" y="4849904"/>
          <a:ext cx="3494514" cy="1086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10" tIns="54610" rIns="54610" bIns="54610" numCol="1" spcCol="1270" anchor="ctr" anchorCtr="0">
          <a:noAutofit/>
        </a:bodyPr>
        <a:lstStyle/>
        <a:p>
          <a:pPr marL="0" lvl="0" algn="l" defTabSz="1911350" rtl="0" eaLnBrk="1" latinLnBrk="0" hangingPunct="1">
            <a:lnSpc>
              <a:spcPct val="90000"/>
            </a:lnSpc>
            <a:spcBef>
              <a:spcPct val="0"/>
            </a:spcBef>
            <a:spcAft>
              <a:spcPct val="35000"/>
            </a:spcAft>
          </a:pPr>
          <a:r>
            <a:rPr kumimoji="0" lang="fr-FR" sz="4300" kern="1200" smtClean="0">
              <a:effectLst>
                <a:outerShdw blurRad="50000" dist="30000" dir="5400000" algn="tl" rotWithShape="0">
                  <a:srgbClr val="000000">
                    <a:alpha val="30000"/>
                  </a:srgbClr>
                </a:outerShdw>
              </a:effectLst>
              <a:latin typeface="Brush Script MT" pitchFamily="66" charset="0"/>
              <a:ea typeface="+mj-ea"/>
              <a:cs typeface="+mj-cs"/>
            </a:rPr>
            <a:t>  </a:t>
          </a:r>
        </a:p>
        <a:p>
          <a:pPr marL="0" lvl="0" algn="l" defTabSz="1911350" rtl="0" eaLnBrk="1" latinLnBrk="0" hangingPunct="1">
            <a:lnSpc>
              <a:spcPct val="90000"/>
            </a:lnSpc>
            <a:spcBef>
              <a:spcPct val="0"/>
            </a:spcBef>
            <a:spcAft>
              <a:spcPct val="35000"/>
            </a:spcAft>
          </a:pPr>
          <a:r>
            <a:rPr kumimoji="0" lang="fr-FR" sz="3600" kern="1200" smtClean="0">
              <a:effectLst>
                <a:outerShdw blurRad="50000" dist="30000" dir="5400000" algn="tl" rotWithShape="0">
                  <a:srgbClr val="000000">
                    <a:alpha val="30000"/>
                  </a:srgbClr>
                </a:outerShdw>
              </a:effectLst>
              <a:latin typeface="Brush Script MT" pitchFamily="66" charset="0"/>
              <a:ea typeface="+mj-ea"/>
              <a:cs typeface="+mj-cs"/>
            </a:rPr>
            <a:t>    BedRoom</a:t>
          </a:r>
          <a:endParaRPr kumimoji="0" lang="fr-FR" sz="3600" kern="1200" dirty="0">
            <a:effectLst>
              <a:outerShdw blurRad="50000" dist="30000" dir="5400000" algn="tl" rotWithShape="0">
                <a:srgbClr val="000000">
                  <a:alpha val="30000"/>
                </a:srgbClr>
              </a:outerShdw>
            </a:effectLst>
            <a:latin typeface="Brush Script MT" pitchFamily="66" charset="0"/>
            <a:ea typeface="+mj-ea"/>
            <a:cs typeface="+mj-cs"/>
          </a:endParaRPr>
        </a:p>
      </dsp:txBody>
      <dsp:txXfrm>
        <a:off x="6340965" y="4849904"/>
        <a:ext cx="3494514" cy="1086988"/>
      </dsp:txXfrm>
    </dsp:sp>
    <dsp:sp modelId="{0448E0A2-487C-41BE-851B-25316111D70A}">
      <dsp:nvSpPr>
        <dsp:cNvPr id="0" name=""/>
        <dsp:cNvSpPr/>
      </dsp:nvSpPr>
      <dsp:spPr>
        <a:xfrm>
          <a:off x="6211353" y="3121785"/>
          <a:ext cx="3494514" cy="1412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algn="l" defTabSz="1911350" rtl="0" eaLnBrk="1" latinLnBrk="0" hangingPunct="1">
            <a:lnSpc>
              <a:spcPct val="90000"/>
            </a:lnSpc>
            <a:spcBef>
              <a:spcPct val="0"/>
            </a:spcBef>
            <a:spcAft>
              <a:spcPct val="35000"/>
            </a:spcAft>
          </a:pPr>
          <a:r>
            <a:rPr kumimoji="0" lang="fr-FR" sz="3600" kern="1200" smtClean="0">
              <a:effectLst>
                <a:outerShdw blurRad="50000" dist="30000" dir="5400000" algn="tl" rotWithShape="0">
                  <a:srgbClr val="000000">
                    <a:alpha val="30000"/>
                  </a:srgbClr>
                </a:outerShdw>
              </a:effectLst>
              <a:latin typeface="Brush Script MT" pitchFamily="66" charset="0"/>
              <a:ea typeface="+mj-ea"/>
              <a:cs typeface="+mj-cs"/>
            </a:rPr>
            <a:t> LivingRoom</a:t>
          </a:r>
          <a:endParaRPr kumimoji="0" lang="fr-FR" sz="3600" kern="1200" dirty="0">
            <a:effectLst>
              <a:outerShdw blurRad="50000" dist="30000" dir="5400000" algn="tl" rotWithShape="0">
                <a:srgbClr val="000000">
                  <a:alpha val="30000"/>
                </a:srgbClr>
              </a:outerShdw>
            </a:effectLst>
            <a:latin typeface="Brush Script MT" pitchFamily="66" charset="0"/>
            <a:ea typeface="+mj-ea"/>
            <a:cs typeface="+mj-cs"/>
          </a:endParaRPr>
        </a:p>
      </dsp:txBody>
      <dsp:txXfrm>
        <a:off x="6211353" y="3121785"/>
        <a:ext cx="3494514" cy="1412885"/>
      </dsp:txXfrm>
    </dsp:sp>
    <dsp:sp modelId="{E9EC0D87-632B-4505-AEB9-959DCACF0488}">
      <dsp:nvSpPr>
        <dsp:cNvPr id="0" name=""/>
        <dsp:cNvSpPr/>
      </dsp:nvSpPr>
      <dsp:spPr>
        <a:xfrm>
          <a:off x="5905909" y="1697570"/>
          <a:ext cx="3494514" cy="977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algn="l" defTabSz="1911350" rtl="0" eaLnBrk="1" latinLnBrk="0" hangingPunct="1">
            <a:lnSpc>
              <a:spcPct val="90000"/>
            </a:lnSpc>
            <a:spcBef>
              <a:spcPct val="0"/>
            </a:spcBef>
            <a:spcAft>
              <a:spcPct val="35000"/>
            </a:spcAft>
          </a:pPr>
          <a:r>
            <a:rPr kumimoji="0" lang="fr-FR" sz="3600" kern="1200" smtClean="0">
              <a:effectLst>
                <a:outerShdw blurRad="50000" dist="30000" dir="5400000" algn="tl" rotWithShape="0">
                  <a:srgbClr val="000000">
                    <a:alpha val="30000"/>
                  </a:srgbClr>
                </a:outerShdw>
              </a:effectLst>
              <a:latin typeface="Brush Script MT" pitchFamily="66" charset="0"/>
              <a:ea typeface="+mj-ea"/>
              <a:cs typeface="+mj-cs"/>
            </a:rPr>
            <a:t>BathRoom</a:t>
          </a:r>
          <a:endParaRPr kumimoji="0" lang="fr-FR" sz="3600" kern="1200" dirty="0">
            <a:effectLst>
              <a:outerShdw blurRad="50000" dist="30000" dir="5400000" algn="tl" rotWithShape="0">
                <a:srgbClr val="000000">
                  <a:alpha val="30000"/>
                </a:srgbClr>
              </a:outerShdw>
            </a:effectLst>
            <a:latin typeface="Brush Script MT" pitchFamily="66" charset="0"/>
            <a:ea typeface="+mj-ea"/>
            <a:cs typeface="+mj-cs"/>
          </a:endParaRPr>
        </a:p>
      </dsp:txBody>
      <dsp:txXfrm>
        <a:off x="5905909" y="1697570"/>
        <a:ext cx="3494514" cy="977690"/>
      </dsp:txXfrm>
    </dsp:sp>
    <dsp:sp modelId="{0A9A1485-829C-41C2-B9EA-CBFF6367F466}">
      <dsp:nvSpPr>
        <dsp:cNvPr id="0" name=""/>
        <dsp:cNvSpPr/>
      </dsp:nvSpPr>
      <dsp:spPr>
        <a:xfrm>
          <a:off x="6552967" y="657900"/>
          <a:ext cx="3494514" cy="905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algn="l" defTabSz="1911350" rtl="0" eaLnBrk="1" latinLnBrk="0" hangingPunct="1">
            <a:lnSpc>
              <a:spcPct val="90000"/>
            </a:lnSpc>
            <a:spcBef>
              <a:spcPct val="0"/>
            </a:spcBef>
            <a:spcAft>
              <a:spcPct val="35000"/>
            </a:spcAft>
          </a:pPr>
          <a:r>
            <a:rPr kumimoji="0" lang="fr-FR" sz="3600" kern="1200" smtClean="0">
              <a:effectLst>
                <a:outerShdw blurRad="50000" dist="30000" dir="5400000" algn="tl" rotWithShape="0">
                  <a:srgbClr val="000000">
                    <a:alpha val="30000"/>
                  </a:srgbClr>
                </a:outerShdw>
              </a:effectLst>
              <a:latin typeface="Brush Script MT" pitchFamily="66" charset="0"/>
              <a:ea typeface="+mj-ea"/>
              <a:cs typeface="+mj-cs"/>
            </a:rPr>
            <a:t>Kitchen</a:t>
          </a:r>
          <a:endParaRPr kumimoji="0" lang="fr-FR" sz="4300" kern="1200" dirty="0">
            <a:effectLst>
              <a:outerShdw blurRad="50000" dist="30000" dir="5400000" algn="tl" rotWithShape="0">
                <a:srgbClr val="000000">
                  <a:alpha val="30000"/>
                </a:srgbClr>
              </a:outerShdw>
            </a:effectLst>
            <a:latin typeface="Brush Script MT" pitchFamily="66" charset="0"/>
            <a:ea typeface="+mj-ea"/>
            <a:cs typeface="+mj-cs"/>
          </a:endParaRPr>
        </a:p>
      </dsp:txBody>
      <dsp:txXfrm>
        <a:off x="6552967" y="657900"/>
        <a:ext cx="3494514" cy="9057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76EBFB-DA5F-4826-8369-BF32C78A7486}">
      <dsp:nvSpPr>
        <dsp:cNvPr id="0" name=""/>
        <dsp:cNvSpPr/>
      </dsp:nvSpPr>
      <dsp:spPr>
        <a:xfrm>
          <a:off x="534680" y="3789041"/>
          <a:ext cx="2849707" cy="2849856"/>
        </a:xfrm>
        <a:prstGeom prst="ellipse">
          <a:avLst/>
        </a:prstGeom>
        <a:solidFill>
          <a:srgbClr val="F62F00"/>
        </a:solidFill>
        <a:ln w="9525" cap="flat" cmpd="sng" algn="ctr">
          <a:solidFill>
            <a:schemeClr val="accent2">
              <a:hueOff val="0"/>
              <a:satOff val="0"/>
              <a:lumOff val="0"/>
              <a:alphaOff val="0"/>
            </a:schemeClr>
          </a:solidFill>
          <a:prstDash val="solid"/>
        </a:ln>
        <a:effectLst>
          <a:outerShdw blurRad="63500" dist="25400" dir="5400000" rotWithShape="0">
            <a:srgbClr val="000000">
              <a:alpha val="43137"/>
            </a:srgbClr>
          </a:outerShdw>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198BAAFF-8300-4BD0-AE00-AE8254D9036C}">
      <dsp:nvSpPr>
        <dsp:cNvPr id="0" name=""/>
        <dsp:cNvSpPr/>
      </dsp:nvSpPr>
      <dsp:spPr>
        <a:xfrm>
          <a:off x="3831104" y="2597951"/>
          <a:ext cx="699304" cy="699111"/>
        </a:xfrm>
        <a:prstGeom prst="donut">
          <a:avLst>
            <a:gd name="adj" fmla="val 7460"/>
          </a:avLst>
        </a:prstGeom>
        <a:gradFill rotWithShape="1">
          <a:gsLst>
            <a:gs pos="0">
              <a:schemeClr val="accent2">
                <a:tint val="92000"/>
                <a:satMod val="170000"/>
              </a:schemeClr>
            </a:gs>
            <a:gs pos="15000">
              <a:schemeClr val="accent2">
                <a:tint val="92000"/>
                <a:shade val="99000"/>
                <a:satMod val="170000"/>
              </a:schemeClr>
            </a:gs>
            <a:gs pos="62000">
              <a:schemeClr val="accent2">
                <a:tint val="96000"/>
                <a:shade val="80000"/>
                <a:satMod val="170000"/>
              </a:schemeClr>
            </a:gs>
            <a:gs pos="97000">
              <a:schemeClr val="accent2">
                <a:tint val="98000"/>
                <a:shade val="63000"/>
                <a:satMod val="170000"/>
              </a:schemeClr>
            </a:gs>
            <a:gs pos="100000">
              <a:schemeClr val="accent2">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extrusionH="50600" contourW="12700">
          <a:bevelT w="25400" h="50800" prst="angle"/>
          <a:contourClr>
            <a:schemeClr val="accent2"/>
          </a:contourClr>
        </a:sp3d>
      </dsp:spPr>
      <dsp:style>
        <a:lnRef idx="0">
          <a:schemeClr val="accent2"/>
        </a:lnRef>
        <a:fillRef idx="3">
          <a:schemeClr val="accent2"/>
        </a:fillRef>
        <a:effectRef idx="3">
          <a:schemeClr val="accent2"/>
        </a:effectRef>
        <a:fontRef idx="minor">
          <a:schemeClr val="lt1"/>
        </a:fontRef>
      </dsp:style>
    </dsp:sp>
    <dsp:sp modelId="{A12DBC98-A051-4303-BD6B-BF0F78969517}">
      <dsp:nvSpPr>
        <dsp:cNvPr id="0" name=""/>
        <dsp:cNvSpPr/>
      </dsp:nvSpPr>
      <dsp:spPr>
        <a:xfrm>
          <a:off x="730565" y="3861059"/>
          <a:ext cx="2630872" cy="263051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a:noFill/>
        </a:ln>
        <a:effectLst>
          <a:outerShdw blurRad="63500" dist="25400" dir="5400000" rotWithShape="0">
            <a:srgbClr val="000000">
              <a:alpha val="43137"/>
            </a:srgbClr>
          </a:outerShdw>
        </a:effectLst>
        <a:sp3d z="57200" extrusionH="10600" prstMaterial="plastic">
          <a:bevelT w="101600" h="8600" prst="relaxedInset"/>
          <a:bevelB w="8600" h="8600" prst="relaxedInset"/>
        </a:sp3d>
      </dsp:spPr>
      <dsp:style>
        <a:lnRef idx="0">
          <a:scrgbClr r="0" g="0" b="0"/>
        </a:lnRef>
        <a:fillRef idx="1">
          <a:scrgbClr r="0" g="0" b="0"/>
        </a:fillRef>
        <a:effectRef idx="1">
          <a:scrgbClr r="0" g="0" b="0"/>
        </a:effectRef>
        <a:fontRef idx="minor"/>
      </dsp:style>
    </dsp:sp>
    <dsp:sp modelId="{2DC9BD83-2EB8-4268-8C5C-20C91AF5EFE0}">
      <dsp:nvSpPr>
        <dsp:cNvPr id="0" name=""/>
        <dsp:cNvSpPr/>
      </dsp:nvSpPr>
      <dsp:spPr>
        <a:xfrm>
          <a:off x="4464492" y="4456635"/>
          <a:ext cx="2400474" cy="2401361"/>
        </a:xfrm>
        <a:prstGeom prst="ellipse">
          <a:avLst/>
        </a:prstGeom>
        <a:gradFill rotWithShape="1">
          <a:gsLst>
            <a:gs pos="0">
              <a:schemeClr val="accent2">
                <a:tint val="92000"/>
                <a:satMod val="170000"/>
              </a:schemeClr>
            </a:gs>
            <a:gs pos="15000">
              <a:schemeClr val="accent2">
                <a:tint val="92000"/>
                <a:shade val="99000"/>
                <a:satMod val="170000"/>
              </a:schemeClr>
            </a:gs>
            <a:gs pos="62000">
              <a:schemeClr val="accent2">
                <a:tint val="96000"/>
                <a:shade val="80000"/>
                <a:satMod val="170000"/>
              </a:schemeClr>
            </a:gs>
            <a:gs pos="97000">
              <a:schemeClr val="accent2">
                <a:tint val="98000"/>
                <a:shade val="63000"/>
                <a:satMod val="170000"/>
              </a:schemeClr>
            </a:gs>
            <a:gs pos="100000">
              <a:schemeClr val="accent2">
                <a:shade val="62000"/>
                <a:satMod val="170000"/>
              </a:schemeClr>
            </a:gs>
          </a:gsLst>
          <a:path path="circle">
            <a:fillToRect l="50000" t="50000" r="50000" b="50000"/>
          </a:path>
        </a:gradFill>
        <a:ln>
          <a:solidFill>
            <a:schemeClr val="accent2"/>
          </a:solid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extrusionH="50600" contourW="12700">
          <a:bevelT w="25400" h="50800" prst="angle"/>
          <a:contourClr>
            <a:schemeClr val="accent2"/>
          </a:contourClr>
        </a:sp3d>
      </dsp:spPr>
      <dsp:style>
        <a:lnRef idx="0">
          <a:schemeClr val="accent2"/>
        </a:lnRef>
        <a:fillRef idx="3">
          <a:schemeClr val="accent2"/>
        </a:fillRef>
        <a:effectRef idx="3">
          <a:schemeClr val="accent2"/>
        </a:effectRef>
        <a:fontRef idx="minor">
          <a:schemeClr val="lt1"/>
        </a:fontRef>
      </dsp:style>
    </dsp:sp>
    <dsp:sp modelId="{C217C428-16B7-4D89-8CAC-26010EA77B87}">
      <dsp:nvSpPr>
        <dsp:cNvPr id="0" name=""/>
        <dsp:cNvSpPr/>
      </dsp:nvSpPr>
      <dsp:spPr>
        <a:xfrm>
          <a:off x="4608514" y="4593625"/>
          <a:ext cx="2118526" cy="2118236"/>
        </a:xfrm>
        <a:prstGeom prst="ellipse">
          <a:avLst/>
        </a:prstGeom>
        <a:solidFill>
          <a:schemeClr val="accent3">
            <a:tint val="50000"/>
            <a:hueOff val="0"/>
            <a:satOff val="0"/>
            <a:lumOff val="0"/>
            <a:alphaOff val="0"/>
          </a:schemeClr>
        </a:solidFill>
        <a:ln>
          <a:noFill/>
        </a:ln>
        <a:effectLst>
          <a:outerShdw blurRad="63500" dist="25400" dir="5400000" rotWithShape="0">
            <a:srgbClr val="000000">
              <a:alpha val="43137"/>
            </a:srgbClr>
          </a:outerShdw>
        </a:effectLst>
        <a:sp3d z="57200" extrusionH="10600" prstMaterial="plastic">
          <a:bevelT w="101600" h="8600" prst="relaxedInset"/>
          <a:bevelB w="8600" h="8600" prst="relaxedInset"/>
        </a:sp3d>
      </dsp:spPr>
      <dsp:style>
        <a:lnRef idx="0">
          <a:scrgbClr r="0" g="0" b="0"/>
        </a:lnRef>
        <a:fillRef idx="1">
          <a:scrgbClr r="0" g="0" b="0"/>
        </a:fillRef>
        <a:effectRef idx="1">
          <a:scrgbClr r="0" g="0" b="0"/>
        </a:effectRef>
        <a:fontRef idx="minor"/>
      </dsp:style>
    </dsp:sp>
    <dsp:sp modelId="{F5189260-EB38-43F1-BCD6-366583B30A9C}">
      <dsp:nvSpPr>
        <dsp:cNvPr id="0" name=""/>
        <dsp:cNvSpPr/>
      </dsp:nvSpPr>
      <dsp:spPr>
        <a:xfrm>
          <a:off x="4005916" y="2671801"/>
          <a:ext cx="2313964" cy="2313520"/>
        </a:xfrm>
        <a:prstGeom prst="ellipse">
          <a:avLst/>
        </a:prstGeom>
        <a:gradFill rotWithShape="1">
          <a:gsLst>
            <a:gs pos="0">
              <a:schemeClr val="accent2">
                <a:tint val="92000"/>
                <a:satMod val="170000"/>
              </a:schemeClr>
            </a:gs>
            <a:gs pos="15000">
              <a:schemeClr val="accent2">
                <a:tint val="92000"/>
                <a:shade val="99000"/>
                <a:satMod val="170000"/>
              </a:schemeClr>
            </a:gs>
            <a:gs pos="62000">
              <a:schemeClr val="accent2">
                <a:tint val="96000"/>
                <a:shade val="80000"/>
                <a:satMod val="170000"/>
              </a:schemeClr>
            </a:gs>
            <a:gs pos="97000">
              <a:schemeClr val="accent2">
                <a:tint val="98000"/>
                <a:shade val="63000"/>
                <a:satMod val="170000"/>
              </a:schemeClr>
            </a:gs>
            <a:gs pos="100000">
              <a:schemeClr val="accent2">
                <a:shade val="62000"/>
                <a:satMod val="170000"/>
              </a:schemeClr>
            </a:gs>
          </a:gsLst>
          <a:path path="circle">
            <a:fillToRect l="50000" t="50000" r="50000" b="50000"/>
          </a:path>
        </a:gradFill>
        <a:ln>
          <a:solidFill>
            <a:schemeClr val="accent2"/>
          </a:solid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extrusionH="50600" contourW="12700">
          <a:bevelT w="25400" h="50800" prst="angle"/>
          <a:contourClr>
            <a:schemeClr val="accent2"/>
          </a:contourClr>
        </a:sp3d>
      </dsp:spPr>
      <dsp:style>
        <a:lnRef idx="0">
          <a:schemeClr val="accent2"/>
        </a:lnRef>
        <a:fillRef idx="3">
          <a:schemeClr val="accent2"/>
        </a:fillRef>
        <a:effectRef idx="3">
          <a:schemeClr val="accent2"/>
        </a:effectRef>
        <a:fontRef idx="minor">
          <a:schemeClr val="lt1"/>
        </a:fontRef>
      </dsp:style>
    </dsp:sp>
    <dsp:sp modelId="{409684A4-B2DB-4076-AE1A-929A9D80C315}">
      <dsp:nvSpPr>
        <dsp:cNvPr id="0" name=""/>
        <dsp:cNvSpPr/>
      </dsp:nvSpPr>
      <dsp:spPr>
        <a:xfrm>
          <a:off x="6294747" y="152060"/>
          <a:ext cx="517445" cy="517835"/>
        </a:xfrm>
        <a:prstGeom prst="donut">
          <a:avLst>
            <a:gd name="adj" fmla="val 7460"/>
          </a:avLst>
        </a:prstGeom>
        <a:gradFill rotWithShape="1">
          <a:gsLst>
            <a:gs pos="0">
              <a:schemeClr val="accent2">
                <a:tint val="92000"/>
                <a:satMod val="170000"/>
              </a:schemeClr>
            </a:gs>
            <a:gs pos="15000">
              <a:schemeClr val="accent2">
                <a:tint val="92000"/>
                <a:shade val="99000"/>
                <a:satMod val="170000"/>
              </a:schemeClr>
            </a:gs>
            <a:gs pos="62000">
              <a:schemeClr val="accent2">
                <a:tint val="96000"/>
                <a:shade val="80000"/>
                <a:satMod val="170000"/>
              </a:schemeClr>
            </a:gs>
            <a:gs pos="97000">
              <a:schemeClr val="accent2">
                <a:tint val="98000"/>
                <a:shade val="63000"/>
                <a:satMod val="170000"/>
              </a:schemeClr>
            </a:gs>
            <a:gs pos="100000">
              <a:schemeClr val="accent2">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extrusionH="50600" contourW="12700">
          <a:bevelT w="25400" h="50800" prst="angle"/>
          <a:contourClr>
            <a:schemeClr val="accent2"/>
          </a:contourClr>
        </a:sp3d>
      </dsp:spPr>
      <dsp:style>
        <a:lnRef idx="0">
          <a:schemeClr val="accent2"/>
        </a:lnRef>
        <a:fillRef idx="3">
          <a:schemeClr val="accent2"/>
        </a:fillRef>
        <a:effectRef idx="3">
          <a:schemeClr val="accent2"/>
        </a:effectRef>
        <a:fontRef idx="minor">
          <a:schemeClr val="lt1"/>
        </a:fontRef>
      </dsp:style>
    </dsp:sp>
    <dsp:sp modelId="{3A03DA4C-ED28-4EC1-BC60-77801D3BB0AC}">
      <dsp:nvSpPr>
        <dsp:cNvPr id="0" name=""/>
        <dsp:cNvSpPr/>
      </dsp:nvSpPr>
      <dsp:spPr>
        <a:xfrm>
          <a:off x="7071417" y="22768"/>
          <a:ext cx="259225" cy="258584"/>
        </a:xfrm>
        <a:prstGeom prst="donut">
          <a:avLst>
            <a:gd name="adj" fmla="val 7460"/>
          </a:avLst>
        </a:prstGeom>
        <a:solidFill>
          <a:schemeClr val="accent2">
            <a:hueOff val="0"/>
            <a:satOff val="0"/>
            <a:lumOff val="0"/>
            <a:alphaOff val="0"/>
          </a:schemeClr>
        </a:solidFill>
        <a:ln w="9525" cap="flat" cmpd="sng" algn="ctr">
          <a:solidFill>
            <a:schemeClr val="accent2">
              <a:hueOff val="0"/>
              <a:satOff val="0"/>
              <a:lumOff val="0"/>
              <a:alphaOff val="0"/>
            </a:schemeClr>
          </a:solidFill>
          <a:prstDash val="solid"/>
        </a:ln>
        <a:effectLst>
          <a:outerShdw blurRad="63500" dist="25400" dir="5400000" rotWithShape="0">
            <a:srgbClr val="000000">
              <a:alpha val="43137"/>
            </a:srgbClr>
          </a:outerShdw>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0508601F-2378-471F-B1EF-576A638FB084}">
      <dsp:nvSpPr>
        <dsp:cNvPr id="0" name=""/>
        <dsp:cNvSpPr/>
      </dsp:nvSpPr>
      <dsp:spPr>
        <a:xfrm>
          <a:off x="4128013" y="2793925"/>
          <a:ext cx="2069769" cy="2068605"/>
        </a:xfrm>
        <a:prstGeom prst="ellipse">
          <a:avLst/>
        </a:prstGeom>
        <a:solidFill>
          <a:schemeClr val="accent4">
            <a:tint val="50000"/>
            <a:hueOff val="0"/>
            <a:satOff val="0"/>
            <a:lumOff val="0"/>
            <a:alphaOff val="0"/>
          </a:schemeClr>
        </a:solidFill>
        <a:ln>
          <a:noFill/>
        </a:ln>
        <a:effectLst>
          <a:outerShdw blurRad="63500" dist="25400" dir="5400000" rotWithShape="0">
            <a:srgbClr val="000000">
              <a:alpha val="43137"/>
            </a:srgbClr>
          </a:outerShdw>
        </a:effectLst>
        <a:sp3d z="57200" extrusionH="10600" prstMaterial="plastic">
          <a:bevelT w="101600" h="8600" prst="relaxedInset"/>
          <a:bevelB w="8600" h="8600" prst="relaxedInset"/>
        </a:sp3d>
      </dsp:spPr>
      <dsp:style>
        <a:lnRef idx="0">
          <a:scrgbClr r="0" g="0" b="0"/>
        </a:lnRef>
        <a:fillRef idx="1">
          <a:scrgbClr r="0" g="0" b="0"/>
        </a:fillRef>
        <a:effectRef idx="1">
          <a:scrgbClr r="0" g="0" b="0"/>
        </a:effectRef>
        <a:fontRef idx="minor"/>
      </dsp:style>
    </dsp:sp>
    <dsp:sp modelId="{D4FD0C12-43ED-44BE-979F-EBB161CB36A5}">
      <dsp:nvSpPr>
        <dsp:cNvPr id="0" name=""/>
        <dsp:cNvSpPr/>
      </dsp:nvSpPr>
      <dsp:spPr>
        <a:xfrm>
          <a:off x="4366086" y="1449608"/>
          <a:ext cx="1475063" cy="1474280"/>
        </a:xfrm>
        <a:prstGeom prst="ellipse">
          <a:avLst/>
        </a:prstGeom>
        <a:gradFill rotWithShape="1">
          <a:gsLst>
            <a:gs pos="0">
              <a:schemeClr val="accent2">
                <a:tint val="92000"/>
                <a:satMod val="170000"/>
              </a:schemeClr>
            </a:gs>
            <a:gs pos="15000">
              <a:schemeClr val="accent2">
                <a:tint val="92000"/>
                <a:shade val="99000"/>
                <a:satMod val="170000"/>
              </a:schemeClr>
            </a:gs>
            <a:gs pos="62000">
              <a:schemeClr val="accent2">
                <a:tint val="96000"/>
                <a:shade val="80000"/>
                <a:satMod val="170000"/>
              </a:schemeClr>
            </a:gs>
            <a:gs pos="97000">
              <a:schemeClr val="accent2">
                <a:tint val="98000"/>
                <a:shade val="63000"/>
                <a:satMod val="170000"/>
              </a:schemeClr>
            </a:gs>
            <a:gs pos="100000">
              <a:schemeClr val="accent2">
                <a:shade val="62000"/>
                <a:satMod val="170000"/>
              </a:schemeClr>
            </a:gs>
          </a:gsLst>
          <a:path path="circle">
            <a:fillToRect l="50000" t="50000" r="50000" b="50000"/>
          </a:path>
        </a:gradFill>
        <a:ln>
          <a:solidFill>
            <a:schemeClr val="accent2"/>
          </a:solid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extrusionH="50600" contourW="12700">
          <a:bevelT w="25400" h="50800" prst="angle"/>
          <a:contourClr>
            <a:schemeClr val="accent2"/>
          </a:contourClr>
        </a:sp3d>
      </dsp:spPr>
      <dsp:style>
        <a:lnRef idx="0">
          <a:schemeClr val="accent2"/>
        </a:lnRef>
        <a:fillRef idx="3">
          <a:schemeClr val="accent2"/>
        </a:fillRef>
        <a:effectRef idx="3">
          <a:schemeClr val="accent2"/>
        </a:effectRef>
        <a:fontRef idx="minor">
          <a:schemeClr val="lt1"/>
        </a:fontRef>
      </dsp:style>
    </dsp:sp>
    <dsp:sp modelId="{270ABA14-FC8B-4D68-90C0-31F69F79F94F}">
      <dsp:nvSpPr>
        <dsp:cNvPr id="0" name=""/>
        <dsp:cNvSpPr/>
      </dsp:nvSpPr>
      <dsp:spPr>
        <a:xfrm>
          <a:off x="6165134" y="5975547"/>
          <a:ext cx="387832" cy="388543"/>
        </a:xfrm>
        <a:prstGeom prst="donut">
          <a:avLst>
            <a:gd name="adj" fmla="val 7460"/>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outerShdw blurRad="63500" dist="25400" dir="5400000" rotWithShape="0">
            <a:srgbClr val="000000">
              <a:alpha val="43137"/>
            </a:srgbClr>
          </a:outerShdw>
        </a:effectLst>
        <a:sp3d extrusionH="50600" prstMaterial="metal">
          <a:bevelT w="101600" h="80600" prst="relaxedInset"/>
          <a:bevelB w="80600" h="80600" prst="relaxedInset"/>
        </a:sp3d>
      </dsp:spPr>
      <dsp:style>
        <a:lnRef idx="1">
          <a:scrgbClr r="0" g="0" b="0"/>
        </a:lnRef>
        <a:fillRef idx="1">
          <a:scrgbClr r="0" g="0" b="0"/>
        </a:fillRef>
        <a:effectRef idx="1">
          <a:scrgbClr r="0" g="0" b="0"/>
        </a:effectRef>
        <a:fontRef idx="minor">
          <a:schemeClr val="dk1"/>
        </a:fontRef>
      </dsp:style>
    </dsp:sp>
    <dsp:sp modelId="{9F83624D-C1E5-437B-8B65-EB73C2771278}">
      <dsp:nvSpPr>
        <dsp:cNvPr id="0" name=""/>
        <dsp:cNvSpPr/>
      </dsp:nvSpPr>
      <dsp:spPr>
        <a:xfrm>
          <a:off x="4453012" y="1535762"/>
          <a:ext cx="1301212" cy="1301305"/>
        </a:xfrm>
        <a:prstGeom prst="ellipse">
          <a:avLst/>
        </a:prstGeom>
        <a:solidFill>
          <a:schemeClr val="accent5">
            <a:tint val="50000"/>
            <a:hueOff val="0"/>
            <a:satOff val="0"/>
            <a:lumOff val="0"/>
            <a:alphaOff val="0"/>
          </a:schemeClr>
        </a:solidFill>
        <a:ln>
          <a:noFill/>
        </a:ln>
        <a:effectLst>
          <a:outerShdw blurRad="63500" dist="25400" dir="5400000" rotWithShape="0">
            <a:srgbClr val="000000">
              <a:alpha val="43137"/>
            </a:srgbClr>
          </a:outerShdw>
        </a:effectLst>
        <a:sp3d z="57200" extrusionH="10600" prstMaterial="plastic">
          <a:bevelT w="101600" h="8600" prst="relaxedInset"/>
          <a:bevelB w="8600" h="8600" prst="relaxedInset"/>
        </a:sp3d>
      </dsp:spPr>
      <dsp:style>
        <a:lnRef idx="0">
          <a:scrgbClr r="0" g="0" b="0"/>
        </a:lnRef>
        <a:fillRef idx="1">
          <a:scrgbClr r="0" g="0" b="0"/>
        </a:fillRef>
        <a:effectRef idx="1">
          <a:scrgbClr r="0" g="0" b="0"/>
        </a:effectRef>
        <a:fontRef idx="minor"/>
      </dsp:style>
    </dsp:sp>
    <dsp:sp modelId="{BFB7A1F3-6D34-416A-9929-3035191669F7}">
      <dsp:nvSpPr>
        <dsp:cNvPr id="0" name=""/>
        <dsp:cNvSpPr/>
      </dsp:nvSpPr>
      <dsp:spPr>
        <a:xfrm>
          <a:off x="5156226" y="427282"/>
          <a:ext cx="1366740" cy="1366947"/>
        </a:xfrm>
        <a:prstGeom prst="ellipse">
          <a:avLst/>
        </a:prstGeom>
        <a:gradFill rotWithShape="1">
          <a:gsLst>
            <a:gs pos="0">
              <a:schemeClr val="accent2">
                <a:tint val="92000"/>
                <a:satMod val="170000"/>
              </a:schemeClr>
            </a:gs>
            <a:gs pos="15000">
              <a:schemeClr val="accent2">
                <a:tint val="92000"/>
                <a:shade val="99000"/>
                <a:satMod val="170000"/>
              </a:schemeClr>
            </a:gs>
            <a:gs pos="62000">
              <a:schemeClr val="accent2">
                <a:tint val="96000"/>
                <a:shade val="80000"/>
                <a:satMod val="170000"/>
              </a:schemeClr>
            </a:gs>
            <a:gs pos="97000">
              <a:schemeClr val="accent2">
                <a:tint val="98000"/>
                <a:shade val="63000"/>
                <a:satMod val="170000"/>
              </a:schemeClr>
            </a:gs>
            <a:gs pos="100000">
              <a:schemeClr val="accent2">
                <a:shade val="62000"/>
                <a:satMod val="170000"/>
              </a:schemeClr>
            </a:gs>
          </a:gsLst>
          <a:path path="circle">
            <a:fillToRect l="50000" t="50000" r="50000" b="50000"/>
          </a:path>
        </a:gradFill>
        <a:ln>
          <a:solidFill>
            <a:schemeClr val="accent2"/>
          </a:solidFill>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extrusionH="50600" contourW="12700">
          <a:bevelT w="25400" h="50800" prst="angle"/>
          <a:contourClr>
            <a:schemeClr val="accent2"/>
          </a:contourClr>
        </a:sp3d>
      </dsp:spPr>
      <dsp:style>
        <a:lnRef idx="0">
          <a:schemeClr val="accent2"/>
        </a:lnRef>
        <a:fillRef idx="3">
          <a:schemeClr val="accent2"/>
        </a:fillRef>
        <a:effectRef idx="3">
          <a:schemeClr val="accent2"/>
        </a:effectRef>
        <a:fontRef idx="minor">
          <a:schemeClr val="lt1"/>
        </a:fontRef>
      </dsp:style>
    </dsp:sp>
    <dsp:sp modelId="{48AEABEE-8152-41FD-8578-0D3CA3411BE0}">
      <dsp:nvSpPr>
        <dsp:cNvPr id="0" name=""/>
        <dsp:cNvSpPr/>
      </dsp:nvSpPr>
      <dsp:spPr>
        <a:xfrm>
          <a:off x="5236465" y="508004"/>
          <a:ext cx="1206262" cy="1205503"/>
        </a:xfrm>
        <a:prstGeom prst="ellipse">
          <a:avLst/>
        </a:prstGeom>
        <a:solidFill>
          <a:schemeClr val="accent6">
            <a:tint val="50000"/>
            <a:hueOff val="0"/>
            <a:satOff val="0"/>
            <a:lumOff val="0"/>
            <a:alphaOff val="0"/>
          </a:schemeClr>
        </a:solidFill>
        <a:ln>
          <a:noFill/>
        </a:ln>
        <a:effectLst>
          <a:outerShdw blurRad="63500" dist="25400" dir="5400000" rotWithShape="0">
            <a:srgbClr val="000000">
              <a:alpha val="43137"/>
            </a:srgbClr>
          </a:outerShdw>
        </a:effectLst>
        <a:sp3d z="57200" extrusionH="10600" prstMaterial="plastic">
          <a:bevelT w="101600" h="8600" prst="relaxedInset"/>
          <a:bevelB w="8600" h="8600" prst="relaxedInset"/>
        </a:sp3d>
      </dsp:spPr>
      <dsp:style>
        <a:lnRef idx="0">
          <a:scrgbClr r="0" g="0" b="0"/>
        </a:lnRef>
        <a:fillRef idx="1">
          <a:scrgbClr r="0" g="0" b="0"/>
        </a:fillRef>
        <a:effectRef idx="1">
          <a:scrgbClr r="0" g="0" b="0"/>
        </a:effectRef>
        <a:fontRef idx="minor"/>
      </dsp:style>
    </dsp:sp>
    <dsp:sp modelId="{82A806A8-6D00-4575-B7BC-4772FBCABD82}">
      <dsp:nvSpPr>
        <dsp:cNvPr id="0" name=""/>
        <dsp:cNvSpPr/>
      </dsp:nvSpPr>
      <dsp:spPr>
        <a:xfrm>
          <a:off x="0" y="3121785"/>
          <a:ext cx="3494514" cy="1099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 numCol="1" spcCol="1270" anchor="b" anchorCtr="0">
          <a:noAutofit/>
        </a:bodyPr>
        <a:lstStyle/>
        <a:p>
          <a:pPr lvl="0" algn="r" defTabSz="355600">
            <a:lnSpc>
              <a:spcPct val="90000"/>
            </a:lnSpc>
            <a:spcBef>
              <a:spcPct val="0"/>
            </a:spcBef>
            <a:spcAft>
              <a:spcPct val="35000"/>
            </a:spcAft>
          </a:pPr>
          <a:r>
            <a:rPr kumimoji="0" lang="fr-FR" sz="800" kern="1200" smtClean="0">
              <a:effectLst>
                <a:outerShdw blurRad="50000" dist="30000" dir="5400000" algn="tl" rotWithShape="0">
                  <a:srgbClr val="000000">
                    <a:alpha val="30000"/>
                  </a:srgbClr>
                </a:outerShdw>
              </a:effectLst>
              <a:latin typeface="Brush Script MT" pitchFamily="66" charset="0"/>
              <a:ea typeface="+mj-ea"/>
              <a:cs typeface="+mj-cs"/>
            </a:rPr>
            <a:t>.</a:t>
          </a:r>
          <a:endParaRPr kumimoji="0" lang="fr-FR" sz="800" kern="1200" dirty="0">
            <a:effectLst>
              <a:outerShdw blurRad="50000" dist="30000" dir="5400000" algn="tl" rotWithShape="0">
                <a:srgbClr val="000000">
                  <a:alpha val="30000"/>
                </a:srgbClr>
              </a:outerShdw>
            </a:effectLst>
            <a:latin typeface="Brush Script MT" pitchFamily="66" charset="0"/>
            <a:ea typeface="+mj-ea"/>
            <a:cs typeface="+mj-cs"/>
          </a:endParaRPr>
        </a:p>
      </dsp:txBody>
      <dsp:txXfrm>
        <a:off x="0" y="3121785"/>
        <a:ext cx="3494514" cy="1099651"/>
      </dsp:txXfrm>
    </dsp:sp>
    <dsp:sp modelId="{7DCA9D28-7EE4-4CAA-84CC-3EC9F2F8A695}">
      <dsp:nvSpPr>
        <dsp:cNvPr id="0" name=""/>
        <dsp:cNvSpPr/>
      </dsp:nvSpPr>
      <dsp:spPr>
        <a:xfrm>
          <a:off x="6340965" y="4849904"/>
          <a:ext cx="3494514" cy="1086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10" tIns="54610" rIns="54610" bIns="54610" numCol="1" spcCol="1270" anchor="ctr" anchorCtr="0">
          <a:noAutofit/>
        </a:bodyPr>
        <a:lstStyle/>
        <a:p>
          <a:pPr marL="0" lvl="0" algn="l" defTabSz="1911350" rtl="0" eaLnBrk="1" latinLnBrk="0" hangingPunct="1">
            <a:lnSpc>
              <a:spcPct val="90000"/>
            </a:lnSpc>
            <a:spcBef>
              <a:spcPct val="0"/>
            </a:spcBef>
            <a:spcAft>
              <a:spcPct val="35000"/>
            </a:spcAft>
          </a:pPr>
          <a:r>
            <a:rPr kumimoji="0" lang="fr-FR" sz="4300" kern="1200" smtClean="0">
              <a:effectLst>
                <a:outerShdw blurRad="50000" dist="30000" dir="5400000" algn="tl" rotWithShape="0">
                  <a:srgbClr val="000000">
                    <a:alpha val="30000"/>
                  </a:srgbClr>
                </a:outerShdw>
              </a:effectLst>
              <a:latin typeface="Brush Script MT" pitchFamily="66" charset="0"/>
              <a:ea typeface="+mj-ea"/>
              <a:cs typeface="+mj-cs"/>
            </a:rPr>
            <a:t>  </a:t>
          </a:r>
        </a:p>
        <a:p>
          <a:pPr marL="0" lvl="0" algn="l" defTabSz="1911350" rtl="0" eaLnBrk="1" latinLnBrk="0" hangingPunct="1">
            <a:lnSpc>
              <a:spcPct val="90000"/>
            </a:lnSpc>
            <a:spcBef>
              <a:spcPct val="0"/>
            </a:spcBef>
            <a:spcAft>
              <a:spcPct val="35000"/>
            </a:spcAft>
          </a:pPr>
          <a:r>
            <a:rPr kumimoji="0" lang="fr-FR" sz="4300" kern="1200" smtClean="0">
              <a:effectLst>
                <a:outerShdw blurRad="50000" dist="30000" dir="5400000" algn="tl" rotWithShape="0">
                  <a:srgbClr val="000000">
                    <a:alpha val="30000"/>
                  </a:srgbClr>
                </a:outerShdw>
              </a:effectLst>
              <a:latin typeface="Brush Script MT" pitchFamily="66" charset="0"/>
              <a:ea typeface="+mj-ea"/>
              <a:cs typeface="+mj-cs"/>
            </a:rPr>
            <a:t>   </a:t>
          </a:r>
          <a:r>
            <a:rPr kumimoji="0" lang="fr-FR" sz="3600" kern="1200" smtClean="0">
              <a:effectLst>
                <a:outerShdw blurRad="50000" dist="30000" dir="5400000" algn="tl" rotWithShape="0">
                  <a:srgbClr val="000000">
                    <a:alpha val="30000"/>
                  </a:srgbClr>
                </a:outerShdw>
              </a:effectLst>
              <a:latin typeface="Brush Script MT" pitchFamily="66" charset="0"/>
              <a:ea typeface="+mj-ea"/>
              <a:cs typeface="+mj-cs"/>
            </a:rPr>
            <a:t>BedRoom</a:t>
          </a:r>
          <a:endParaRPr kumimoji="0" lang="fr-FR" sz="4300" kern="1200" dirty="0">
            <a:effectLst>
              <a:outerShdw blurRad="50000" dist="30000" dir="5400000" algn="tl" rotWithShape="0">
                <a:srgbClr val="000000">
                  <a:alpha val="30000"/>
                </a:srgbClr>
              </a:outerShdw>
            </a:effectLst>
            <a:latin typeface="Brush Script MT" pitchFamily="66" charset="0"/>
            <a:ea typeface="+mj-ea"/>
            <a:cs typeface="+mj-cs"/>
          </a:endParaRPr>
        </a:p>
      </dsp:txBody>
      <dsp:txXfrm>
        <a:off x="6340965" y="4849904"/>
        <a:ext cx="3494514" cy="1086988"/>
      </dsp:txXfrm>
    </dsp:sp>
    <dsp:sp modelId="{0448E0A2-487C-41BE-851B-25316111D70A}">
      <dsp:nvSpPr>
        <dsp:cNvPr id="0" name=""/>
        <dsp:cNvSpPr/>
      </dsp:nvSpPr>
      <dsp:spPr>
        <a:xfrm>
          <a:off x="6211353" y="3121785"/>
          <a:ext cx="3494514" cy="1412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algn="l" defTabSz="1911350" rtl="0" eaLnBrk="1" latinLnBrk="0" hangingPunct="1">
            <a:lnSpc>
              <a:spcPct val="90000"/>
            </a:lnSpc>
            <a:spcBef>
              <a:spcPct val="0"/>
            </a:spcBef>
            <a:spcAft>
              <a:spcPct val="35000"/>
            </a:spcAft>
          </a:pPr>
          <a:r>
            <a:rPr kumimoji="0" lang="fr-FR" sz="3600" kern="1200" smtClean="0">
              <a:effectLst>
                <a:outerShdw blurRad="50000" dist="30000" dir="5400000" algn="tl" rotWithShape="0">
                  <a:srgbClr val="000000">
                    <a:alpha val="30000"/>
                  </a:srgbClr>
                </a:outerShdw>
              </a:effectLst>
              <a:latin typeface="Brush Script MT" pitchFamily="66" charset="0"/>
              <a:ea typeface="+mj-ea"/>
              <a:cs typeface="+mj-cs"/>
            </a:rPr>
            <a:t>LivingRoom</a:t>
          </a:r>
          <a:endParaRPr kumimoji="0" lang="fr-FR" sz="4300" kern="1200" dirty="0">
            <a:effectLst>
              <a:outerShdw blurRad="50000" dist="30000" dir="5400000" algn="tl" rotWithShape="0">
                <a:srgbClr val="000000">
                  <a:alpha val="30000"/>
                </a:srgbClr>
              </a:outerShdw>
            </a:effectLst>
            <a:latin typeface="Brush Script MT" pitchFamily="66" charset="0"/>
            <a:ea typeface="+mj-ea"/>
            <a:cs typeface="+mj-cs"/>
          </a:endParaRPr>
        </a:p>
      </dsp:txBody>
      <dsp:txXfrm>
        <a:off x="6211353" y="3121785"/>
        <a:ext cx="3494514" cy="1412885"/>
      </dsp:txXfrm>
    </dsp:sp>
    <dsp:sp modelId="{E9EC0D87-632B-4505-AEB9-959DCACF0488}">
      <dsp:nvSpPr>
        <dsp:cNvPr id="0" name=""/>
        <dsp:cNvSpPr/>
      </dsp:nvSpPr>
      <dsp:spPr>
        <a:xfrm>
          <a:off x="5905909" y="1697570"/>
          <a:ext cx="3494514" cy="977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algn="l" defTabSz="1911350" rtl="0" eaLnBrk="1" latinLnBrk="0" hangingPunct="1">
            <a:lnSpc>
              <a:spcPct val="90000"/>
            </a:lnSpc>
            <a:spcBef>
              <a:spcPct val="0"/>
            </a:spcBef>
            <a:spcAft>
              <a:spcPct val="35000"/>
            </a:spcAft>
          </a:pPr>
          <a:r>
            <a:rPr kumimoji="0" lang="fr-FR" sz="3600" kern="1200" smtClean="0">
              <a:effectLst>
                <a:outerShdw blurRad="50000" dist="30000" dir="5400000" algn="tl" rotWithShape="0">
                  <a:srgbClr val="000000">
                    <a:alpha val="30000"/>
                  </a:srgbClr>
                </a:outerShdw>
              </a:effectLst>
              <a:latin typeface="Brush Script MT" pitchFamily="66" charset="0"/>
              <a:ea typeface="+mj-ea"/>
              <a:cs typeface="+mj-cs"/>
            </a:rPr>
            <a:t>BathRoom</a:t>
          </a:r>
          <a:endParaRPr kumimoji="0" lang="fr-FR" sz="3600" kern="1200" dirty="0">
            <a:effectLst>
              <a:outerShdw blurRad="50000" dist="30000" dir="5400000" algn="tl" rotWithShape="0">
                <a:srgbClr val="000000">
                  <a:alpha val="30000"/>
                </a:srgbClr>
              </a:outerShdw>
            </a:effectLst>
            <a:latin typeface="Brush Script MT" pitchFamily="66" charset="0"/>
            <a:ea typeface="+mj-ea"/>
            <a:cs typeface="+mj-cs"/>
          </a:endParaRPr>
        </a:p>
      </dsp:txBody>
      <dsp:txXfrm>
        <a:off x="5905909" y="1697570"/>
        <a:ext cx="3494514" cy="977690"/>
      </dsp:txXfrm>
    </dsp:sp>
    <dsp:sp modelId="{0A9A1485-829C-41C2-B9EA-CBFF6367F466}">
      <dsp:nvSpPr>
        <dsp:cNvPr id="0" name=""/>
        <dsp:cNvSpPr/>
      </dsp:nvSpPr>
      <dsp:spPr>
        <a:xfrm>
          <a:off x="6552967" y="657900"/>
          <a:ext cx="3494514" cy="905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algn="l" defTabSz="1911350" rtl="0" eaLnBrk="1" latinLnBrk="0" hangingPunct="1">
            <a:lnSpc>
              <a:spcPct val="90000"/>
            </a:lnSpc>
            <a:spcBef>
              <a:spcPct val="0"/>
            </a:spcBef>
            <a:spcAft>
              <a:spcPct val="35000"/>
            </a:spcAft>
          </a:pPr>
          <a:r>
            <a:rPr kumimoji="0" lang="fr-FR" sz="3600" kern="1200" smtClean="0">
              <a:effectLst>
                <a:outerShdw blurRad="50000" dist="30000" dir="5400000" algn="tl" rotWithShape="0">
                  <a:srgbClr val="000000">
                    <a:alpha val="30000"/>
                  </a:srgbClr>
                </a:outerShdw>
              </a:effectLst>
              <a:latin typeface="Brush Script MT" pitchFamily="66" charset="0"/>
              <a:ea typeface="+mj-ea"/>
              <a:cs typeface="+mj-cs"/>
            </a:rPr>
            <a:t>Kitchen</a:t>
          </a:r>
          <a:endParaRPr kumimoji="0" lang="fr-FR" sz="3600" kern="1200" dirty="0">
            <a:effectLst>
              <a:outerShdw blurRad="50000" dist="30000" dir="5400000" algn="tl" rotWithShape="0">
                <a:srgbClr val="000000">
                  <a:alpha val="30000"/>
                </a:srgbClr>
              </a:outerShdw>
            </a:effectLst>
            <a:latin typeface="Brush Script MT" pitchFamily="66" charset="0"/>
            <a:ea typeface="+mj-ea"/>
            <a:cs typeface="+mj-cs"/>
          </a:endParaRPr>
        </a:p>
      </dsp:txBody>
      <dsp:txXfrm>
        <a:off x="6552967" y="657900"/>
        <a:ext cx="3494514" cy="9057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B9D6C2-413C-4B7A-B732-06BCDFF48716}">
      <dsp:nvSpPr>
        <dsp:cNvPr id="0" name=""/>
        <dsp:cNvSpPr/>
      </dsp:nvSpPr>
      <dsp:spPr>
        <a:xfrm>
          <a:off x="160231" y="353284"/>
          <a:ext cx="5219979" cy="331199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a:noFill/>
        </a:ln>
        <a:effectLst>
          <a:outerShdw blurRad="63500" dist="25400" dir="5400000" rotWithShape="0">
            <a:srgbClr val="000000">
              <a:alpha val="43137"/>
            </a:srgbClr>
          </a:outerShdw>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F39043FB-3377-43C8-A89B-0AB3249E53A1}">
      <dsp:nvSpPr>
        <dsp:cNvPr id="0" name=""/>
        <dsp:cNvSpPr/>
      </dsp:nvSpPr>
      <dsp:spPr>
        <a:xfrm>
          <a:off x="359816" y="590703"/>
          <a:ext cx="5206854" cy="6118021"/>
        </a:xfrm>
        <a:prstGeom prst="rect">
          <a:avLst/>
        </a:prstGeom>
        <a:noFill/>
        <a:ln w="25400" cap="flat" cmpd="sng" algn="ctr">
          <a:solidFill>
            <a:schemeClr val="accent1">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FC8AF68-BCB0-40B8-B129-B1800F88987C}">
      <dsp:nvSpPr>
        <dsp:cNvPr id="0" name=""/>
        <dsp:cNvSpPr/>
      </dsp:nvSpPr>
      <dsp:spPr>
        <a:xfrm flipV="1">
          <a:off x="134015" y="108126"/>
          <a:ext cx="5251118" cy="45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0" rIns="30480" bIns="10160" numCol="1" spcCol="1270" anchor="b" anchorCtr="0">
          <a:noAutofit/>
        </a:bodyPr>
        <a:lstStyle/>
        <a:p>
          <a:pPr lvl="0" algn="l" defTabSz="355600">
            <a:lnSpc>
              <a:spcPct val="90000"/>
            </a:lnSpc>
            <a:spcBef>
              <a:spcPct val="0"/>
            </a:spcBef>
            <a:spcAft>
              <a:spcPct val="35000"/>
            </a:spcAft>
          </a:pPr>
          <a:r>
            <a:rPr kumimoji="0" lang="fr-FR" sz="800" kern="1200" smtClean="0">
              <a:effectLst>
                <a:outerShdw blurRad="50000" dist="30000" dir="5400000" algn="tl" rotWithShape="0">
                  <a:srgbClr val="000000">
                    <a:alpha val="30000"/>
                  </a:srgbClr>
                </a:outerShdw>
              </a:effectLst>
              <a:latin typeface="Brush Script MT" pitchFamily="66" charset="0"/>
              <a:ea typeface="+mj-ea"/>
              <a:cs typeface="+mj-cs"/>
            </a:rPr>
            <a:t>.</a:t>
          </a:r>
          <a:endParaRPr kumimoji="0" lang="fr-FR" sz="800" kern="1200" dirty="0">
            <a:effectLst>
              <a:outerShdw blurRad="50000" dist="30000" dir="5400000" algn="tl" rotWithShape="0">
                <a:srgbClr val="000000">
                  <a:alpha val="30000"/>
                </a:srgbClr>
              </a:outerShdw>
            </a:effectLst>
            <a:latin typeface="Brush Script MT" pitchFamily="66" charset="0"/>
            <a:ea typeface="+mj-ea"/>
            <a:cs typeface="+mj-cs"/>
          </a:endParaRPr>
        </a:p>
      </dsp:txBody>
      <dsp:txXfrm rot="10800000">
        <a:off x="134015" y="108126"/>
        <a:ext cx="5251118" cy="45496"/>
      </dsp:txXfrm>
    </dsp:sp>
    <dsp:sp modelId="{CE88F3DC-773F-4077-8874-EAA967A5EC45}">
      <dsp:nvSpPr>
        <dsp:cNvPr id="0" name=""/>
        <dsp:cNvSpPr/>
      </dsp:nvSpPr>
      <dsp:spPr>
        <a:xfrm>
          <a:off x="571048" y="3493009"/>
          <a:ext cx="2497811" cy="1543735"/>
        </a:xfrm>
        <a:prstGeom prst="rect">
          <a:avLst/>
        </a:prstGeom>
        <a:gradFill rotWithShape="0">
          <a:gsLst>
            <a:gs pos="0">
              <a:schemeClr val="accent1">
                <a:tint val="50000"/>
                <a:hueOff val="-2504437"/>
                <a:satOff val="18203"/>
                <a:lumOff val="3837"/>
                <a:alphaOff val="0"/>
                <a:tint val="92000"/>
                <a:satMod val="170000"/>
              </a:schemeClr>
            </a:gs>
            <a:gs pos="15000">
              <a:schemeClr val="accent1">
                <a:tint val="50000"/>
                <a:hueOff val="-2504437"/>
                <a:satOff val="18203"/>
                <a:lumOff val="3837"/>
                <a:alphaOff val="0"/>
                <a:tint val="92000"/>
                <a:shade val="99000"/>
                <a:satMod val="170000"/>
              </a:schemeClr>
            </a:gs>
            <a:gs pos="62000">
              <a:schemeClr val="accent1">
                <a:tint val="50000"/>
                <a:hueOff val="-2504437"/>
                <a:satOff val="18203"/>
                <a:lumOff val="3837"/>
                <a:alphaOff val="0"/>
                <a:tint val="96000"/>
                <a:shade val="80000"/>
                <a:satMod val="170000"/>
              </a:schemeClr>
            </a:gs>
            <a:gs pos="97000">
              <a:schemeClr val="accent1">
                <a:tint val="50000"/>
                <a:hueOff val="-2504437"/>
                <a:satOff val="18203"/>
                <a:lumOff val="3837"/>
                <a:alphaOff val="0"/>
                <a:tint val="98000"/>
                <a:shade val="63000"/>
                <a:satMod val="170000"/>
              </a:schemeClr>
            </a:gs>
            <a:gs pos="100000">
              <a:schemeClr val="accent1">
                <a:tint val="50000"/>
                <a:hueOff val="-2504437"/>
                <a:satOff val="18203"/>
                <a:lumOff val="3837"/>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8478C473-7188-46AF-91F1-E4744F1653F5}">
      <dsp:nvSpPr>
        <dsp:cNvPr id="0" name=""/>
        <dsp:cNvSpPr/>
      </dsp:nvSpPr>
      <dsp:spPr>
        <a:xfrm>
          <a:off x="576651" y="4790542"/>
          <a:ext cx="2487165" cy="239344"/>
        </a:xfrm>
        <a:prstGeom prst="rect">
          <a:avLst/>
        </a:prstGeom>
        <a:solidFill>
          <a:schemeClr val="accent1">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txBody>
        <a:bodyPr spcFirstLastPara="0" vert="horz" wrap="square" lIns="57150" tIns="0" rIns="57150" bIns="19050" numCol="1" spcCol="1270" anchor="b" anchorCtr="0">
          <a:noAutofit/>
        </a:bodyPr>
        <a:lstStyle/>
        <a:p>
          <a:pPr lvl="0" algn="r" defTabSz="666750">
            <a:lnSpc>
              <a:spcPct val="90000"/>
            </a:lnSpc>
            <a:spcBef>
              <a:spcPct val="0"/>
            </a:spcBef>
            <a:spcAft>
              <a:spcPct val="35000"/>
            </a:spcAft>
          </a:pPr>
          <a:r>
            <a:rPr lang="fr-FR" sz="1500" kern="1200" dirty="0" err="1" smtClean="0"/>
            <a:t>BedRoom</a:t>
          </a:r>
          <a:endParaRPr lang="fr-FR" sz="1500" kern="1200" dirty="0"/>
        </a:p>
      </dsp:txBody>
      <dsp:txXfrm>
        <a:off x="576651" y="4790542"/>
        <a:ext cx="2487165" cy="239344"/>
      </dsp:txXfrm>
    </dsp:sp>
    <dsp:sp modelId="{D5EC5A56-3002-49F8-A81F-B0ED1BEE8CCB}">
      <dsp:nvSpPr>
        <dsp:cNvPr id="0" name=""/>
        <dsp:cNvSpPr/>
      </dsp:nvSpPr>
      <dsp:spPr>
        <a:xfrm>
          <a:off x="3235829" y="3493009"/>
          <a:ext cx="2501172" cy="1543735"/>
        </a:xfrm>
        <a:prstGeom prst="rect">
          <a:avLst/>
        </a:prstGeom>
        <a:gradFill rotWithShape="0">
          <a:gsLst>
            <a:gs pos="0">
              <a:schemeClr val="accent1">
                <a:tint val="50000"/>
                <a:hueOff val="-5008874"/>
                <a:satOff val="36406"/>
                <a:lumOff val="7675"/>
                <a:alphaOff val="0"/>
                <a:tint val="92000"/>
                <a:satMod val="170000"/>
              </a:schemeClr>
            </a:gs>
            <a:gs pos="15000">
              <a:schemeClr val="accent1">
                <a:tint val="50000"/>
                <a:hueOff val="-5008874"/>
                <a:satOff val="36406"/>
                <a:lumOff val="7675"/>
                <a:alphaOff val="0"/>
                <a:tint val="92000"/>
                <a:shade val="99000"/>
                <a:satMod val="170000"/>
              </a:schemeClr>
            </a:gs>
            <a:gs pos="62000">
              <a:schemeClr val="accent1">
                <a:tint val="50000"/>
                <a:hueOff val="-5008874"/>
                <a:satOff val="36406"/>
                <a:lumOff val="7675"/>
                <a:alphaOff val="0"/>
                <a:tint val="96000"/>
                <a:shade val="80000"/>
                <a:satMod val="170000"/>
              </a:schemeClr>
            </a:gs>
            <a:gs pos="97000">
              <a:schemeClr val="accent1">
                <a:tint val="50000"/>
                <a:hueOff val="-5008874"/>
                <a:satOff val="36406"/>
                <a:lumOff val="7675"/>
                <a:alphaOff val="0"/>
                <a:tint val="98000"/>
                <a:shade val="63000"/>
                <a:satMod val="170000"/>
              </a:schemeClr>
            </a:gs>
            <a:gs pos="100000">
              <a:schemeClr val="accent1">
                <a:tint val="50000"/>
                <a:hueOff val="-5008874"/>
                <a:satOff val="36406"/>
                <a:lumOff val="7675"/>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7288DB95-644F-4A0E-9313-F8A48DBF9E87}">
      <dsp:nvSpPr>
        <dsp:cNvPr id="0" name=""/>
        <dsp:cNvSpPr/>
      </dsp:nvSpPr>
      <dsp:spPr>
        <a:xfrm>
          <a:off x="3242552" y="4790542"/>
          <a:ext cx="2487165" cy="239344"/>
        </a:xfrm>
        <a:prstGeom prst="rect">
          <a:avLst/>
        </a:prstGeom>
        <a:solidFill>
          <a:schemeClr val="accent1">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txBody>
        <a:bodyPr spcFirstLastPara="0" vert="horz" wrap="square" lIns="57150" tIns="19050" rIns="57150" bIns="19050" numCol="1" spcCol="1270" anchor="b" anchorCtr="0">
          <a:noAutofit/>
        </a:bodyPr>
        <a:lstStyle/>
        <a:p>
          <a:pPr lvl="0" algn="r" defTabSz="666750">
            <a:lnSpc>
              <a:spcPct val="90000"/>
            </a:lnSpc>
            <a:spcBef>
              <a:spcPct val="0"/>
            </a:spcBef>
            <a:spcAft>
              <a:spcPct val="35000"/>
            </a:spcAft>
          </a:pPr>
          <a:r>
            <a:rPr lang="fr-FR" sz="1500" kern="1200" dirty="0" err="1" smtClean="0"/>
            <a:t>LivingRoom</a:t>
          </a:r>
          <a:endParaRPr lang="fr-FR" sz="1500" kern="1200" dirty="0"/>
        </a:p>
      </dsp:txBody>
      <dsp:txXfrm>
        <a:off x="3242552" y="4790542"/>
        <a:ext cx="2487165" cy="239344"/>
      </dsp:txXfrm>
    </dsp:sp>
    <dsp:sp modelId="{A5312511-97E5-46B0-A7CF-00B55406C27C}">
      <dsp:nvSpPr>
        <dsp:cNvPr id="0" name=""/>
        <dsp:cNvSpPr/>
      </dsp:nvSpPr>
      <dsp:spPr>
        <a:xfrm>
          <a:off x="571048" y="5206137"/>
          <a:ext cx="2497811" cy="1543735"/>
        </a:xfrm>
        <a:prstGeom prst="rect">
          <a:avLst/>
        </a:prstGeom>
        <a:gradFill rotWithShape="0">
          <a:gsLst>
            <a:gs pos="0">
              <a:schemeClr val="accent1">
                <a:tint val="50000"/>
                <a:hueOff val="-7513312"/>
                <a:satOff val="54608"/>
                <a:lumOff val="11512"/>
                <a:alphaOff val="0"/>
                <a:tint val="92000"/>
                <a:satMod val="170000"/>
              </a:schemeClr>
            </a:gs>
            <a:gs pos="15000">
              <a:schemeClr val="accent1">
                <a:tint val="50000"/>
                <a:hueOff val="-7513312"/>
                <a:satOff val="54608"/>
                <a:lumOff val="11512"/>
                <a:alphaOff val="0"/>
                <a:tint val="92000"/>
                <a:shade val="99000"/>
                <a:satMod val="170000"/>
              </a:schemeClr>
            </a:gs>
            <a:gs pos="62000">
              <a:schemeClr val="accent1">
                <a:tint val="50000"/>
                <a:hueOff val="-7513312"/>
                <a:satOff val="54608"/>
                <a:lumOff val="11512"/>
                <a:alphaOff val="0"/>
                <a:tint val="96000"/>
                <a:shade val="80000"/>
                <a:satMod val="170000"/>
              </a:schemeClr>
            </a:gs>
            <a:gs pos="97000">
              <a:schemeClr val="accent1">
                <a:tint val="50000"/>
                <a:hueOff val="-7513312"/>
                <a:satOff val="54608"/>
                <a:lumOff val="11512"/>
                <a:alphaOff val="0"/>
                <a:tint val="98000"/>
                <a:shade val="63000"/>
                <a:satMod val="170000"/>
              </a:schemeClr>
            </a:gs>
            <a:gs pos="100000">
              <a:schemeClr val="accent1">
                <a:tint val="50000"/>
                <a:hueOff val="-7513312"/>
                <a:satOff val="54608"/>
                <a:lumOff val="11512"/>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10C00B1D-3B85-45A4-8704-B794EBDFC6D3}">
      <dsp:nvSpPr>
        <dsp:cNvPr id="0" name=""/>
        <dsp:cNvSpPr/>
      </dsp:nvSpPr>
      <dsp:spPr>
        <a:xfrm>
          <a:off x="576651" y="6505728"/>
          <a:ext cx="2487165" cy="239344"/>
        </a:xfrm>
        <a:prstGeom prst="rect">
          <a:avLst/>
        </a:prstGeom>
        <a:solidFill>
          <a:schemeClr val="accent1">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txBody>
        <a:bodyPr spcFirstLastPara="0" vert="horz" wrap="square" lIns="57150" tIns="19050" rIns="57150" bIns="19050" numCol="1" spcCol="1270" anchor="b" anchorCtr="0">
          <a:noAutofit/>
        </a:bodyPr>
        <a:lstStyle/>
        <a:p>
          <a:pPr lvl="0" algn="r" defTabSz="666750">
            <a:lnSpc>
              <a:spcPct val="90000"/>
            </a:lnSpc>
            <a:spcBef>
              <a:spcPct val="0"/>
            </a:spcBef>
            <a:spcAft>
              <a:spcPct val="35000"/>
            </a:spcAft>
          </a:pPr>
          <a:r>
            <a:rPr lang="fr-FR" sz="1500" kern="1200" dirty="0" err="1" smtClean="0"/>
            <a:t>BathRoom</a:t>
          </a:r>
          <a:endParaRPr lang="fr-FR" sz="1500" kern="1200" dirty="0"/>
        </a:p>
      </dsp:txBody>
      <dsp:txXfrm>
        <a:off x="576651" y="6505728"/>
        <a:ext cx="2487165" cy="239344"/>
      </dsp:txXfrm>
    </dsp:sp>
    <dsp:sp modelId="{DB2612CF-8642-4E70-899A-E4A850D72BCB}">
      <dsp:nvSpPr>
        <dsp:cNvPr id="0" name=""/>
        <dsp:cNvSpPr/>
      </dsp:nvSpPr>
      <dsp:spPr>
        <a:xfrm>
          <a:off x="3235829" y="5206137"/>
          <a:ext cx="2501172" cy="1543735"/>
        </a:xfrm>
        <a:prstGeom prst="rect">
          <a:avLst/>
        </a:prstGeom>
        <a:gradFill rotWithShape="0">
          <a:gsLst>
            <a:gs pos="0">
              <a:schemeClr val="accent1">
                <a:tint val="50000"/>
                <a:hueOff val="-10017749"/>
                <a:satOff val="72811"/>
                <a:lumOff val="15350"/>
                <a:alphaOff val="0"/>
                <a:tint val="92000"/>
                <a:satMod val="170000"/>
              </a:schemeClr>
            </a:gs>
            <a:gs pos="15000">
              <a:schemeClr val="accent1">
                <a:tint val="50000"/>
                <a:hueOff val="-10017749"/>
                <a:satOff val="72811"/>
                <a:lumOff val="15350"/>
                <a:alphaOff val="0"/>
                <a:tint val="92000"/>
                <a:shade val="99000"/>
                <a:satMod val="170000"/>
              </a:schemeClr>
            </a:gs>
            <a:gs pos="62000">
              <a:schemeClr val="accent1">
                <a:tint val="50000"/>
                <a:hueOff val="-10017749"/>
                <a:satOff val="72811"/>
                <a:lumOff val="15350"/>
                <a:alphaOff val="0"/>
                <a:tint val="96000"/>
                <a:shade val="80000"/>
                <a:satMod val="170000"/>
              </a:schemeClr>
            </a:gs>
            <a:gs pos="97000">
              <a:schemeClr val="accent1">
                <a:tint val="50000"/>
                <a:hueOff val="-10017749"/>
                <a:satOff val="72811"/>
                <a:lumOff val="15350"/>
                <a:alphaOff val="0"/>
                <a:tint val="98000"/>
                <a:shade val="63000"/>
                <a:satMod val="170000"/>
              </a:schemeClr>
            </a:gs>
            <a:gs pos="100000">
              <a:schemeClr val="accent1">
                <a:tint val="50000"/>
                <a:hueOff val="-10017749"/>
                <a:satOff val="72811"/>
                <a:lumOff val="1535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97ABD52D-1CB0-4B7C-969A-CEA6A9080D71}">
      <dsp:nvSpPr>
        <dsp:cNvPr id="0" name=""/>
        <dsp:cNvSpPr/>
      </dsp:nvSpPr>
      <dsp:spPr>
        <a:xfrm>
          <a:off x="3242552" y="6505728"/>
          <a:ext cx="2487165" cy="239344"/>
        </a:xfrm>
        <a:prstGeom prst="rect">
          <a:avLst/>
        </a:prstGeom>
        <a:solidFill>
          <a:schemeClr val="accent1">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txBody>
        <a:bodyPr spcFirstLastPara="0" vert="horz" wrap="square" lIns="57150" tIns="19050" rIns="57150" bIns="19050" numCol="1" spcCol="1270" anchor="b" anchorCtr="0">
          <a:noAutofit/>
        </a:bodyPr>
        <a:lstStyle/>
        <a:p>
          <a:pPr lvl="0" algn="r" defTabSz="666750">
            <a:lnSpc>
              <a:spcPct val="90000"/>
            </a:lnSpc>
            <a:spcBef>
              <a:spcPct val="0"/>
            </a:spcBef>
            <a:spcAft>
              <a:spcPct val="35000"/>
            </a:spcAft>
          </a:pPr>
          <a:r>
            <a:rPr lang="fr-FR" sz="1500" kern="1200" dirty="0" err="1" smtClean="0"/>
            <a:t>Kitchen</a:t>
          </a:r>
          <a:endParaRPr lang="fr-FR" sz="1500" kern="1200" dirty="0"/>
        </a:p>
      </dsp:txBody>
      <dsp:txXfrm>
        <a:off x="3242552" y="6505728"/>
        <a:ext cx="2487165" cy="2393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44E435-1022-4523-B617-8ABBD083CA4E}">
      <dsp:nvSpPr>
        <dsp:cNvPr id="0" name=""/>
        <dsp:cNvSpPr/>
      </dsp:nvSpPr>
      <dsp:spPr>
        <a:xfrm>
          <a:off x="2296831" y="72008"/>
          <a:ext cx="4663264" cy="2109120"/>
        </a:xfrm>
        <a:prstGeom prst="rect">
          <a:avLst/>
        </a:prstGeom>
        <a:gradFill rotWithShape="1">
          <a:gsLst>
            <a:gs pos="0">
              <a:schemeClr val="accent3">
                <a:tint val="92000"/>
                <a:satMod val="170000"/>
              </a:schemeClr>
            </a:gs>
            <a:gs pos="15000">
              <a:schemeClr val="accent3">
                <a:tint val="92000"/>
                <a:shade val="99000"/>
                <a:satMod val="170000"/>
              </a:schemeClr>
            </a:gs>
            <a:gs pos="62000">
              <a:schemeClr val="accent3">
                <a:tint val="96000"/>
                <a:shade val="80000"/>
                <a:satMod val="170000"/>
              </a:schemeClr>
            </a:gs>
            <a:gs pos="97000">
              <a:schemeClr val="accent3">
                <a:tint val="98000"/>
                <a:shade val="63000"/>
                <a:satMod val="170000"/>
              </a:schemeClr>
            </a:gs>
            <a:gs pos="100000">
              <a:schemeClr val="accent3">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contourW="12700">
          <a:bevelT w="25400" h="50800" prst="angle"/>
          <a:contourClr>
            <a:schemeClr val="accent3"/>
          </a:contourClr>
        </a:sp3d>
      </dsp:spPr>
      <dsp:style>
        <a:lnRef idx="0">
          <a:schemeClr val="accent3"/>
        </a:lnRef>
        <a:fillRef idx="3">
          <a:schemeClr val="accent3"/>
        </a:fillRef>
        <a:effectRef idx="3">
          <a:schemeClr val="accent3"/>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kumimoji="0" lang="fr-FR" sz="3600" kern="1200" dirty="0"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sym typeface="Webdings"/>
            </a:rPr>
            <a:t></a:t>
          </a:r>
          <a:r>
            <a:rPr lang="fr-FR" sz="2800" kern="1200" dirty="0" smtClean="0">
              <a:sym typeface="Webdings"/>
            </a:rPr>
            <a:t> </a:t>
          </a:r>
          <a:r>
            <a:rPr lang="fr-FR" sz="2800" kern="1200" dirty="0" err="1" smtClean="0"/>
            <a:t>Korean</a:t>
          </a:r>
          <a:r>
            <a:rPr lang="fr-FR" sz="2800" kern="1200" dirty="0" smtClean="0"/>
            <a:t> </a:t>
          </a:r>
          <a:r>
            <a:rPr kumimoji="0" lang="fr-FR" sz="3600" kern="1200" dirty="0"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rPr>
            <a:t>Food</a:t>
          </a:r>
          <a:endParaRPr kumimoji="0" lang="fr-FR" sz="3600" kern="1200" dirty="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endParaRPr>
        </a:p>
      </dsp:txBody>
      <dsp:txXfrm>
        <a:off x="2296831" y="72008"/>
        <a:ext cx="4663264" cy="2109120"/>
      </dsp:txXfrm>
    </dsp:sp>
    <dsp:sp modelId="{3CDA03C9-FD9F-4710-A9F6-88CB744C9BDE}">
      <dsp:nvSpPr>
        <dsp:cNvPr id="0" name=""/>
        <dsp:cNvSpPr/>
      </dsp:nvSpPr>
      <dsp:spPr>
        <a:xfrm>
          <a:off x="0" y="93141"/>
          <a:ext cx="2088028" cy="210912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a:noFill/>
        </a:ln>
        <a:effectLst>
          <a:outerShdw blurRad="63500" dist="25400" dir="5400000" rotWithShape="0">
            <a:srgbClr val="000000">
              <a:alpha val="43137"/>
            </a:srgbClr>
          </a:outerShdw>
        </a:effectLst>
        <a:scene3d>
          <a:camera prst="orthographicFront"/>
          <a:lightRig rig="flat" dir="t"/>
        </a:scene3d>
        <a:sp3d contourW="12700">
          <a:bevelT w="25400" h="50800" prst="angle"/>
          <a:contourClr>
            <a:schemeClr val="accent6"/>
          </a:contourClr>
        </a:sp3d>
      </dsp:spPr>
      <dsp:style>
        <a:lnRef idx="0">
          <a:schemeClr val="accent6"/>
        </a:lnRef>
        <a:fillRef idx="3">
          <a:schemeClr val="accent6"/>
        </a:fillRef>
        <a:effectRef idx="3">
          <a:schemeClr val="accent6"/>
        </a:effectRef>
        <a:fontRef idx="minor">
          <a:schemeClr val="lt1"/>
        </a:fontRef>
      </dsp:style>
    </dsp:sp>
    <dsp:sp modelId="{168E2F53-DC82-4699-890E-BE21862ADB8D}">
      <dsp:nvSpPr>
        <dsp:cNvPr id="0" name=""/>
        <dsp:cNvSpPr/>
      </dsp:nvSpPr>
      <dsp:spPr>
        <a:xfrm>
          <a:off x="0" y="2550266"/>
          <a:ext cx="4663264" cy="2109120"/>
        </a:xfrm>
        <a:prstGeom prst="rect">
          <a:avLst/>
        </a:prstGeom>
        <a:gradFill rotWithShape="1">
          <a:gsLst>
            <a:gs pos="0">
              <a:schemeClr val="accent2">
                <a:tint val="92000"/>
                <a:satMod val="170000"/>
              </a:schemeClr>
            </a:gs>
            <a:gs pos="15000">
              <a:schemeClr val="accent2">
                <a:tint val="92000"/>
                <a:shade val="99000"/>
                <a:satMod val="170000"/>
              </a:schemeClr>
            </a:gs>
            <a:gs pos="62000">
              <a:schemeClr val="accent2">
                <a:tint val="96000"/>
                <a:shade val="80000"/>
                <a:satMod val="170000"/>
              </a:schemeClr>
            </a:gs>
            <a:gs pos="97000">
              <a:schemeClr val="accent2">
                <a:tint val="98000"/>
                <a:shade val="63000"/>
                <a:satMod val="170000"/>
              </a:schemeClr>
            </a:gs>
            <a:gs pos="100000">
              <a:schemeClr val="accent2">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contourW="12700">
          <a:bevelT w="25400" h="50800" prst="angle"/>
          <a:contourClr>
            <a:schemeClr val="accent2"/>
          </a:contourClr>
        </a:sp3d>
      </dsp:spPr>
      <dsp:style>
        <a:lnRef idx="0">
          <a:schemeClr val="accent2"/>
        </a:lnRef>
        <a:fillRef idx="3">
          <a:schemeClr val="accent2"/>
        </a:fillRef>
        <a:effectRef idx="3">
          <a:schemeClr val="accent2"/>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kumimoji="0" lang="fr-FR" sz="3600" kern="1200" dirty="0"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sym typeface="Webdings"/>
            </a:rPr>
            <a:t></a:t>
          </a:r>
          <a:r>
            <a:rPr lang="fr-FR" sz="2800" kern="1200" dirty="0" smtClean="0">
              <a:sym typeface="Webdings"/>
            </a:rPr>
            <a:t> </a:t>
          </a:r>
          <a:r>
            <a:rPr lang="fr-FR" sz="2800" kern="1200" dirty="0" smtClean="0"/>
            <a:t>Philippin </a:t>
          </a:r>
          <a:r>
            <a:rPr kumimoji="0" lang="fr-FR" sz="3600" kern="1200" dirty="0"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rPr>
            <a:t>Food</a:t>
          </a:r>
          <a:endParaRPr kumimoji="0" lang="fr-FR" sz="3600" kern="1200" dirty="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endParaRPr>
        </a:p>
      </dsp:txBody>
      <dsp:txXfrm>
        <a:off x="0" y="2550266"/>
        <a:ext cx="4663264" cy="2109120"/>
      </dsp:txXfrm>
    </dsp:sp>
    <dsp:sp modelId="{27D3FC27-8C97-4A09-AC39-ED519F57C4C5}">
      <dsp:nvSpPr>
        <dsp:cNvPr id="0" name=""/>
        <dsp:cNvSpPr/>
      </dsp:nvSpPr>
      <dsp:spPr>
        <a:xfrm>
          <a:off x="4872067" y="2550266"/>
          <a:ext cx="2088028" cy="2109120"/>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6845" t="-4320" r="-43409" b="-746"/>
          </a:stretch>
        </a:blipFill>
        <a:ln>
          <a:noFill/>
        </a:ln>
        <a:effectLst>
          <a:outerShdw blurRad="63500" dist="25400" dir="5400000" rotWithShape="0">
            <a:srgbClr val="000000">
              <a:alpha val="43137"/>
            </a:srgbClr>
          </a:outerShdw>
        </a:effectLst>
        <a:scene3d>
          <a:camera prst="orthographicFront"/>
          <a:lightRig rig="flat" dir="t"/>
        </a:scene3d>
        <a:sp3d contourW="12700">
          <a:bevelT w="25400" h="50800" prst="angle"/>
          <a:contourClr>
            <a:schemeClr val="accent6"/>
          </a:contourClr>
        </a:sp3d>
      </dsp:spPr>
      <dsp:style>
        <a:lnRef idx="0">
          <a:schemeClr val="accent6"/>
        </a:lnRef>
        <a:fillRef idx="3">
          <a:schemeClr val="accent6"/>
        </a:fillRef>
        <a:effectRef idx="3">
          <a:schemeClr val="accent6"/>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10821-03A3-4FA0-9DB5-1702093E3A83}">
      <dsp:nvSpPr>
        <dsp:cNvPr id="0" name=""/>
        <dsp:cNvSpPr/>
      </dsp:nvSpPr>
      <dsp:spPr>
        <a:xfrm>
          <a:off x="6" y="81085"/>
          <a:ext cx="3395881" cy="4428034"/>
        </a:xfrm>
        <a:prstGeom prst="rect">
          <a:avLst/>
        </a:prstGeom>
        <a:gradFill rotWithShape="0">
          <a:gsLst>
            <a:gs pos="0">
              <a:schemeClr val="accent1">
                <a:tint val="40000"/>
                <a:hueOff val="0"/>
                <a:satOff val="0"/>
                <a:lumOff val="0"/>
                <a:alphaOff val="0"/>
                <a:tint val="92000"/>
                <a:satMod val="170000"/>
              </a:schemeClr>
            </a:gs>
            <a:gs pos="15000">
              <a:schemeClr val="accent1">
                <a:tint val="40000"/>
                <a:hueOff val="0"/>
                <a:satOff val="0"/>
                <a:lumOff val="0"/>
                <a:alphaOff val="0"/>
                <a:tint val="92000"/>
                <a:shade val="99000"/>
                <a:satMod val="170000"/>
              </a:schemeClr>
            </a:gs>
            <a:gs pos="62000">
              <a:schemeClr val="accent1">
                <a:tint val="40000"/>
                <a:hueOff val="0"/>
                <a:satOff val="0"/>
                <a:lumOff val="0"/>
                <a:alphaOff val="0"/>
                <a:tint val="96000"/>
                <a:shade val="80000"/>
                <a:satMod val="170000"/>
              </a:schemeClr>
            </a:gs>
            <a:gs pos="97000">
              <a:schemeClr val="accent1">
                <a:tint val="40000"/>
                <a:hueOff val="0"/>
                <a:satOff val="0"/>
                <a:lumOff val="0"/>
                <a:alphaOff val="0"/>
                <a:tint val="98000"/>
                <a:shade val="63000"/>
                <a:satMod val="170000"/>
              </a:schemeClr>
            </a:gs>
            <a:gs pos="100000">
              <a:schemeClr val="accent1">
                <a:tint val="40000"/>
                <a:hueOff val="0"/>
                <a:satOff val="0"/>
                <a:lumOff val="0"/>
                <a:alphaOff val="0"/>
                <a:shade val="62000"/>
                <a:satMod val="170000"/>
              </a:schemeClr>
            </a:gs>
          </a:gsLst>
          <a:path path="circle">
            <a:fillToRect l="50000" t="50000" r="50000" b="50000"/>
          </a:path>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698EA18C-CFD0-46F3-8526-12471A0C3ACF}">
      <dsp:nvSpPr>
        <dsp:cNvPr id="0" name=""/>
        <dsp:cNvSpPr/>
      </dsp:nvSpPr>
      <dsp:spPr>
        <a:xfrm>
          <a:off x="2797" y="3810558"/>
          <a:ext cx="3395881" cy="698561"/>
        </a:xfrm>
        <a:prstGeom prst="rect">
          <a:avLst/>
        </a:prstGeom>
        <a:solidFill>
          <a:schemeClr val="accent1">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txBody>
        <a:bodyPr spcFirstLastPara="0" vert="horz" wrap="square" lIns="101600" tIns="101600" rIns="101600" bIns="101600" numCol="1" spcCol="1270" anchor="ctr" anchorCtr="0">
          <a:noAutofit/>
        </a:bodyPr>
        <a:lstStyle/>
        <a:p>
          <a:pPr lvl="0" algn="ctr" defTabSz="1778000">
            <a:lnSpc>
              <a:spcPct val="90000"/>
            </a:lnSpc>
            <a:spcBef>
              <a:spcPct val="0"/>
            </a:spcBef>
            <a:spcAft>
              <a:spcPct val="35000"/>
            </a:spcAft>
          </a:pPr>
          <a:r>
            <a:rPr kumimoji="0" lang="fr-FR" sz="4000" kern="1200" dirty="0"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rPr>
            <a:t>Contact the Office</a:t>
          </a:r>
          <a:endParaRPr kumimoji="0" lang="fr-FR" sz="4000" kern="1200" dirty="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endParaRPr>
        </a:p>
      </dsp:txBody>
      <dsp:txXfrm>
        <a:off x="2797" y="3810558"/>
        <a:ext cx="3395881" cy="698561"/>
      </dsp:txXfrm>
    </dsp:sp>
  </dsp:spTree>
</dsp:drawing>
</file>

<file path=ppt/diagrams/layout1.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ThemePictureGrid">
  <dgm:title val="Grille d’images de thème"/>
  <dgm:desc val="Permet de représenter un groupe d’images dont la première est la plus grande. Peut contenir jusqu’à cinq images Niveau 1.  Les images non utilisées n’apparaissent pas mais restent disponibles si vous changez de disposition. Utilisation optimale avec de petites quantités de texte correspondant."/>
  <dgm:catLst>
    <dgm:cat type="picture" pri="13500"/>
    <dgm:cat type="officeonline" pri="8000"/>
  </dgm:catLst>
  <dgm:sampData>
    <dgm:dataModel>
      <dgm:ptLst>
        <dgm:pt modelId="0" type="doc"/>
        <dgm:pt modelId="10">
          <dgm:prSet phldr="1"/>
        </dgm:pt>
        <dgm:pt modelId="20">
          <dgm:prSet phldr="1"/>
        </dgm:pt>
        <dgm:pt modelId="30">
          <dgm:prSet phldr="1"/>
        </dgm:pt>
        <dgm:pt modelId="70">
          <dgm:prSet phldr="1"/>
        </dgm:pt>
        <dgm:pt modelId="80">
          <dgm:prSet phldr="1"/>
        </dgm:pt>
      </dgm:ptLst>
      <dgm:cxnLst>
        <dgm:cxn modelId="40" srcId="0" destId="10" srcOrd="0" destOrd="0"/>
        <dgm:cxn modelId="50" srcId="0" destId="20" srcOrd="1" destOrd="0"/>
        <dgm:cxn modelId="60" srcId="0" destId="30" srcOrd="2" destOrd="0"/>
        <dgm:cxn modelId="71" srcId="0" destId="70" srcOrd="1" destOrd="0"/>
        <dgm:cxn modelId="81" srcId="0" destId="8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5"/>
      <dgm:chPref val="5"/>
      <dgm:dir/>
    </dgm:varLst>
    <dgm:shape xmlns:r="http://schemas.openxmlformats.org/officeDocument/2006/relationships" r:blip="">
      <dgm:adjLst/>
    </dgm:shape>
    <dgm:choose name="Name1">
      <dgm:if name="Name2" axis="ch" ptType="node" func="cnt" op="equ" val="1">
        <dgm:alg type="composite">
          <dgm:param type="ar" val="1.391"/>
        </dgm:alg>
        <dgm:choose name="Name3">
          <dgm:if name="Name4" func="var" arg="dir" op="equ" val="norm">
            <dgm:constrLst>
              <dgm:constr type="primFontSz" for="des" ptType="node" op="equ" val="65"/>
              <dgm:constr type="l" for="ch" forName="accent1" refType="w" fact="0.0415"/>
              <dgm:constr type="t" for="ch" forName="accent1" refType="h" fact="0.1789"/>
              <dgm:constr type="w" for="ch" forName="accent1" refType="w" fact="0.9585"/>
              <dgm:constr type="h" for="ch" forName="accent1" refType="h" fact="0.8211"/>
              <dgm:constr type="l" for="ch" forName="parent1" refType="w" fact="0"/>
              <dgm:constr type="t" for="ch" forName="parent1" refType="h" fact="0"/>
              <dgm:constr type="w" for="ch" forName="parent1" refType="w" fact="0.9667"/>
              <dgm:constr type="h" for="ch" forName="parent1" refType="h" fact="0.1224"/>
              <dgm:constr type="l" for="ch" forName="picture1" refType="w" fact="0.0019"/>
              <dgm:constr type="t" for="ch" forName="picture1" refType="h" fact="0.1272"/>
              <dgm:constr type="w" for="ch" forName="picture1" refType="w" fact="0.9667"/>
              <dgm:constr type="h" for="ch" forName="picture1" refType="h" fact="0.83"/>
            </dgm:constrLst>
          </dgm:if>
          <dgm:else name="Name5">
            <dgm:constrLst>
              <dgm:constr type="primFontSz" for="des" ptType="node" op="equ" val="65"/>
              <dgm:constr type="l" for="ch" forName="accent1" refType="w" fact="0"/>
              <dgm:constr type="t" for="ch" forName="accent1" refType="h" fact="0.1789"/>
              <dgm:constr type="w" for="ch" forName="accent1" refType="w" fact="0.9585"/>
              <dgm:constr type="h" for="ch" forName="accent1" refType="h" fact="0.8211"/>
              <dgm:constr type="l" for="ch" forName="parent1" refType="w" fact="0.0333"/>
              <dgm:constr type="t" for="ch" forName="parent1" refType="h" fact="0"/>
              <dgm:constr type="w" for="ch" forName="parent1" refType="w" fact="0.9667"/>
              <dgm:constr type="h" for="ch" forName="parent1" refType="h" fact="0.1224"/>
              <dgm:constr type="r" for="ch" forName="picture1" refType="w" fact="0.9981"/>
              <dgm:constr type="t" for="ch" forName="picture1" refType="h" fact="0.1272"/>
              <dgm:constr type="w" for="ch" forName="picture1" refType="w" fact="0.9667"/>
              <dgm:constr type="h" for="ch" forName="picture1" refType="h" fact="0.83"/>
            </dgm:constrLst>
          </dgm:else>
        </dgm:choose>
      </dgm:if>
      <dgm:if name="Name6" axis="ch" ptType="node" func="cnt" op="equ" val="2">
        <dgm:alg type="composite">
          <dgm:param type="ar" val="0.7877"/>
        </dgm:alg>
        <dgm:choose name="Name7">
          <dgm:if name="Name8" func="var" arg="dir" op="equ" val="norm">
            <dgm:constrLst>
              <dgm:constr type="primFontSz" for="des" forName="parent1" val="65"/>
              <dgm:constr type="primFontSz" for="des" forName="parent2" val="65"/>
              <dgm:constr type="primFontSz" for="des" forName="parent2" refType="primFontSz" refFor="des" refForName="parent1" op="lte"/>
              <dgm:constr type="l" for="ch" forName="picture1" refType="w" fact="0.004"/>
              <dgm:constr type="t" for="ch" forName="picture1" refType="h" fact="0.0744"/>
              <dgm:constr type="w" for="ch" forName="picture1" refType="w" fact="0.996"/>
              <dgm:constr type="h" for="ch" forName="picture1" refType="h" fact="0.4853"/>
              <dgm:constr type="l" for="ch" forName="accent1" refType="w" fact="0.0447"/>
              <dgm:constr type="t" for="ch" forName="accent1" refType="h" fact="0.1046"/>
              <dgm:constr type="w" for="ch" forName="accent1" refType="w" fact="0.9169"/>
              <dgm:constr type="h" for="ch" forName="accent1" refType="h" fact="0.8954"/>
              <dgm:constr type="l" for="ch" forName="parent1" refType="w" fact="0"/>
              <dgm:constr type="t" for="ch" forName="parent1" refType="h" fact="0"/>
              <dgm:constr type="w" for="ch" forName="parent1" refType="w" fact="0.996"/>
              <dgm:constr type="h" for="ch" forName="parent1" refType="h" fact="0.0716"/>
              <dgm:constr type="l" for="ch" forName="picture2" refType="w" fact="0.0831"/>
              <dgm:constr type="t" for="ch" forName="picture2" refType="h" fact="0.5391"/>
              <dgm:constr type="w" for="ch" forName="picture2" refType="w" fact="0.8985"/>
              <dgm:constr type="h" for="ch" forName="picture2" refType="h" fact="0.4306"/>
              <dgm:constr type="l" for="ch" forName="parent2" refType="w" fact="0.085"/>
              <dgm:constr type="t" for="ch" forName="parent2" refType="h" fact="0.901"/>
              <dgm:constr type="w" for="ch" forName="parent2" refType="w" fact="0.8947"/>
              <dgm:constr type="h" for="ch" forName="parent2" refType="h" fact="0.0668"/>
            </dgm:constrLst>
          </dgm:if>
          <dgm:else name="Name9">
            <dgm:constrLst>
              <dgm:constr type="primFontSz" for="des" forName="parent1" val="65"/>
              <dgm:constr type="primFontSz" for="des" forName="parent2" val="65"/>
              <dgm:constr type="primFontSz" for="des" forName="parent2" refType="primFontSz" refFor="des" refForName="parent1" op="lte"/>
              <dgm:constr type="r" for="ch" forName="picture1" refType="w" fact="0.996"/>
              <dgm:constr type="t" for="ch" forName="picture1" refType="h" fact="0.0744"/>
              <dgm:constr type="w" for="ch" forName="picture1" refType="w" fact="0.996"/>
              <dgm:constr type="h" for="ch" forName="picture1" refType="h" fact="0.4853"/>
              <dgm:constr type="r" for="ch" forName="accent1" refType="w" fact="0.9597"/>
              <dgm:constr type="t" for="ch" forName="accent1" refType="h" fact="0.1046"/>
              <dgm:constr type="w" for="ch" forName="accent1" refType="w" fact="0.9169"/>
              <dgm:constr type="h" for="ch" forName="accent1" refType="h" fact="0.8954"/>
              <dgm:constr type="r" for="ch" forName="parent1" refType="w"/>
              <dgm:constr type="t" for="ch" forName="parent1" refType="h" fact="0"/>
              <dgm:constr type="w" for="ch" forName="parent1" refType="w" fact="0.996"/>
              <dgm:constr type="h" for="ch" forName="parent1" refType="h" fact="0.0716"/>
              <dgm:constr type="r" for="ch" forName="picture2" refType="w" fact="0.9169"/>
              <dgm:constr type="t" for="ch" forName="picture2" refType="h" fact="0.5391"/>
              <dgm:constr type="w" for="ch" forName="picture2" refType="w" fact="0.8985"/>
              <dgm:constr type="h" for="ch" forName="picture2" refType="h" fact="0.4306"/>
              <dgm:constr type="r" for="ch" forName="parent2" refType="w" fact="0.915"/>
              <dgm:constr type="t" for="ch" forName="parent2" refType="h" fact="0.901"/>
              <dgm:constr type="w" for="ch" forName="parent2" refType="w" fact="0.8947"/>
              <dgm:constr type="h" for="ch" forName="parent2" refType="h" fact="0.0668"/>
            </dgm:constrLst>
          </dgm:else>
        </dgm:choose>
      </dgm:if>
      <dgm:if name="Name10" axis="ch" ptType="node" func="cnt" op="equ" val="3">
        <dgm:alg type="composite">
          <dgm:param type="ar" val="1.0535"/>
        </dgm:alg>
        <dgm:choose name="Name11">
          <dgm:if name="Name12" func="var" arg="dir" op="equ" val="norm">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l" for="ch" forName="picture1" refType="w" fact="0.0019"/>
              <dgm:constr type="t" for="ch" forName="picture1" refType="h" fact="0.0934"/>
              <dgm:constr type="w" for="ch" forName="picture1" refType="w" fact="0.9372"/>
              <dgm:constr type="h" for="ch" forName="picture1" refType="h" fact="0.6095"/>
              <dgm:constr type="l" for="ch" forName="accent1" refType="w" fact="0.0403"/>
              <dgm:constr type="t" for="ch" forName="accent1" refType="h" fact="0.1314"/>
              <dgm:constr type="w" for="ch" forName="accent1" refType="w" fact="0.9293"/>
              <dgm:constr type="h" for="ch" forName="accent1" refType="h" fact="0.8686"/>
              <dgm:constr type="l" for="ch" forName="picture3" refType="w" fact="0.5536"/>
              <dgm:constr type="t" for="ch" forName="picture3" refType="h" fact="0.6771"/>
              <dgm:constr type="w" for="ch" forName="picture3" refType="w" fact="0.4464"/>
              <dgm:constr type="h" for="ch" forName="picture3" refType="h" fact="0.2903"/>
              <dgm:constr type="l" for="ch" forName="picture2" refType="w" fact="0.078"/>
              <dgm:constr type="t" for="ch" forName="picture2" refType="h" fact="0.6771"/>
              <dgm:constr type="w" for="ch" forName="picture2" refType="w" fact="0.4458"/>
              <dgm:constr type="h" for="ch" forName="picture2" refType="h" fact="0.2903"/>
              <dgm:constr type="l" for="ch" forName="parent1" refType="w" fact="0"/>
              <dgm:constr type="t" for="ch" forName="parent1" refType="h" fact="0"/>
              <dgm:constr type="w" for="ch" forName="parent1" refType="w" fact="0.9372"/>
              <dgm:constr type="h" for="ch" forName="parent1" refType="h" fact="0.0899"/>
              <dgm:constr type="l" for="ch" forName="parent3" refType="w" fact="0.5548"/>
              <dgm:constr type="t" for="ch" forName="parent3" refType="h" fact="0.9211"/>
              <dgm:constr type="w" for="ch" forName="parent3" refType="w" fact="0.4439"/>
              <dgm:constr type="h" for="ch" forName="parent3" refType="h" fact="0.045"/>
              <dgm:constr type="l" for="ch" forName="parent2" refType="w" fact="0.079"/>
              <dgm:constr type="t" for="ch" forName="parent2" refType="h" fact="0.9211"/>
              <dgm:constr type="w" for="ch" forName="parent2" refType="w" fact="0.4439"/>
              <dgm:constr type="h" for="ch" forName="parent2" refType="h" fact="0.045"/>
            </dgm:constrLst>
          </dgm:if>
          <dgm:else name="Name13">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r" for="ch" forName="picture1" refType="w" fact="0.9981"/>
              <dgm:constr type="t" for="ch" forName="picture1" refType="h" fact="0.0934"/>
              <dgm:constr type="w" for="ch" forName="picture1" refType="w" fact="0.9372"/>
              <dgm:constr type="h" for="ch" forName="picture1" refType="h" fact="0.6095"/>
              <dgm:constr type="r" for="ch" forName="accent1" refType="w" fact="0.9597"/>
              <dgm:constr type="t" for="ch" forName="accent1" refType="h" fact="0.1314"/>
              <dgm:constr type="w" for="ch" forName="accent1" refType="w" fact="0.9293"/>
              <dgm:constr type="h" for="ch" forName="accent1" refType="h" fact="0.8686"/>
              <dgm:constr type="r" for="ch" forName="picture3" refType="w" fact="0.4464"/>
              <dgm:constr type="t" for="ch" forName="picture3" refType="h" fact="0.6771"/>
              <dgm:constr type="w" for="ch" forName="picture3" refType="w" fact="0.4464"/>
              <dgm:constr type="h" for="ch" forName="picture3" refType="h" fact="0.2903"/>
              <dgm:constr type="r" for="ch" forName="picture2" refType="w" fact="0.922"/>
              <dgm:constr type="t" for="ch" forName="picture2" refType="h" fact="0.6771"/>
              <dgm:constr type="w" for="ch" forName="picture2" refType="w" fact="0.4458"/>
              <dgm:constr type="h" for="ch" forName="picture2" refType="h" fact="0.2903"/>
              <dgm:constr type="r" for="ch" forName="parent1" refType="w"/>
              <dgm:constr type="t" for="ch" forName="parent1" refType="h" fact="0"/>
              <dgm:constr type="w" for="ch" forName="parent1" refType="w" fact="0.9372"/>
              <dgm:constr type="h" for="ch" forName="parent1" refType="h" fact="0.0899"/>
              <dgm:constr type="r" for="ch" forName="parent3" refType="w" fact="0.4452"/>
              <dgm:constr type="t" for="ch" forName="parent3" refType="h" fact="0.9211"/>
              <dgm:constr type="w" for="ch" forName="parent3" refType="w" fact="0.4439"/>
              <dgm:constr type="h" for="ch" forName="parent3" refType="h" fact="0.045"/>
              <dgm:constr type="r" for="ch" forName="parent2" refType="w" fact="0.921"/>
              <dgm:constr type="t" for="ch" forName="parent2" refType="h" fact="0.9211"/>
              <dgm:constr type="w" for="ch" forName="parent2" refType="w" fact="0.4439"/>
              <dgm:constr type="h" for="ch" forName="parent2" refType="h" fact="0.045"/>
            </dgm:constrLst>
          </dgm:else>
        </dgm:choose>
      </dgm:if>
      <dgm:if name="Name14" axis="ch" ptType="node" func="cnt" op="equ" val="4">
        <dgm:alg type="composite">
          <dgm:param type="ar" val="1.2068"/>
        </dgm:alg>
        <dgm:choose name="Name15">
          <dgm:if name="Name16" func="var" arg="dir" op="equ" val="norm">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l" for="ch" forName="picture1" refType="w" fact="0.0018"/>
              <dgm:constr type="t" for="ch" forName="picture1" refType="h" fact="0.1037"/>
              <dgm:constr type="w" for="ch" forName="picture1" refType="w" fact="0.9084"/>
              <dgm:constr type="h" for="ch" forName="picture1" refType="h" fact="0.6767"/>
              <dgm:constr type="l" for="ch" forName="accent1" refType="w" fact="0.039"/>
              <dgm:constr type="t" for="ch" forName="accent1" refType="h" fact="0.1459"/>
              <dgm:constr type="w" for="ch" forName="accent1" refType="w" fact="0.9007"/>
              <dgm:constr type="h" for="ch" forName="accent1" refType="h" fact="0.8541"/>
              <dgm:constr type="l" for="ch" forName="parent1" refType="w" fact="0"/>
              <dgm:constr type="t" for="ch" forName="parent1" refType="h" fact="0"/>
              <dgm:constr type="w" for="ch" forName="parent1" refType="w" fact="0.9084"/>
              <dgm:constr type="h" for="ch" forName="parent1" refType="h" fact="0.0998"/>
              <dgm:constr type="l" for="ch" forName="picture3" refType="w" fact="0.3539"/>
              <dgm:constr type="t" for="ch" forName="picture3" refType="h" fact="0.7301"/>
              <dgm:constr type="w" for="ch" forName="picture3" refType="w" fact="0.3131"/>
              <dgm:constr type="h" for="ch" forName="picture3" refType="h" fact="0.2332"/>
              <dgm:constr type="l" for="ch" forName="parent3" refType="w" fact="0.3548"/>
              <dgm:constr type="t" for="ch" forName="parent3" refType="h" fact="0.926"/>
              <dgm:constr type="w" for="ch" forName="parent3" refType="w" fact="0.3113"/>
              <dgm:constr type="h" for="ch" forName="parent3" refType="h" fact="0.0361"/>
              <dgm:constr type="l" for="ch" forName="picture4" refType="w" fact="0.6874"/>
              <dgm:constr type="t" for="ch" forName="picture4" refType="h" fact="0.7301"/>
              <dgm:constr type="w" for="ch" forName="picture4" refType="w" fact="0.3126"/>
              <dgm:constr type="h" for="ch" forName="picture4" refType="h" fact="0.2332"/>
              <dgm:constr type="l" for="ch" forName="parent4" refType="w" fact="0.6881"/>
              <dgm:constr type="t" for="ch" forName="parent4" refType="h" fact="0.9264"/>
              <dgm:constr type="w" for="ch" forName="parent4" refType="w" fact="0.3113"/>
              <dgm:constr type="h" for="ch" forName="parent4" refType="h" fact="0.0361"/>
              <dgm:constr type="l" for="ch" forName="picture2" refType="w" fact="0.0204"/>
              <dgm:constr type="t" for="ch" forName="picture2" refType="h" fact="0.7301"/>
              <dgm:constr type="w" for="ch" forName="picture2" refType="w" fact="0.3126"/>
              <dgm:constr type="h" for="ch" forName="picture2" refType="h" fact="0.2332"/>
              <dgm:constr type="l" for="ch" forName="parent2" refType="w" fact="0.0211"/>
              <dgm:constr type="t" for="ch" forName="parent2" refType="h" fact="0.926"/>
              <dgm:constr type="w" for="ch" forName="parent2" refType="w" fact="0.3113"/>
              <dgm:constr type="h" for="ch" forName="parent2" refType="h" fact="0.0361"/>
            </dgm:constrLst>
          </dgm:if>
          <dgm:else name="Name17">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r" for="ch" forName="picture1" refType="w" fact="0.9982"/>
              <dgm:constr type="t" for="ch" forName="picture1" refType="h" fact="0.1037"/>
              <dgm:constr type="w" for="ch" forName="picture1" refType="w" fact="0.9084"/>
              <dgm:constr type="h" for="ch" forName="picture1" refType="h" fact="0.6767"/>
              <dgm:constr type="r" for="ch" forName="accent1" refType="w" fact="0.961"/>
              <dgm:constr type="t" for="ch" forName="accent1" refType="h" fact="0.1459"/>
              <dgm:constr type="w" for="ch" forName="accent1" refType="w" fact="0.9007"/>
              <dgm:constr type="h" for="ch" forName="accent1" refType="h" fact="0.8541"/>
              <dgm:constr type="r" for="ch" forName="parent1" refType="w"/>
              <dgm:constr type="t" for="ch" forName="parent1" refType="h" fact="0"/>
              <dgm:constr type="w" for="ch" forName="parent1" refType="w" fact="0.9084"/>
              <dgm:constr type="h" for="ch" forName="parent1" refType="h" fact="0.0998"/>
              <dgm:constr type="r" for="ch" forName="picture3" refType="w" fact="0.6461"/>
              <dgm:constr type="t" for="ch" forName="picture3" refType="h" fact="0.7301"/>
              <dgm:constr type="w" for="ch" forName="picture3" refType="w" fact="0.3131"/>
              <dgm:constr type="h" for="ch" forName="picture3" refType="h" fact="0.2332"/>
              <dgm:constr type="r" for="ch" forName="parent3" refType="w" fact="0.6452"/>
              <dgm:constr type="t" for="ch" forName="parent3" refType="h" fact="0.926"/>
              <dgm:constr type="w" for="ch" forName="parent3" refType="w" fact="0.3113"/>
              <dgm:constr type="h" for="ch" forName="parent3" refType="h" fact="0.0361"/>
              <dgm:constr type="r" for="ch" forName="picture4" refType="w" fact="0.3126"/>
              <dgm:constr type="t" for="ch" forName="picture4" refType="h" fact="0.7301"/>
              <dgm:constr type="w" for="ch" forName="picture4" refType="w" fact="0.3126"/>
              <dgm:constr type="h" for="ch" forName="picture4" refType="h" fact="0.2332"/>
              <dgm:constr type="r" for="ch" forName="parent4" refType="w" fact="0.3319"/>
              <dgm:constr type="t" for="ch" forName="parent4" refType="h" fact="0.9264"/>
              <dgm:constr type="w" for="ch" forName="parent4" refType="w" fact="0.3113"/>
              <dgm:constr type="h" for="ch" forName="parent4" refType="h" fact="0.0361"/>
              <dgm:constr type="r" for="ch" forName="picture2" refType="w" fact="0.9796"/>
              <dgm:constr type="t" for="ch" forName="picture2" refType="h" fact="0.7301"/>
              <dgm:constr type="w" for="ch" forName="picture2" refType="w" fact="0.3126"/>
              <dgm:constr type="h" for="ch" forName="picture2" refType="h" fact="0.2332"/>
              <dgm:constr type="r" for="ch" forName="parent2" refType="w" fact="0.9789"/>
              <dgm:constr type="t" for="ch" forName="parent2" refType="h" fact="0.926"/>
              <dgm:constr type="w" for="ch" forName="parent2" refType="w" fact="0.3113"/>
              <dgm:constr type="h" for="ch" forName="parent2" refType="h" fact="0.0361"/>
            </dgm:constrLst>
          </dgm:else>
        </dgm:choose>
      </dgm:if>
      <dgm:else name="Name18">
        <dgm:alg type="composite">
          <dgm:param type="ar" val="0.817"/>
        </dgm:alg>
        <dgm:choose name="Name19">
          <dgm:if name="Name20" func="var" arg="dir" op="equ" val="norm">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l" for="ch" forName="picture1" refType="w" fact="0.0019"/>
              <dgm:constr type="t" for="ch" forName="picture1" refType="h" fact="0.0724"/>
              <dgm:constr type="w" for="ch" forName="picture1" refType="w" fact="0.9372"/>
              <dgm:constr type="h" for="ch" forName="picture1" refType="h" fact="0.4727"/>
              <dgm:constr type="l" for="ch" forName="accent1" refType="w" fact="0.0403"/>
              <dgm:constr type="t" for="ch" forName="accent1" refType="h" fact="0.1019"/>
              <dgm:constr type="w" for="ch" forName="accent1" refType="w" fact="0.9293"/>
              <dgm:constr type="h" for="ch" forName="accent1" refType="h" fact="0.8921"/>
              <dgm:constr type="l" for="ch" forName="picture4" refType="w" fact="0.078"/>
              <dgm:constr type="t" for="ch" forName="picture4" refType="h" fact="0.7749"/>
              <dgm:constr type="w" for="ch" forName="picture4" refType="w" fact="0.4458"/>
              <dgm:constr type="h" for="ch" forName="picture4" refType="h" fact="0.2251"/>
              <dgm:constr type="l" for="ch" forName="picture5" refType="w" fact="0.5536"/>
              <dgm:constr type="t" for="ch" forName="picture5" refType="h" fact="0.7749"/>
              <dgm:constr type="w" for="ch" forName="picture5" refType="w" fact="0.4464"/>
              <dgm:constr type="h" for="ch" forName="picture5" refType="h" fact="0.2251"/>
              <dgm:constr type="l" for="ch" forName="picture3" refType="w" fact="0.5536"/>
              <dgm:constr type="t" for="ch" forName="picture3" refType="h" fact="0.5251"/>
              <dgm:constr type="w" for="ch" forName="picture3" refType="w" fact="0.4464"/>
              <dgm:constr type="h" for="ch" forName="picture3" refType="h" fact="0.2251"/>
              <dgm:constr type="l" for="ch" forName="picture2" refType="w" fact="0.078"/>
              <dgm:constr type="t" for="ch" forName="picture2" refType="h" fact="0.5251"/>
              <dgm:constr type="w" for="ch" forName="picture2" refType="w" fact="0.4458"/>
              <dgm:constr type="h" for="ch" forName="picture2" refType="h" fact="0.2251"/>
              <dgm:constr type="l" for="ch" forName="parent1" refType="w" fact="0"/>
              <dgm:constr type="t" for="ch" forName="parent1" refType="h" fact="0"/>
              <dgm:constr type="w" for="ch" forName="parent1" refType="w" fact="0.9372"/>
              <dgm:constr type="h" for="ch" forName="parent1" refType="h" fact="0.0697"/>
              <dgm:constr type="l" for="ch" forName="parent3" refType="w" fact="0.5548"/>
              <dgm:constr type="t" for="ch" forName="parent3" refType="h" fact="0.7143"/>
              <dgm:constr type="w" for="ch" forName="parent3" refType="w" fact="0.4439"/>
              <dgm:constr type="h" for="ch" forName="parent3" refType="h" fact="0.0349"/>
              <dgm:constr type="l" for="ch" forName="parent5" refType="w" fact="0.5548"/>
              <dgm:constr type="t" for="ch" forName="parent5" refType="h" fact="0.9644"/>
              <dgm:constr type="w" for="ch" forName="parent5" refType="w" fact="0.4439"/>
              <dgm:constr type="h" for="ch" forName="parent5" refType="h" fact="0.0349"/>
              <dgm:constr type="l" for="ch" forName="parent4" refType="w" fact="0.079"/>
              <dgm:constr type="t" for="ch" forName="parent4" refType="h" fact="0.9644"/>
              <dgm:constr type="w" for="ch" forName="parent4" refType="w" fact="0.4439"/>
              <dgm:constr type="h" for="ch" forName="parent4" refType="h" fact="0.0349"/>
              <dgm:constr type="l" for="ch" forName="parent2" refType="w" fact="0.079"/>
              <dgm:constr type="t" for="ch" forName="parent2" refType="h" fact="0.7143"/>
              <dgm:constr type="w" for="ch" forName="parent2" refType="w" fact="0.4439"/>
              <dgm:constr type="h" for="ch" forName="parent2" refType="h" fact="0.0349"/>
            </dgm:constrLst>
          </dgm:if>
          <dgm:else name="Name21">
            <dgm:constrLst>
              <dgm:constr type="primFontSz" for="des" forName="parent1" val="65"/>
              <dgm:constr type="primFontSz" for="des" forName="parent2" val="65"/>
              <dgm:constr type="primFontSz" for="des" forName="parent2" refType="primFontSz" refFor="des" refForName="parent1" op="lte"/>
              <dgm:constr type="primFontSz" for="des" forName="parent3" refType="primFontSz" refFor="des" refForName="parent2" op="equ"/>
              <dgm:constr type="primFontSz" for="des" forName="parent4" refType="primFontSz" refFor="des" refForName="parent2" op="equ"/>
              <dgm:constr type="primFontSz" for="des" forName="parent5" refType="primFontSz" refFor="des" refForName="parent2" op="equ"/>
              <dgm:constr type="r" for="ch" forName="picture1" refType="w" fact="0.9981"/>
              <dgm:constr type="t" for="ch" forName="picture1" refType="h" fact="0.0724"/>
              <dgm:constr type="w" for="ch" forName="picture1" refType="w" fact="0.9372"/>
              <dgm:constr type="h" for="ch" forName="picture1" refType="h" fact="0.4727"/>
              <dgm:constr type="r" for="ch" forName="accent1" refType="w" fact="0.9597"/>
              <dgm:constr type="t" for="ch" forName="accent1" refType="h" fact="0.1019"/>
              <dgm:constr type="w" for="ch" forName="accent1" refType="w" fact="0.9293"/>
              <dgm:constr type="h" for="ch" forName="accent1" refType="h" fact="0.8921"/>
              <dgm:constr type="r" for="ch" forName="picture4" refType="w" fact="0.922"/>
              <dgm:constr type="t" for="ch" forName="picture4" refType="h" fact="0.7749"/>
              <dgm:constr type="w" for="ch" forName="picture4" refType="w" fact="0.4458"/>
              <dgm:constr type="h" for="ch" forName="picture4" refType="h" fact="0.2251"/>
              <dgm:constr type="r" for="ch" forName="picture5" refType="w" fact="0.4464"/>
              <dgm:constr type="t" for="ch" forName="picture5" refType="h" fact="0.7749"/>
              <dgm:constr type="w" for="ch" forName="picture5" refType="w" fact="0.4464"/>
              <dgm:constr type="h" for="ch" forName="picture5" refType="h" fact="0.2251"/>
              <dgm:constr type="r" for="ch" forName="picture3" refType="w" fact="0.4464"/>
              <dgm:constr type="t" for="ch" forName="picture3" refType="h" fact="0.5251"/>
              <dgm:constr type="w" for="ch" forName="picture3" refType="w" fact="0.4464"/>
              <dgm:constr type="h" for="ch" forName="picture3" refType="h" fact="0.2251"/>
              <dgm:constr type="r" for="ch" forName="picture2" refType="w" fact="0.922"/>
              <dgm:constr type="t" for="ch" forName="picture2" refType="h" fact="0.5251"/>
              <dgm:constr type="w" for="ch" forName="picture2" refType="w" fact="0.4458"/>
              <dgm:constr type="h" for="ch" forName="picture2" refType="h" fact="0.2251"/>
              <dgm:constr type="l" for="ch" forName="parent1" refType="w" fact="0.0628"/>
              <dgm:constr type="t" for="ch" forName="parent1" refType="h" fact="0"/>
              <dgm:constr type="w" for="ch" forName="parent1" refType="w" fact="0.9372"/>
              <dgm:constr type="h" for="ch" forName="parent1" refType="h" fact="0.0697"/>
              <dgm:constr type="r" for="ch" forName="parent3" refType="w" fact="0.4452"/>
              <dgm:constr type="t" for="ch" forName="parent3" refType="h" fact="0.7143"/>
              <dgm:constr type="w" for="ch" forName="parent3" refType="w" fact="0.4439"/>
              <dgm:constr type="h" for="ch" forName="parent3" refType="h" fact="0.0349"/>
              <dgm:constr type="r" for="ch" forName="parent5" refType="w" fact="0.4452"/>
              <dgm:constr type="t" for="ch" forName="parent5" refType="h" fact="0.9644"/>
              <dgm:constr type="w" for="ch" forName="parent5" refType="w" fact="0.4439"/>
              <dgm:constr type="h" for="ch" forName="parent5" refType="h" fact="0.0349"/>
              <dgm:constr type="r" for="ch" forName="parent4" refType="w" fact="0.921"/>
              <dgm:constr type="t" for="ch" forName="parent4" refType="h" fact="0.9644"/>
              <dgm:constr type="w" for="ch" forName="parent4" refType="w" fact="0.4439"/>
              <dgm:constr type="h" for="ch" forName="parent4" refType="h" fact="0.0349"/>
              <dgm:constr type="r" for="ch" forName="parent2" refType="w" fact="0.921"/>
              <dgm:constr type="t" for="ch" forName="parent2" refType="h" fact="0.7143"/>
              <dgm:constr type="w" for="ch" forName="parent2" refType="w" fact="0.4439"/>
              <dgm:constr type="h" for="ch" forName="parent2" refType="h" fact="0.0349"/>
            </dgm:constrLst>
          </dgm:else>
        </dgm:choose>
      </dgm:else>
    </dgm:choose>
    <dgm:forEach name="Name22" axis="ch" ptType="node" cnt="1">
      <dgm:layoutNode name="picture1">
        <dgm:alg type="sp"/>
        <dgm:shape xmlns:r="http://schemas.openxmlformats.org/officeDocument/2006/relationships" r:blip="">
          <dgm:adjLst/>
        </dgm:shape>
        <dgm:presOf/>
        <dgm:forEach name="Name23" ref="pictureWrapper"/>
      </dgm:layoutNode>
      <dgm:layoutNode name="accent1" styleLbl="parChTrans1D1">
        <dgm:alg type="sp"/>
        <dgm:shape xmlns:r="http://schemas.openxmlformats.org/officeDocument/2006/relationships" type="rect" r:blip="">
          <dgm:adjLst/>
        </dgm:shape>
        <dgm:presOf/>
      </dgm:layoutNode>
      <dgm:layoutNode name="parent1" styleLbl="revTx">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forEach>
    <dgm:forEach name="Name24" axis="ch" ptType="node" st="2" cnt="1">
      <dgm:layoutNode name="picture2">
        <dgm:alg type="sp"/>
        <dgm:shape xmlns:r="http://schemas.openxmlformats.org/officeDocument/2006/relationships" r:blip="">
          <dgm:adjLst/>
        </dgm:shape>
        <dgm:presOf/>
        <dgm:forEach name="Name25" ref="pictureWrapper"/>
      </dgm:layoutNode>
      <dgm:layoutNode name="parent2" styleLbl="trBgShp">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forEach>
    <dgm:forEach name="Name26" axis="ch" ptType="node" st="3" cnt="1">
      <dgm:layoutNode name="picture3">
        <dgm:alg type="sp"/>
        <dgm:shape xmlns:r="http://schemas.openxmlformats.org/officeDocument/2006/relationships" r:blip="">
          <dgm:adjLst/>
        </dgm:shape>
        <dgm:presOf/>
        <dgm:forEach name="Name27" ref="pictureWrapper"/>
      </dgm:layoutNode>
      <dgm:layoutNode name="parent3" styleLbl="trBgShp">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28" axis="ch" ptType="node" st="4" cnt="1">
      <dgm:layoutNode name="picture4">
        <dgm:alg type="sp"/>
        <dgm:shape xmlns:r="http://schemas.openxmlformats.org/officeDocument/2006/relationships" r:blip="">
          <dgm:adjLst/>
        </dgm:shape>
        <dgm:presOf/>
        <dgm:forEach name="Name29" ref="pictureWrapper"/>
      </dgm:layoutNode>
      <dgm:layoutNode name="parent4" styleLbl="trBgShp">
        <dgm:varLst>
          <dgm:chMax val="0"/>
          <dgm:chPref val="0"/>
          <dgm:bulletEnabled val="1"/>
        </dgm:varLst>
        <dgm:alg type="tx">
          <dgm:param type="parTxLTRAlign" val="r"/>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Name30" axis="ch" ptType="node" st="5" cnt="1">
      <dgm:layoutNode name="picture5">
        <dgm:alg type="sp"/>
        <dgm:shape xmlns:r="http://schemas.openxmlformats.org/officeDocument/2006/relationships" r:blip="">
          <dgm:adjLst/>
        </dgm:shape>
        <dgm:presOf/>
        <dgm:forEach name="Name31" ref="pictureWrapper"/>
      </dgm:layoutNode>
      <dgm:layoutNode name="parent5" styleLbl="trBgShp">
        <dgm:varLst>
          <dgm:chMax val="0"/>
          <dgm:chPref val="0"/>
        </dgm:varLst>
        <dgm:alg type="tx">
          <dgm:param type="parTxLTRAlign" val="r"/>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1"/>
          <dgm:constr type="bMarg" refType="primFontSz" fact="0.1"/>
        </dgm:constrLst>
        <dgm:ruleLst>
          <dgm:rule type="primFontSz" val="5" fact="NaN" max="NaN"/>
        </dgm:ruleLst>
      </dgm:layoutNode>
    </dgm:forEach>
    <dgm:forEach name="wrapper" axis="self" ptType="parTrans">
      <dgm:forEach name="pictureWrapper" axis="self">
        <dgm:layoutNode name="picture" styleLbl="bgImgPlace1">
          <dgm:alg type="sp"/>
          <dgm:shape xmlns:r="http://schemas.openxmlformats.org/officeDocument/2006/relationships" type="rect" r:blip="" blipPhldr="1">
            <dgm:adjLst/>
          </dgm:shape>
          <dgm:presOf/>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218600-D9E0-473F-8B6D-627F0CAC727C}" type="datetimeFigureOut">
              <a:rPr lang="fr-FR" smtClean="0"/>
              <a:t>04/05/2012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B79F9B-251B-4FAE-AA3A-0500A1BD8DEA}" type="slidenum">
              <a:rPr lang="fr-FR" smtClean="0"/>
              <a:t>‹N°›</a:t>
            </a:fld>
            <a:endParaRPr lang="fr-FR"/>
          </a:p>
        </p:txBody>
      </p:sp>
    </p:spTree>
    <p:extLst>
      <p:ext uri="{BB962C8B-B14F-4D97-AF65-F5344CB8AC3E}">
        <p14:creationId xmlns:p14="http://schemas.microsoft.com/office/powerpoint/2010/main" val="1575952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ljlkjl</a:t>
            </a:r>
            <a:endParaRPr lang="fr-FR" dirty="0"/>
          </a:p>
        </p:txBody>
      </p:sp>
      <p:sp>
        <p:nvSpPr>
          <p:cNvPr id="4" name="Espace réservé du numéro de diapositive 3"/>
          <p:cNvSpPr>
            <a:spLocks noGrp="1"/>
          </p:cNvSpPr>
          <p:nvPr>
            <p:ph type="sldNum" sz="quarter" idx="10"/>
          </p:nvPr>
        </p:nvSpPr>
        <p:spPr/>
        <p:txBody>
          <a:bodyPr/>
          <a:lstStyle/>
          <a:p>
            <a:fld id="{3EB79F9B-251B-4FAE-AA3A-0500A1BD8DEA}" type="slidenum">
              <a:rPr lang="fr-FR" smtClean="0"/>
              <a:t>1</a:t>
            </a:fld>
            <a:endParaRPr lang="fr-FR"/>
          </a:p>
        </p:txBody>
      </p:sp>
    </p:spTree>
    <p:extLst>
      <p:ext uri="{BB962C8B-B14F-4D97-AF65-F5344CB8AC3E}">
        <p14:creationId xmlns:p14="http://schemas.microsoft.com/office/powerpoint/2010/main" val="2723918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EB79F9B-251B-4FAE-AA3A-0500A1BD8DEA}" type="slidenum">
              <a:rPr lang="fr-FR" smtClean="0"/>
              <a:t>2</a:t>
            </a:fld>
            <a:endParaRPr lang="fr-FR"/>
          </a:p>
        </p:txBody>
      </p:sp>
    </p:spTree>
    <p:extLst>
      <p:ext uri="{BB962C8B-B14F-4D97-AF65-F5344CB8AC3E}">
        <p14:creationId xmlns:p14="http://schemas.microsoft.com/office/powerpoint/2010/main" val="3060366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EB79F9B-251B-4FAE-AA3A-0500A1BD8DEA}" type="slidenum">
              <a:rPr lang="fr-FR" smtClean="0"/>
              <a:t>5</a:t>
            </a:fld>
            <a:endParaRPr lang="fr-FR"/>
          </a:p>
        </p:txBody>
      </p:sp>
    </p:spTree>
    <p:extLst>
      <p:ext uri="{BB962C8B-B14F-4D97-AF65-F5344CB8AC3E}">
        <p14:creationId xmlns:p14="http://schemas.microsoft.com/office/powerpoint/2010/main" val="933865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EB79F9B-251B-4FAE-AA3A-0500A1BD8DEA}" type="slidenum">
              <a:rPr lang="fr-FR" smtClean="0"/>
              <a:t>7</a:t>
            </a:fld>
            <a:endParaRPr lang="fr-FR"/>
          </a:p>
        </p:txBody>
      </p:sp>
    </p:spTree>
    <p:extLst>
      <p:ext uri="{BB962C8B-B14F-4D97-AF65-F5344CB8AC3E}">
        <p14:creationId xmlns:p14="http://schemas.microsoft.com/office/powerpoint/2010/main" val="3060366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EB79F9B-251B-4FAE-AA3A-0500A1BD8DEA}" type="slidenum">
              <a:rPr lang="fr-FR" smtClean="0"/>
              <a:t>14</a:t>
            </a:fld>
            <a:endParaRPr lang="fr-FR"/>
          </a:p>
        </p:txBody>
      </p:sp>
    </p:spTree>
    <p:extLst>
      <p:ext uri="{BB962C8B-B14F-4D97-AF65-F5344CB8AC3E}">
        <p14:creationId xmlns:p14="http://schemas.microsoft.com/office/powerpoint/2010/main" val="3060366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4" name="Titre 13"/>
          <p:cNvSpPr>
            <a:spLocks noGrp="1"/>
          </p:cNvSpPr>
          <p:nvPr>
            <p:ph type="ctrTitle"/>
          </p:nvPr>
        </p:nvSpPr>
        <p:spPr>
          <a:xfrm>
            <a:off x="1432560" y="359898"/>
            <a:ext cx="7406640" cy="1472184"/>
          </a:xfrm>
        </p:spPr>
        <p:txBody>
          <a:bodyPr anchor="b"/>
          <a:lstStyle>
            <a:lvl1pPr algn="l">
              <a:defRPr/>
            </a:lvl1pPr>
            <a:extLst/>
          </a:lstStyle>
          <a:p>
            <a:r>
              <a:rPr kumimoji="0" lang="fr-FR" smtClean="0"/>
              <a:t>Modifiez le style du titre</a:t>
            </a:r>
            <a:endParaRPr kumimoji="0" lang="en-US"/>
          </a:p>
        </p:txBody>
      </p:sp>
      <p:sp>
        <p:nvSpPr>
          <p:cNvPr id="22" name="Sous-titr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fr-FR" smtClean="0"/>
              <a:t>Modifiez le style des sous-titres du masque</a:t>
            </a:r>
            <a:endParaRPr kumimoji="0" lang="en-US"/>
          </a:p>
        </p:txBody>
      </p:sp>
      <p:sp>
        <p:nvSpPr>
          <p:cNvPr id="7" name="Espace réservé de la date 6"/>
          <p:cNvSpPr>
            <a:spLocks noGrp="1"/>
          </p:cNvSpPr>
          <p:nvPr>
            <p:ph type="dt" sz="half" idx="10"/>
          </p:nvPr>
        </p:nvSpPr>
        <p:spPr/>
        <p:txBody>
          <a:bodyPr/>
          <a:lstStyle>
            <a:extLst/>
          </a:lstStyle>
          <a:p>
            <a:fld id="{1E6C5384-0673-4F70-B4F5-6F25BBD844B1}" type="datetimeFigureOut">
              <a:rPr lang="fr-FR" smtClean="0"/>
              <a:t>04/05/2012</a:t>
            </a:fld>
            <a:endParaRPr lang="fr-FR"/>
          </a:p>
        </p:txBody>
      </p:sp>
      <p:sp>
        <p:nvSpPr>
          <p:cNvPr id="20" name="Espace réservé du pied de page 19"/>
          <p:cNvSpPr>
            <a:spLocks noGrp="1"/>
          </p:cNvSpPr>
          <p:nvPr>
            <p:ph type="ftr" sz="quarter" idx="11"/>
          </p:nvPr>
        </p:nvSpPr>
        <p:spPr/>
        <p:txBody>
          <a:bodyPr/>
          <a:lstStyle>
            <a:extLst/>
          </a:lstStyle>
          <a:p>
            <a:endParaRPr lang="fr-FR"/>
          </a:p>
        </p:txBody>
      </p:sp>
      <p:sp>
        <p:nvSpPr>
          <p:cNvPr id="10" name="Espace réservé du numéro de diapositive 9"/>
          <p:cNvSpPr>
            <a:spLocks noGrp="1"/>
          </p:cNvSpPr>
          <p:nvPr>
            <p:ph type="sldNum" sz="quarter" idx="12"/>
          </p:nvPr>
        </p:nvSpPr>
        <p:spPr/>
        <p:txBody>
          <a:bodyPr/>
          <a:lstStyle>
            <a:extLst/>
          </a:lstStyle>
          <a:p>
            <a:fld id="{29CED4AA-CC7D-41AA-965A-5A03E5145DC3}" type="slidenum">
              <a:rPr lang="fr-FR" smtClean="0"/>
              <a:t>‹N°›</a:t>
            </a:fld>
            <a:endParaRPr lang="fr-FR"/>
          </a:p>
        </p:txBody>
      </p:sp>
      <p:sp>
        <p:nvSpPr>
          <p:cNvPr id="8" name="Ellipse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Ellipse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p:txBody>
          <a:bodyPr vert="eaVert"/>
          <a:lstStyle>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1E6C5384-0673-4F70-B4F5-6F25BBD844B1}" type="datetimeFigureOut">
              <a:rPr lang="fr-FR" smtClean="0"/>
              <a:t>04/05/2012</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29CED4AA-CC7D-41AA-965A-5A03E5145DC3}"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274639"/>
            <a:ext cx="1828800" cy="5851525"/>
          </a:xfrm>
        </p:spPr>
        <p:txBody>
          <a:bodyPr vert="eaVert"/>
          <a:lstStyle>
            <a:extLst/>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a:xfrm>
            <a:off x="1143000" y="274640"/>
            <a:ext cx="5562600" cy="5851525"/>
          </a:xfrm>
        </p:spPr>
        <p:txBody>
          <a:bodyPr vert="eaVert"/>
          <a:lstStyle>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1E6C5384-0673-4F70-B4F5-6F25BBD844B1}" type="datetimeFigureOut">
              <a:rPr lang="fr-FR" smtClean="0"/>
              <a:t>04/05/2012</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29CED4AA-CC7D-41AA-965A-5A03E5145DC3}"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Modifiez le style du titre</a:t>
            </a:r>
            <a:endParaRPr kumimoji="0" lang="en-US"/>
          </a:p>
        </p:txBody>
      </p:sp>
      <p:sp>
        <p:nvSpPr>
          <p:cNvPr id="3" name="Espace réservé du contenu 2"/>
          <p:cNvSpPr>
            <a:spLocks noGrp="1"/>
          </p:cNvSpPr>
          <p:nvPr>
            <p:ph idx="1"/>
          </p:nvPr>
        </p:nvSpPr>
        <p:spPr/>
        <p:txBody>
          <a:bodyPr/>
          <a:lstStyle>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1E6C5384-0673-4F70-B4F5-6F25BBD844B1}" type="datetimeFigureOut">
              <a:rPr lang="fr-FR" smtClean="0"/>
              <a:t>04/05/2012</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29CED4AA-CC7D-41AA-965A-5A03E5145DC3}"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r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fr-FR" smtClean="0"/>
              <a:t>Modifiez le style du titre</a:t>
            </a:r>
            <a:endParaRPr kumimoji="0" lang="en-US"/>
          </a:p>
        </p:txBody>
      </p:sp>
      <p:sp>
        <p:nvSpPr>
          <p:cNvPr id="3" name="Espace réservé du texte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fr-FR" smtClean="0"/>
              <a:t>Modifiez les styles du texte du masque</a:t>
            </a:r>
          </a:p>
        </p:txBody>
      </p:sp>
      <p:sp>
        <p:nvSpPr>
          <p:cNvPr id="4" name="Espace réservé de la date 3"/>
          <p:cNvSpPr>
            <a:spLocks noGrp="1"/>
          </p:cNvSpPr>
          <p:nvPr>
            <p:ph type="dt" sz="half" idx="10"/>
          </p:nvPr>
        </p:nvSpPr>
        <p:spPr/>
        <p:txBody>
          <a:bodyPr/>
          <a:lstStyle>
            <a:extLst/>
          </a:lstStyle>
          <a:p>
            <a:fld id="{1E6C5384-0673-4F70-B4F5-6F25BBD844B1}" type="datetimeFigureOut">
              <a:rPr lang="fr-FR" smtClean="0"/>
              <a:t>04/05/2012</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29CED4AA-CC7D-41AA-965A-5A03E5145DC3}" type="slidenum">
              <a:rPr lang="fr-FR" smtClean="0"/>
              <a:t>‹N°›</a:t>
            </a:fld>
            <a:endParaRPr lang="fr-F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Ellipse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Ellipse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1435608" y="274320"/>
            <a:ext cx="7498080" cy="1143000"/>
          </a:xfrm>
        </p:spPr>
        <p:txBody>
          <a:bodyPr/>
          <a:lstStyle>
            <a:extLst/>
          </a:lstStyle>
          <a:p>
            <a:r>
              <a:rPr kumimoji="0" lang="fr-FR" smtClean="0"/>
              <a:t>Modifiez le style du titre</a:t>
            </a:r>
            <a:endParaRPr kumimoji="0" lang="en-US"/>
          </a:p>
        </p:txBody>
      </p:sp>
      <p:sp>
        <p:nvSpPr>
          <p:cNvPr id="3" name="Espace réservé du contenu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1E6C5384-0673-4F70-B4F5-6F25BBD844B1}" type="datetimeFigureOut">
              <a:rPr lang="fr-FR" smtClean="0"/>
              <a:t>04/05/2012</a:t>
            </a:fld>
            <a:endParaRPr lang="fr-FR"/>
          </a:p>
        </p:txBody>
      </p:sp>
      <p:sp>
        <p:nvSpPr>
          <p:cNvPr id="6" name="Espace réservé du pied de page 5"/>
          <p:cNvSpPr>
            <a:spLocks noGrp="1"/>
          </p:cNvSpPr>
          <p:nvPr>
            <p:ph type="ftr" sz="quarter" idx="11"/>
          </p:nvPr>
        </p:nvSpPr>
        <p:spPr/>
        <p:txBody>
          <a:bodyPr/>
          <a:lstStyle>
            <a:extLst/>
          </a:lstStyle>
          <a:p>
            <a:endParaRPr lang="fr-FR"/>
          </a:p>
        </p:txBody>
      </p:sp>
      <p:sp>
        <p:nvSpPr>
          <p:cNvPr id="7" name="Espace réservé du numéro de diapositive 6"/>
          <p:cNvSpPr>
            <a:spLocks noGrp="1"/>
          </p:cNvSpPr>
          <p:nvPr>
            <p:ph type="sldNum" sz="quarter" idx="12"/>
          </p:nvPr>
        </p:nvSpPr>
        <p:spPr/>
        <p:txBody>
          <a:bodyPr/>
          <a:lstStyle>
            <a:extLst/>
          </a:lstStyle>
          <a:p>
            <a:fld id="{29CED4AA-CC7D-41AA-965A-5A03E5145DC3}"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fr-FR" smtClean="0"/>
              <a:t>Modifiez le style du titre</a:t>
            </a:r>
            <a:endParaRPr kumimoji="0" lang="en-US"/>
          </a:p>
        </p:txBody>
      </p:sp>
      <p:sp>
        <p:nvSpPr>
          <p:cNvPr id="3" name="Espace réservé du texte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Modifiez les styles du texte du masque</a:t>
            </a:r>
          </a:p>
        </p:txBody>
      </p:sp>
      <p:sp>
        <p:nvSpPr>
          <p:cNvPr id="4" name="Espace réservé du texte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Modifiez les styles du texte du masque</a:t>
            </a:r>
          </a:p>
        </p:txBody>
      </p:sp>
      <p:sp>
        <p:nvSpPr>
          <p:cNvPr id="5" name="Espace réservé du contenu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extLst/>
          </a:lstStyle>
          <a:p>
            <a:fld id="{1E6C5384-0673-4F70-B4F5-6F25BBD844B1}" type="datetimeFigureOut">
              <a:rPr lang="fr-FR" smtClean="0"/>
              <a:t>04/05/2012</a:t>
            </a:fld>
            <a:endParaRPr lang="fr-FR"/>
          </a:p>
        </p:txBody>
      </p:sp>
      <p:sp>
        <p:nvSpPr>
          <p:cNvPr id="8" name="Espace réservé du pied de page 7"/>
          <p:cNvSpPr>
            <a:spLocks noGrp="1"/>
          </p:cNvSpPr>
          <p:nvPr>
            <p:ph type="ftr" sz="quarter" idx="11"/>
          </p:nvPr>
        </p:nvSpPr>
        <p:spPr/>
        <p:txBody>
          <a:bodyPr/>
          <a:lstStyle>
            <a:extLst/>
          </a:lstStyle>
          <a:p>
            <a:endParaRPr lang="fr-FR"/>
          </a:p>
        </p:txBody>
      </p:sp>
      <p:sp>
        <p:nvSpPr>
          <p:cNvPr id="9" name="Espace réservé du numéro de diapositive 8"/>
          <p:cNvSpPr>
            <a:spLocks noGrp="1"/>
          </p:cNvSpPr>
          <p:nvPr>
            <p:ph type="sldNum" sz="quarter" idx="12"/>
          </p:nvPr>
        </p:nvSpPr>
        <p:spPr/>
        <p:txBody>
          <a:bodyPr/>
          <a:lstStyle>
            <a:extLst/>
          </a:lstStyle>
          <a:p>
            <a:fld id="{29CED4AA-CC7D-41AA-965A-5A03E5145DC3}"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435608" y="274320"/>
            <a:ext cx="7498080" cy="1143000"/>
          </a:xfrm>
        </p:spPr>
        <p:txBody>
          <a:bodyPr anchor="ctr"/>
          <a:lstStyle>
            <a:extLst/>
          </a:lstStyle>
          <a:p>
            <a:r>
              <a:rPr kumimoji="0" lang="fr-FR" smtClean="0"/>
              <a:t>Modifiez le style du titre</a:t>
            </a:r>
            <a:endParaRPr kumimoji="0" lang="en-US"/>
          </a:p>
        </p:txBody>
      </p:sp>
      <p:sp>
        <p:nvSpPr>
          <p:cNvPr id="3" name="Espace réservé de la date 2"/>
          <p:cNvSpPr>
            <a:spLocks noGrp="1"/>
          </p:cNvSpPr>
          <p:nvPr>
            <p:ph type="dt" sz="half" idx="10"/>
          </p:nvPr>
        </p:nvSpPr>
        <p:spPr/>
        <p:txBody>
          <a:bodyPr/>
          <a:lstStyle>
            <a:extLst/>
          </a:lstStyle>
          <a:p>
            <a:fld id="{1E6C5384-0673-4F70-B4F5-6F25BBD844B1}" type="datetimeFigureOut">
              <a:rPr lang="fr-FR" smtClean="0"/>
              <a:t>04/05/2012</a:t>
            </a:fld>
            <a:endParaRPr lang="fr-FR"/>
          </a:p>
        </p:txBody>
      </p:sp>
      <p:sp>
        <p:nvSpPr>
          <p:cNvPr id="4" name="Espace réservé du pied de page 3"/>
          <p:cNvSpPr>
            <a:spLocks noGrp="1"/>
          </p:cNvSpPr>
          <p:nvPr>
            <p:ph type="ftr" sz="quarter" idx="11"/>
          </p:nvPr>
        </p:nvSpPr>
        <p:spPr/>
        <p:txBody>
          <a:bodyPr/>
          <a:lstStyle>
            <a:extLst/>
          </a:lstStyle>
          <a:p>
            <a:endParaRPr lang="fr-FR"/>
          </a:p>
        </p:txBody>
      </p:sp>
      <p:sp>
        <p:nvSpPr>
          <p:cNvPr id="5" name="Espace réservé du numéro de diapositive 4"/>
          <p:cNvSpPr>
            <a:spLocks noGrp="1"/>
          </p:cNvSpPr>
          <p:nvPr>
            <p:ph type="sldNum" sz="quarter" idx="12"/>
          </p:nvPr>
        </p:nvSpPr>
        <p:spPr/>
        <p:txBody>
          <a:bodyPr/>
          <a:lstStyle>
            <a:extLst/>
          </a:lstStyle>
          <a:p>
            <a:fld id="{29CED4AA-CC7D-41AA-965A-5A03E5145DC3}"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Espace réservé de la date 1"/>
          <p:cNvSpPr>
            <a:spLocks noGrp="1"/>
          </p:cNvSpPr>
          <p:nvPr>
            <p:ph type="dt" sz="half" idx="10"/>
          </p:nvPr>
        </p:nvSpPr>
        <p:spPr/>
        <p:txBody>
          <a:bodyPr/>
          <a:lstStyle>
            <a:extLst/>
          </a:lstStyle>
          <a:p>
            <a:fld id="{1E6C5384-0673-4F70-B4F5-6F25BBD844B1}" type="datetimeFigureOut">
              <a:rPr lang="fr-FR" smtClean="0"/>
              <a:t>04/05/2012</a:t>
            </a:fld>
            <a:endParaRPr lang="fr-FR"/>
          </a:p>
        </p:txBody>
      </p:sp>
      <p:sp>
        <p:nvSpPr>
          <p:cNvPr id="3" name="Espace réservé du pied de page 2"/>
          <p:cNvSpPr>
            <a:spLocks noGrp="1"/>
          </p:cNvSpPr>
          <p:nvPr>
            <p:ph type="ftr" sz="quarter" idx="11"/>
          </p:nvPr>
        </p:nvSpPr>
        <p:spPr/>
        <p:txBody>
          <a:bodyPr/>
          <a:lstStyle>
            <a:extLst/>
          </a:lstStyle>
          <a:p>
            <a:endParaRPr lang="fr-FR"/>
          </a:p>
        </p:txBody>
      </p:sp>
      <p:sp>
        <p:nvSpPr>
          <p:cNvPr id="4" name="Espace réservé du numéro de diapositive 3"/>
          <p:cNvSpPr>
            <a:spLocks noGrp="1"/>
          </p:cNvSpPr>
          <p:nvPr>
            <p:ph type="sldNum" sz="quarter" idx="12"/>
          </p:nvPr>
        </p:nvSpPr>
        <p:spPr/>
        <p:txBody>
          <a:bodyPr/>
          <a:lstStyle>
            <a:extLst/>
          </a:lstStyle>
          <a:p>
            <a:fld id="{29CED4AA-CC7D-41AA-965A-5A03E5145DC3}" type="slidenum">
              <a:rPr lang="fr-FR" smtClean="0"/>
              <a:t>‹N°›</a:t>
            </a:fld>
            <a:endParaRPr lang="fr-F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fr-FR" smtClean="0"/>
              <a:t>Modifiez le style du titre</a:t>
            </a:r>
            <a:endParaRPr kumimoji="0" lang="en-US"/>
          </a:p>
        </p:txBody>
      </p:sp>
      <p:sp>
        <p:nvSpPr>
          <p:cNvPr id="3" name="Espace réservé du texte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fr-FR" smtClean="0"/>
              <a:t>Modifiez les styles du texte du masque</a:t>
            </a:r>
          </a:p>
        </p:txBody>
      </p:sp>
      <p:sp>
        <p:nvSpPr>
          <p:cNvPr id="4" name="Espace réservé du contenu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1E6C5384-0673-4F70-B4F5-6F25BBD844B1}" type="datetimeFigureOut">
              <a:rPr lang="fr-FR" smtClean="0"/>
              <a:t>04/05/2012</a:t>
            </a:fld>
            <a:endParaRPr lang="fr-FR"/>
          </a:p>
        </p:txBody>
      </p:sp>
      <p:sp>
        <p:nvSpPr>
          <p:cNvPr id="6" name="Espace réservé du pied de page 5"/>
          <p:cNvSpPr>
            <a:spLocks noGrp="1"/>
          </p:cNvSpPr>
          <p:nvPr>
            <p:ph type="ftr" sz="quarter" idx="11"/>
          </p:nvPr>
        </p:nvSpPr>
        <p:spPr/>
        <p:txBody>
          <a:bodyPr/>
          <a:lstStyle>
            <a:extLst/>
          </a:lstStyle>
          <a:p>
            <a:endParaRPr lang="fr-FR"/>
          </a:p>
        </p:txBody>
      </p:sp>
      <p:sp>
        <p:nvSpPr>
          <p:cNvPr id="7" name="Espace réservé du numéro de diapositive 6"/>
          <p:cNvSpPr>
            <a:spLocks noGrp="1"/>
          </p:cNvSpPr>
          <p:nvPr>
            <p:ph type="sldNum" sz="quarter" idx="12"/>
          </p:nvPr>
        </p:nvSpPr>
        <p:spPr/>
        <p:txBody>
          <a:bodyPr/>
          <a:lstStyle>
            <a:extLst/>
          </a:lstStyle>
          <a:p>
            <a:fld id="{29CED4AA-CC7D-41AA-965A-5A03E5145DC3}"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fr-FR" smtClean="0"/>
              <a:t>Modifiez le style du titre</a:t>
            </a:r>
            <a:endParaRPr kumimoji="0" lang="en-US"/>
          </a:p>
        </p:txBody>
      </p:sp>
      <p:sp>
        <p:nvSpPr>
          <p:cNvPr id="5" name="Espace réservé de la date 4"/>
          <p:cNvSpPr>
            <a:spLocks noGrp="1"/>
          </p:cNvSpPr>
          <p:nvPr>
            <p:ph type="dt" sz="half" idx="10"/>
          </p:nvPr>
        </p:nvSpPr>
        <p:spPr/>
        <p:txBody>
          <a:bodyPr/>
          <a:lstStyle>
            <a:extLst/>
          </a:lstStyle>
          <a:p>
            <a:fld id="{1E6C5384-0673-4F70-B4F5-6F25BBD844B1}" type="datetimeFigureOut">
              <a:rPr lang="fr-FR" smtClean="0"/>
              <a:t>04/05/2012</a:t>
            </a:fld>
            <a:endParaRPr lang="fr-FR"/>
          </a:p>
        </p:txBody>
      </p:sp>
      <p:sp>
        <p:nvSpPr>
          <p:cNvPr id="6" name="Espace réservé du pied de page 5"/>
          <p:cNvSpPr>
            <a:spLocks noGrp="1"/>
          </p:cNvSpPr>
          <p:nvPr>
            <p:ph type="ftr" sz="quarter" idx="11"/>
          </p:nvPr>
        </p:nvSpPr>
        <p:spPr/>
        <p:txBody>
          <a:bodyPr/>
          <a:lstStyle>
            <a:extLst/>
          </a:lstStyle>
          <a:p>
            <a:endParaRPr lang="fr-FR"/>
          </a:p>
        </p:txBody>
      </p:sp>
      <p:sp>
        <p:nvSpPr>
          <p:cNvPr id="7" name="Espace réservé du numéro de diapositive 6"/>
          <p:cNvSpPr>
            <a:spLocks noGrp="1"/>
          </p:cNvSpPr>
          <p:nvPr>
            <p:ph type="sldNum" sz="quarter" idx="12"/>
          </p:nvPr>
        </p:nvSpPr>
        <p:spPr/>
        <p:txBody>
          <a:bodyPr/>
          <a:lstStyle>
            <a:extLst/>
          </a:lstStyle>
          <a:p>
            <a:fld id="{29CED4AA-CC7D-41AA-965A-5A03E5145DC3}" type="slidenum">
              <a:rPr lang="fr-FR" smtClean="0"/>
              <a:t>‹N°›</a:t>
            </a:fld>
            <a:endParaRPr lang="fr-F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Espace réservé pour une image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fr-FR" smtClean="0"/>
              <a:t>Cliquez sur l'icône pour ajouter une image</a:t>
            </a:r>
            <a:endParaRPr kumimoji="0" lang="en-US" dirty="0"/>
          </a:p>
        </p:txBody>
      </p:sp>
      <p:sp>
        <p:nvSpPr>
          <p:cNvPr id="9" name="Organigramme : Processu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Organigramme : Processu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Espace réservé du texte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fr-FR" smtClean="0"/>
              <a:t>Modifiez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8000" t="-39000" r="53000" b="-39000"/>
          </a:stretch>
        </a:blipFill>
        <a:effectLst/>
      </p:bgPr>
    </p:bg>
    <p:spTree>
      <p:nvGrpSpPr>
        <p:cNvPr id="1" name=""/>
        <p:cNvGrpSpPr/>
        <p:nvPr/>
      </p:nvGrpSpPr>
      <p:grpSpPr>
        <a:xfrm>
          <a:off x="0" y="0"/>
          <a:ext cx="0" cy="0"/>
          <a:chOff x="0" y="0"/>
          <a:chExt cx="0" cy="0"/>
        </a:xfrm>
      </p:grpSpPr>
      <p:sp>
        <p:nvSpPr>
          <p:cNvPr id="7" name="Secteurs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Ellipse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Bouée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Espace réservé du titre 4"/>
          <p:cNvSpPr>
            <a:spLocks noGrp="1"/>
          </p:cNvSpPr>
          <p:nvPr>
            <p:ph type="title"/>
          </p:nvPr>
        </p:nvSpPr>
        <p:spPr>
          <a:xfrm>
            <a:off x="1435608" y="274638"/>
            <a:ext cx="7498080" cy="1143000"/>
          </a:xfrm>
          <a:prstGeom prst="rect">
            <a:avLst/>
          </a:prstGeom>
        </p:spPr>
        <p:txBody>
          <a:bodyPr anchor="ctr">
            <a:normAutofit/>
          </a:bodyPr>
          <a:lstStyle>
            <a:extLst/>
          </a:lstStyle>
          <a:p>
            <a:r>
              <a:rPr kumimoji="0" lang="fr-FR" smtClean="0"/>
              <a:t>Modifiez le style du titre</a:t>
            </a:r>
            <a:endParaRPr kumimoji="0" lang="en-US"/>
          </a:p>
        </p:txBody>
      </p:sp>
      <p:sp>
        <p:nvSpPr>
          <p:cNvPr id="9" name="Espace réservé du texte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fr-FR" smtClean="0"/>
              <a:t>Modifiez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24" name="Espace réservé de la date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E6C5384-0673-4F70-B4F5-6F25BBD844B1}" type="datetimeFigureOut">
              <a:rPr lang="fr-FR" smtClean="0"/>
              <a:t>04/05/2012</a:t>
            </a:fld>
            <a:endParaRPr lang="fr-FR"/>
          </a:p>
        </p:txBody>
      </p:sp>
      <p:sp>
        <p:nvSpPr>
          <p:cNvPr id="10" name="Espace réservé du pied de page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fr-FR"/>
          </a:p>
        </p:txBody>
      </p:sp>
      <p:sp>
        <p:nvSpPr>
          <p:cNvPr id="22" name="Espace réservé du numéro de diapositive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29CED4AA-CC7D-41AA-965A-5A03E5145DC3}" type="slidenum">
              <a:rPr lang="fr-FR" smtClean="0"/>
              <a:t>‹N°›</a:t>
            </a:fld>
            <a:endParaRPr lang="fr-F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1.xml"/><Relationship Id="rId7" Type="http://schemas.openxmlformats.org/officeDocument/2006/relationships/image" Target="../media/image30.jpe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5.gif"/><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29.jpg"/><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1.xml"/><Relationship Id="rId7" Type="http://schemas.openxmlformats.org/officeDocument/2006/relationships/image" Target="../media/image34.jpe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image" Target="../media/image15.gif"/><Relationship Id="rId10" Type="http://schemas.openxmlformats.org/officeDocument/2006/relationships/image" Target="../media/image37.jpeg"/><Relationship Id="rId4" Type="http://schemas.openxmlformats.org/officeDocument/2006/relationships/image" Target="../media/image33.jpg"/><Relationship Id="rId9" Type="http://schemas.openxmlformats.org/officeDocument/2006/relationships/image" Target="../media/image36.jpe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2.wav"/><Relationship Id="rId7" Type="http://schemas.openxmlformats.org/officeDocument/2006/relationships/image" Target="../media/image4.png"/><Relationship Id="rId2" Type="http://schemas.microsoft.com/office/2007/relationships/media" Target="../media/media12.wav"/><Relationship Id="rId1" Type="http://schemas.openxmlformats.org/officeDocument/2006/relationships/tags" Target="../tags/tag1.xml"/><Relationship Id="rId6" Type="http://schemas.openxmlformats.org/officeDocument/2006/relationships/image" Target="../media/image15.gif"/><Relationship Id="rId5" Type="http://schemas.openxmlformats.org/officeDocument/2006/relationships/image" Target="../media/image38.jpg"/><Relationship Id="rId4" Type="http://schemas.openxmlformats.org/officeDocument/2006/relationships/slideLayout" Target="../slideLayouts/slideLayout1.xml"/><Relationship Id="rId9" Type="http://schemas.openxmlformats.org/officeDocument/2006/relationships/image" Target="../media/image39.jpeg"/></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1.xml"/><Relationship Id="rId7" Type="http://schemas.openxmlformats.org/officeDocument/2006/relationships/diagramLayout" Target="../diagrams/layout4.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diagramData" Target="../diagrams/data4.xml"/><Relationship Id="rId11" Type="http://schemas.openxmlformats.org/officeDocument/2006/relationships/image" Target="../media/image6.png"/><Relationship Id="rId5" Type="http://schemas.openxmlformats.org/officeDocument/2006/relationships/image" Target="../media/image4.png"/><Relationship Id="rId10" Type="http://schemas.microsoft.com/office/2007/relationships/diagramDrawing" Target="../diagrams/drawing4.xml"/><Relationship Id="rId4" Type="http://schemas.openxmlformats.org/officeDocument/2006/relationships/image" Target="../media/image40.jpg"/><Relationship Id="rId9" Type="http://schemas.openxmlformats.org/officeDocument/2006/relationships/diagramColors" Target="../diagrams/colors4.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slideLayout" Target="../slideLayouts/slideLayout1.xml"/><Relationship Id="rId7" Type="http://schemas.openxmlformats.org/officeDocument/2006/relationships/diagramLayout" Target="../diagrams/layout5.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diagramData" Target="../diagrams/data5.xml"/><Relationship Id="rId11" Type="http://schemas.openxmlformats.org/officeDocument/2006/relationships/image" Target="../media/image6.png"/><Relationship Id="rId5" Type="http://schemas.openxmlformats.org/officeDocument/2006/relationships/image" Target="../media/image4.png"/><Relationship Id="rId10" Type="http://schemas.microsoft.com/office/2007/relationships/diagramDrawing" Target="../diagrams/drawing5.xml"/><Relationship Id="rId4" Type="http://schemas.openxmlformats.org/officeDocument/2006/relationships/image" Target="../media/image45.png"/><Relationship Id="rId9" Type="http://schemas.openxmlformats.org/officeDocument/2006/relationships/diagramColors" Target="../diagrams/colors5.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7.jpe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xml"/><Relationship Id="rId7" Type="http://schemas.openxmlformats.org/officeDocument/2006/relationships/diagramLayout" Target="../diagrams/layout1.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diagramData" Target="../diagrams/data1.xml"/><Relationship Id="rId11" Type="http://schemas.openxmlformats.org/officeDocument/2006/relationships/image" Target="../media/image6.png"/><Relationship Id="rId5" Type="http://schemas.openxmlformats.org/officeDocument/2006/relationships/image" Target="../media/image4.png"/><Relationship Id="rId10" Type="http://schemas.microsoft.com/office/2007/relationships/diagramDrawing" Target="../diagrams/drawing1.xml"/><Relationship Id="rId4" Type="http://schemas.openxmlformats.org/officeDocument/2006/relationships/image" Target="../media/image8.JPG"/><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1.xml"/><Relationship Id="rId7" Type="http://schemas.openxmlformats.org/officeDocument/2006/relationships/diagramLayout" Target="../diagrams/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diagramData" Target="../diagrams/data2.xml"/><Relationship Id="rId11" Type="http://schemas.openxmlformats.org/officeDocument/2006/relationships/image" Target="../media/image6.png"/><Relationship Id="rId5" Type="http://schemas.openxmlformats.org/officeDocument/2006/relationships/image" Target="../media/image4.png"/><Relationship Id="rId10" Type="http://schemas.microsoft.com/office/2007/relationships/diagramDrawing" Target="../diagrams/drawing2.xml"/><Relationship Id="rId4" Type="http://schemas.openxmlformats.org/officeDocument/2006/relationships/image" Target="../media/image12.jpg"/><Relationship Id="rId9" Type="http://schemas.openxmlformats.org/officeDocument/2006/relationships/diagramColors" Target="../diagrams/colors2.xml"/></Relationships>
</file>

<file path=ppt/slides/_rels/slide5.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image" Target="../media/image6.png"/><Relationship Id="rId2" Type="http://schemas.openxmlformats.org/officeDocument/2006/relationships/audio" Target="../media/media5.wav"/><Relationship Id="rId1" Type="http://schemas.microsoft.com/office/2007/relationships/media" Target="../media/media5.wav"/><Relationship Id="rId6" Type="http://schemas.microsoft.com/office/2007/relationships/hdphoto" Target="../media/hdphoto1.wdp"/><Relationship Id="rId11" Type="http://schemas.openxmlformats.org/officeDocument/2006/relationships/image" Target="../media/image18.jpg"/><Relationship Id="rId5" Type="http://schemas.openxmlformats.org/officeDocument/2006/relationships/image" Target="../media/image14.jpeg"/><Relationship Id="rId10" Type="http://schemas.openxmlformats.org/officeDocument/2006/relationships/image" Target="../media/image17.jpeg"/><Relationship Id="rId4" Type="http://schemas.openxmlformats.org/officeDocument/2006/relationships/notesSlide" Target="../notesSlides/notesSlide3.xml"/><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1.xml"/><Relationship Id="rId7" Type="http://schemas.openxmlformats.org/officeDocument/2006/relationships/diagramLayout" Target="../diagrams/layout3.xml"/><Relationship Id="rId12" Type="http://schemas.openxmlformats.org/officeDocument/2006/relationships/image" Target="../media/image6.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diagramData" Target="../diagrams/data3.xml"/><Relationship Id="rId11" Type="http://schemas.openxmlformats.org/officeDocument/2006/relationships/image" Target="../media/image15.gif"/><Relationship Id="rId5" Type="http://schemas.openxmlformats.org/officeDocument/2006/relationships/image" Target="../media/image4.png"/><Relationship Id="rId10" Type="http://schemas.microsoft.com/office/2007/relationships/diagramDrawing" Target="../diagrams/drawing3.xml"/><Relationship Id="rId4" Type="http://schemas.openxmlformats.org/officeDocument/2006/relationships/image" Target="../media/image19.jpg"/><Relationship Id="rId9" Type="http://schemas.openxmlformats.org/officeDocument/2006/relationships/diagramColors" Target="../diagrams/colors3.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25.jpe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4.jpg"/><Relationship Id="rId5" Type="http://schemas.microsoft.com/office/2007/relationships/hdphoto" Target="../media/hdphoto2.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5.gif"/><Relationship Id="rId5" Type="http://schemas.openxmlformats.org/officeDocument/2006/relationships/image" Target="../media/image27.png"/><Relationship Id="rId4" Type="http://schemas.openxmlformats.org/officeDocument/2006/relationships/image" Target="../media/image26.jp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5000"/>
          </a:stretch>
        </a:blipFill>
        <a:effectLst/>
      </p:bgPr>
    </p:bg>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43608" y="96343"/>
            <a:ext cx="3962400" cy="129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43608" y="1428424"/>
            <a:ext cx="3962400" cy="129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43608" y="2723224"/>
            <a:ext cx="3962400" cy="129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43608" y="4145421"/>
            <a:ext cx="3962400" cy="1294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43608" y="5455877"/>
            <a:ext cx="3962400" cy="129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81600" y="2754276"/>
            <a:ext cx="3962400" cy="129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209205" y="1437112"/>
            <a:ext cx="3962400" cy="129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209205" y="96344"/>
            <a:ext cx="3962400" cy="129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81600" y="4143004"/>
            <a:ext cx="3962400" cy="129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81600" y="5501401"/>
            <a:ext cx="3962400" cy="129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483767" y="2300597"/>
            <a:ext cx="5645606" cy="184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
        <p:nvSpPr>
          <p:cNvPr id="14" name="Rectangle 13"/>
          <p:cNvSpPr/>
          <p:nvPr/>
        </p:nvSpPr>
        <p:spPr>
          <a:xfrm>
            <a:off x="4286676" y="4246762"/>
            <a:ext cx="2039790"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fr-FR" sz="5400" dirty="0" err="1" smtClean="0">
                <a:ln>
                  <a:prstDash val="solid"/>
                </a:ln>
                <a:solidFill>
                  <a:srgbClr val="409919"/>
                </a:solidFill>
                <a:effectLst>
                  <a:outerShdw blurRad="88000" dist="50800" dir="5040000" algn="tl">
                    <a:schemeClr val="accent4">
                      <a:tint val="80000"/>
                      <a:satMod val="250000"/>
                      <a:alpha val="45000"/>
                    </a:schemeClr>
                  </a:outerShdw>
                </a:effectLst>
                <a:latin typeface="Brush Script MT" pitchFamily="66" charset="0"/>
              </a:rPr>
              <a:t>Welcome</a:t>
            </a:r>
            <a:endParaRPr lang="fr-FR" sz="6000" cap="none" spc="0" dirty="0">
              <a:ln>
                <a:prstDash val="solid"/>
              </a:ln>
              <a:solidFill>
                <a:srgbClr val="409919"/>
              </a:solidFill>
              <a:effectLst>
                <a:outerShdw blurRad="88000" dist="50800" dir="5040000" algn="tl">
                  <a:schemeClr val="accent4">
                    <a:tint val="80000"/>
                    <a:satMod val="250000"/>
                    <a:alpha val="45000"/>
                  </a:schemeClr>
                </a:outerShdw>
              </a:effectLst>
              <a:latin typeface="Brush Script MT" pitchFamily="66" charset="0"/>
            </a:endParaRPr>
          </a:p>
        </p:txBody>
      </p:sp>
    </p:spTree>
    <p:extLst>
      <p:ext uri="{BB962C8B-B14F-4D97-AF65-F5344CB8AC3E}">
        <p14:creationId xmlns:p14="http://schemas.microsoft.com/office/powerpoint/2010/main" val="1788478812"/>
      </p:ext>
    </p:extLst>
  </p:cSld>
  <p:clrMapOvr>
    <a:masterClrMapping/>
  </p:clrMapOvr>
  <mc:AlternateContent xmlns:mc="http://schemas.openxmlformats.org/markup-compatibility/2006" xmlns:p14="http://schemas.microsoft.com/office/powerpoint/2010/main">
    <mc:Choice Requires="p14">
      <p:transition p14:dur="250" advTm="6075">
        <p:fade/>
      </p:transition>
    </mc:Choice>
    <mc:Fallback xmlns="">
      <p:transition advTm="60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45" presetClass="entr" presetSubtype="0" repeatCount="indefinite" fill="hold" nodeType="withEffect">
                                  <p:stCondLst>
                                    <p:cond delay="0"/>
                                  </p:stCondLst>
                                  <p:endCondLst>
                                    <p:cond evt="onNext" delay="0">
                                      <p:tgtEl>
                                        <p:sldTgt/>
                                      </p:tgtEl>
                                    </p:cond>
                                  </p:endCondLst>
                                  <p:childTnLst>
                                    <p:set>
                                      <p:cBhvr>
                                        <p:cTn id="8" dur="1" fill="hold">
                                          <p:stCondLst>
                                            <p:cond delay="0"/>
                                          </p:stCondLst>
                                        </p:cTn>
                                        <p:tgtEl>
                                          <p:spTgt spid="2053"/>
                                        </p:tgtEl>
                                        <p:attrNameLst>
                                          <p:attrName>style.visibility</p:attrName>
                                        </p:attrNameLst>
                                      </p:cBhvr>
                                      <p:to>
                                        <p:strVal val="visible"/>
                                      </p:to>
                                    </p:set>
                                    <p:animEffect transition="in" filter="fade">
                                      <p:cBhvr>
                                        <p:cTn id="9" dur="5000"/>
                                        <p:tgtEl>
                                          <p:spTgt spid="2053"/>
                                        </p:tgtEl>
                                      </p:cBhvr>
                                    </p:animEffect>
                                    <p:anim calcmode="lin" valueType="num">
                                      <p:cBhvr>
                                        <p:cTn id="10" dur="5000" fill="hold"/>
                                        <p:tgtEl>
                                          <p:spTgt spid="2053"/>
                                        </p:tgtEl>
                                        <p:attrNameLst>
                                          <p:attrName>ppt_w</p:attrName>
                                        </p:attrNameLst>
                                      </p:cBhvr>
                                      <p:tavLst>
                                        <p:tav tm="0" fmla="#ppt_w*sin(2.5*pi*$)">
                                          <p:val>
                                            <p:fltVal val="0"/>
                                          </p:val>
                                        </p:tav>
                                        <p:tav tm="100000">
                                          <p:val>
                                            <p:fltVal val="1"/>
                                          </p:val>
                                        </p:tav>
                                      </p:tavLst>
                                    </p:anim>
                                    <p:anim calcmode="lin" valueType="num">
                                      <p:cBhvr>
                                        <p:cTn id="11" dur="5000" fill="hold"/>
                                        <p:tgtEl>
                                          <p:spTgt spid="2053"/>
                                        </p:tgtEl>
                                        <p:attrNameLst>
                                          <p:attrName>ppt_h</p:attrName>
                                        </p:attrNameLst>
                                      </p:cBhvr>
                                      <p:tavLst>
                                        <p:tav tm="0">
                                          <p:val>
                                            <p:strVal val="#ppt_h"/>
                                          </p:val>
                                        </p:tav>
                                        <p:tav tm="100000">
                                          <p:val>
                                            <p:strVal val="#ppt_h"/>
                                          </p:val>
                                        </p:tav>
                                      </p:tavLst>
                                    </p:anim>
                                  </p:childTnLst>
                                </p:cTn>
                              </p:par>
                              <p:par>
                                <p:cTn id="12" presetID="45" presetClass="entr" presetSubtype="0" repeatCount="indefinite" fill="hold" nodeType="withEffect">
                                  <p:stCondLst>
                                    <p:cond delay="0"/>
                                  </p:stCondLst>
                                  <p:endCondLst>
                                    <p:cond evt="onNext" delay="0">
                                      <p:tgtEl>
                                        <p:sldTgt/>
                                      </p:tgtEl>
                                    </p:cond>
                                  </p:endCondLst>
                                  <p:childTnLst>
                                    <p:set>
                                      <p:cBhvr>
                                        <p:cTn id="13" dur="1" fill="hold">
                                          <p:stCondLst>
                                            <p:cond delay="0"/>
                                          </p:stCondLst>
                                        </p:cTn>
                                        <p:tgtEl>
                                          <p:spTgt spid="2054"/>
                                        </p:tgtEl>
                                        <p:attrNameLst>
                                          <p:attrName>style.visibility</p:attrName>
                                        </p:attrNameLst>
                                      </p:cBhvr>
                                      <p:to>
                                        <p:strVal val="visible"/>
                                      </p:to>
                                    </p:set>
                                    <p:animEffect transition="in" filter="fade">
                                      <p:cBhvr>
                                        <p:cTn id="14" dur="5000"/>
                                        <p:tgtEl>
                                          <p:spTgt spid="2054"/>
                                        </p:tgtEl>
                                      </p:cBhvr>
                                    </p:animEffect>
                                    <p:anim calcmode="lin" valueType="num">
                                      <p:cBhvr>
                                        <p:cTn id="15" dur="5000" fill="hold"/>
                                        <p:tgtEl>
                                          <p:spTgt spid="2054"/>
                                        </p:tgtEl>
                                        <p:attrNameLst>
                                          <p:attrName>ppt_w</p:attrName>
                                        </p:attrNameLst>
                                      </p:cBhvr>
                                      <p:tavLst>
                                        <p:tav tm="0" fmla="#ppt_w*sin(2.5*pi*$)">
                                          <p:val>
                                            <p:fltVal val="0"/>
                                          </p:val>
                                        </p:tav>
                                        <p:tav tm="100000">
                                          <p:val>
                                            <p:fltVal val="1"/>
                                          </p:val>
                                        </p:tav>
                                      </p:tavLst>
                                    </p:anim>
                                    <p:anim calcmode="lin" valueType="num">
                                      <p:cBhvr>
                                        <p:cTn id="16" dur="5000" fill="hold"/>
                                        <p:tgtEl>
                                          <p:spTgt spid="2054"/>
                                        </p:tgtEl>
                                        <p:attrNameLst>
                                          <p:attrName>ppt_h</p:attrName>
                                        </p:attrNameLst>
                                      </p:cBhvr>
                                      <p:tavLst>
                                        <p:tav tm="0">
                                          <p:val>
                                            <p:strVal val="#ppt_h"/>
                                          </p:val>
                                        </p:tav>
                                        <p:tav tm="100000">
                                          <p:val>
                                            <p:strVal val="#ppt_h"/>
                                          </p:val>
                                        </p:tav>
                                      </p:tavLst>
                                    </p:anim>
                                  </p:childTnLst>
                                </p:cTn>
                              </p:par>
                              <p:par>
                                <p:cTn id="17" presetID="45" presetClass="entr" presetSubtype="0" repeatCount="indefinite" fill="hold" nodeType="withEffect">
                                  <p:stCondLst>
                                    <p:cond delay="0"/>
                                  </p:stCondLst>
                                  <p:endCondLst>
                                    <p:cond evt="onNext" delay="0">
                                      <p:tgtEl>
                                        <p:sldTgt/>
                                      </p:tgtEl>
                                    </p:cond>
                                  </p:endCondLst>
                                  <p:childTnLst>
                                    <p:set>
                                      <p:cBhvr>
                                        <p:cTn id="18" dur="1" fill="hold">
                                          <p:stCondLst>
                                            <p:cond delay="0"/>
                                          </p:stCondLst>
                                        </p:cTn>
                                        <p:tgtEl>
                                          <p:spTgt spid="2055"/>
                                        </p:tgtEl>
                                        <p:attrNameLst>
                                          <p:attrName>style.visibility</p:attrName>
                                        </p:attrNameLst>
                                      </p:cBhvr>
                                      <p:to>
                                        <p:strVal val="visible"/>
                                      </p:to>
                                    </p:set>
                                    <p:animEffect transition="in" filter="fade">
                                      <p:cBhvr>
                                        <p:cTn id="19" dur="5000"/>
                                        <p:tgtEl>
                                          <p:spTgt spid="2055"/>
                                        </p:tgtEl>
                                      </p:cBhvr>
                                    </p:animEffect>
                                    <p:anim calcmode="lin" valueType="num">
                                      <p:cBhvr>
                                        <p:cTn id="20" dur="5000" fill="hold"/>
                                        <p:tgtEl>
                                          <p:spTgt spid="2055"/>
                                        </p:tgtEl>
                                        <p:attrNameLst>
                                          <p:attrName>ppt_w</p:attrName>
                                        </p:attrNameLst>
                                      </p:cBhvr>
                                      <p:tavLst>
                                        <p:tav tm="0" fmla="#ppt_w*sin(2.5*pi*$)">
                                          <p:val>
                                            <p:fltVal val="0"/>
                                          </p:val>
                                        </p:tav>
                                        <p:tav tm="100000">
                                          <p:val>
                                            <p:fltVal val="1"/>
                                          </p:val>
                                        </p:tav>
                                      </p:tavLst>
                                    </p:anim>
                                    <p:anim calcmode="lin" valueType="num">
                                      <p:cBhvr>
                                        <p:cTn id="21" dur="5000" fill="hold"/>
                                        <p:tgtEl>
                                          <p:spTgt spid="2055"/>
                                        </p:tgtEl>
                                        <p:attrNameLst>
                                          <p:attrName>ppt_h</p:attrName>
                                        </p:attrNameLst>
                                      </p:cBhvr>
                                      <p:tavLst>
                                        <p:tav tm="0">
                                          <p:val>
                                            <p:strVal val="#ppt_h"/>
                                          </p:val>
                                        </p:tav>
                                        <p:tav tm="100000">
                                          <p:val>
                                            <p:strVal val="#ppt_h"/>
                                          </p:val>
                                        </p:tav>
                                      </p:tavLst>
                                    </p:anim>
                                  </p:childTnLst>
                                </p:cTn>
                              </p:par>
                              <p:par>
                                <p:cTn id="22" presetID="45" presetClass="entr" presetSubtype="0" repeatCount="indefinite" fill="hold" nodeType="withEffect">
                                  <p:stCondLst>
                                    <p:cond delay="0"/>
                                  </p:stCondLst>
                                  <p:endCondLst>
                                    <p:cond evt="onNext" delay="0">
                                      <p:tgtEl>
                                        <p:sldTgt/>
                                      </p:tgtEl>
                                    </p:cond>
                                  </p:endCondLst>
                                  <p:childTnLst>
                                    <p:set>
                                      <p:cBhvr>
                                        <p:cTn id="23" dur="1" fill="hold">
                                          <p:stCondLst>
                                            <p:cond delay="0"/>
                                          </p:stCondLst>
                                        </p:cTn>
                                        <p:tgtEl>
                                          <p:spTgt spid="2057"/>
                                        </p:tgtEl>
                                        <p:attrNameLst>
                                          <p:attrName>style.visibility</p:attrName>
                                        </p:attrNameLst>
                                      </p:cBhvr>
                                      <p:to>
                                        <p:strVal val="visible"/>
                                      </p:to>
                                    </p:set>
                                    <p:animEffect transition="in" filter="fade">
                                      <p:cBhvr>
                                        <p:cTn id="24" dur="5000"/>
                                        <p:tgtEl>
                                          <p:spTgt spid="2057"/>
                                        </p:tgtEl>
                                      </p:cBhvr>
                                    </p:animEffect>
                                    <p:anim calcmode="lin" valueType="num">
                                      <p:cBhvr>
                                        <p:cTn id="25" dur="5000" fill="hold"/>
                                        <p:tgtEl>
                                          <p:spTgt spid="2057"/>
                                        </p:tgtEl>
                                        <p:attrNameLst>
                                          <p:attrName>ppt_w</p:attrName>
                                        </p:attrNameLst>
                                      </p:cBhvr>
                                      <p:tavLst>
                                        <p:tav tm="0" fmla="#ppt_w*sin(2.5*pi*$)">
                                          <p:val>
                                            <p:fltVal val="0"/>
                                          </p:val>
                                        </p:tav>
                                        <p:tav tm="100000">
                                          <p:val>
                                            <p:fltVal val="1"/>
                                          </p:val>
                                        </p:tav>
                                      </p:tavLst>
                                    </p:anim>
                                    <p:anim calcmode="lin" valueType="num">
                                      <p:cBhvr>
                                        <p:cTn id="26" dur="5000" fill="hold"/>
                                        <p:tgtEl>
                                          <p:spTgt spid="2057"/>
                                        </p:tgtEl>
                                        <p:attrNameLst>
                                          <p:attrName>ppt_h</p:attrName>
                                        </p:attrNameLst>
                                      </p:cBhvr>
                                      <p:tavLst>
                                        <p:tav tm="0">
                                          <p:val>
                                            <p:strVal val="#ppt_h"/>
                                          </p:val>
                                        </p:tav>
                                        <p:tav tm="100000">
                                          <p:val>
                                            <p:strVal val="#ppt_h"/>
                                          </p:val>
                                        </p:tav>
                                      </p:tavLst>
                                    </p:anim>
                                  </p:childTnLst>
                                </p:cTn>
                              </p:par>
                              <p:par>
                                <p:cTn id="27" presetID="45" presetClass="entr" presetSubtype="0" repeatCount="indefinite" fill="hold" nodeType="withEffect">
                                  <p:stCondLst>
                                    <p:cond delay="0"/>
                                  </p:stCondLst>
                                  <p:endCondLst>
                                    <p:cond evt="onNext" delay="0">
                                      <p:tgtEl>
                                        <p:sldTgt/>
                                      </p:tgtEl>
                                    </p:cond>
                                  </p:endCondLst>
                                  <p:childTnLst>
                                    <p:set>
                                      <p:cBhvr>
                                        <p:cTn id="28" dur="1" fill="hold">
                                          <p:stCondLst>
                                            <p:cond delay="0"/>
                                          </p:stCondLst>
                                        </p:cTn>
                                        <p:tgtEl>
                                          <p:spTgt spid="2060"/>
                                        </p:tgtEl>
                                        <p:attrNameLst>
                                          <p:attrName>style.visibility</p:attrName>
                                        </p:attrNameLst>
                                      </p:cBhvr>
                                      <p:to>
                                        <p:strVal val="visible"/>
                                      </p:to>
                                    </p:set>
                                    <p:animEffect transition="in" filter="fade">
                                      <p:cBhvr>
                                        <p:cTn id="29" dur="5000"/>
                                        <p:tgtEl>
                                          <p:spTgt spid="2060"/>
                                        </p:tgtEl>
                                      </p:cBhvr>
                                    </p:animEffect>
                                    <p:anim calcmode="lin" valueType="num">
                                      <p:cBhvr>
                                        <p:cTn id="30" dur="5000" fill="hold"/>
                                        <p:tgtEl>
                                          <p:spTgt spid="2060"/>
                                        </p:tgtEl>
                                        <p:attrNameLst>
                                          <p:attrName>ppt_w</p:attrName>
                                        </p:attrNameLst>
                                      </p:cBhvr>
                                      <p:tavLst>
                                        <p:tav tm="0" fmla="#ppt_w*sin(2.5*pi*$)">
                                          <p:val>
                                            <p:fltVal val="0"/>
                                          </p:val>
                                        </p:tav>
                                        <p:tav tm="100000">
                                          <p:val>
                                            <p:fltVal val="1"/>
                                          </p:val>
                                        </p:tav>
                                      </p:tavLst>
                                    </p:anim>
                                    <p:anim calcmode="lin" valueType="num">
                                      <p:cBhvr>
                                        <p:cTn id="31" dur="5000" fill="hold"/>
                                        <p:tgtEl>
                                          <p:spTgt spid="2060"/>
                                        </p:tgtEl>
                                        <p:attrNameLst>
                                          <p:attrName>ppt_h</p:attrName>
                                        </p:attrNameLst>
                                      </p:cBhvr>
                                      <p:tavLst>
                                        <p:tav tm="0">
                                          <p:val>
                                            <p:strVal val="#ppt_h"/>
                                          </p:val>
                                        </p:tav>
                                        <p:tav tm="100000">
                                          <p:val>
                                            <p:strVal val="#ppt_h"/>
                                          </p:val>
                                        </p:tav>
                                      </p:tavLst>
                                    </p:anim>
                                  </p:childTnLst>
                                </p:cTn>
                              </p:par>
                              <p:par>
                                <p:cTn id="32" presetID="45" presetClass="entr" presetSubtype="0" repeatCount="indefinite" fill="hold" nodeType="withEffect">
                                  <p:stCondLst>
                                    <p:cond delay="0"/>
                                  </p:stCondLst>
                                  <p:endCondLst>
                                    <p:cond evt="onNext" delay="0">
                                      <p:tgtEl>
                                        <p:sldTgt/>
                                      </p:tgtEl>
                                    </p:cond>
                                  </p:endCondLst>
                                  <p:childTnLst>
                                    <p:set>
                                      <p:cBhvr>
                                        <p:cTn id="33" dur="1" fill="hold">
                                          <p:stCondLst>
                                            <p:cond delay="0"/>
                                          </p:stCondLst>
                                        </p:cTn>
                                        <p:tgtEl>
                                          <p:spTgt spid="2056"/>
                                        </p:tgtEl>
                                        <p:attrNameLst>
                                          <p:attrName>style.visibility</p:attrName>
                                        </p:attrNameLst>
                                      </p:cBhvr>
                                      <p:to>
                                        <p:strVal val="visible"/>
                                      </p:to>
                                    </p:set>
                                    <p:animEffect transition="in" filter="fade">
                                      <p:cBhvr>
                                        <p:cTn id="34" dur="5000"/>
                                        <p:tgtEl>
                                          <p:spTgt spid="2056"/>
                                        </p:tgtEl>
                                      </p:cBhvr>
                                    </p:animEffect>
                                    <p:anim calcmode="lin" valueType="num">
                                      <p:cBhvr>
                                        <p:cTn id="35" dur="5000" fill="hold"/>
                                        <p:tgtEl>
                                          <p:spTgt spid="2056"/>
                                        </p:tgtEl>
                                        <p:attrNameLst>
                                          <p:attrName>ppt_w</p:attrName>
                                        </p:attrNameLst>
                                      </p:cBhvr>
                                      <p:tavLst>
                                        <p:tav tm="0" fmla="#ppt_w*sin(2.5*pi*$)">
                                          <p:val>
                                            <p:fltVal val="0"/>
                                          </p:val>
                                        </p:tav>
                                        <p:tav tm="100000">
                                          <p:val>
                                            <p:fltVal val="1"/>
                                          </p:val>
                                        </p:tav>
                                      </p:tavLst>
                                    </p:anim>
                                    <p:anim calcmode="lin" valueType="num">
                                      <p:cBhvr>
                                        <p:cTn id="36" dur="5000" fill="hold"/>
                                        <p:tgtEl>
                                          <p:spTgt spid="2056"/>
                                        </p:tgtEl>
                                        <p:attrNameLst>
                                          <p:attrName>ppt_h</p:attrName>
                                        </p:attrNameLst>
                                      </p:cBhvr>
                                      <p:tavLst>
                                        <p:tav tm="0">
                                          <p:val>
                                            <p:strVal val="#ppt_h"/>
                                          </p:val>
                                        </p:tav>
                                        <p:tav tm="100000">
                                          <p:val>
                                            <p:strVal val="#ppt_h"/>
                                          </p:val>
                                        </p:tav>
                                      </p:tavLst>
                                    </p:anim>
                                  </p:childTnLst>
                                </p:cTn>
                              </p:par>
                              <p:par>
                                <p:cTn id="37" presetID="45" presetClass="entr" presetSubtype="0" repeatCount="indefinite" fill="hold" nodeType="withEffect">
                                  <p:stCondLst>
                                    <p:cond delay="0"/>
                                  </p:stCondLst>
                                  <p:endCondLst>
                                    <p:cond evt="onNext" delay="0">
                                      <p:tgtEl>
                                        <p:sldTgt/>
                                      </p:tgtEl>
                                    </p:cond>
                                  </p:endCondLst>
                                  <p:childTnLst>
                                    <p:set>
                                      <p:cBhvr>
                                        <p:cTn id="38" dur="1" fill="hold">
                                          <p:stCondLst>
                                            <p:cond delay="0"/>
                                          </p:stCondLst>
                                        </p:cTn>
                                        <p:tgtEl>
                                          <p:spTgt spid="2059"/>
                                        </p:tgtEl>
                                        <p:attrNameLst>
                                          <p:attrName>style.visibility</p:attrName>
                                        </p:attrNameLst>
                                      </p:cBhvr>
                                      <p:to>
                                        <p:strVal val="visible"/>
                                      </p:to>
                                    </p:set>
                                    <p:animEffect transition="in" filter="fade">
                                      <p:cBhvr>
                                        <p:cTn id="39" dur="5000"/>
                                        <p:tgtEl>
                                          <p:spTgt spid="2059"/>
                                        </p:tgtEl>
                                      </p:cBhvr>
                                    </p:animEffect>
                                    <p:anim calcmode="lin" valueType="num">
                                      <p:cBhvr>
                                        <p:cTn id="40" dur="5000" fill="hold"/>
                                        <p:tgtEl>
                                          <p:spTgt spid="2059"/>
                                        </p:tgtEl>
                                        <p:attrNameLst>
                                          <p:attrName>ppt_w</p:attrName>
                                        </p:attrNameLst>
                                      </p:cBhvr>
                                      <p:tavLst>
                                        <p:tav tm="0" fmla="#ppt_w*sin(2.5*pi*$)">
                                          <p:val>
                                            <p:fltVal val="0"/>
                                          </p:val>
                                        </p:tav>
                                        <p:tav tm="100000">
                                          <p:val>
                                            <p:fltVal val="1"/>
                                          </p:val>
                                        </p:tav>
                                      </p:tavLst>
                                    </p:anim>
                                    <p:anim calcmode="lin" valueType="num">
                                      <p:cBhvr>
                                        <p:cTn id="41" dur="5000" fill="hold"/>
                                        <p:tgtEl>
                                          <p:spTgt spid="2059"/>
                                        </p:tgtEl>
                                        <p:attrNameLst>
                                          <p:attrName>ppt_h</p:attrName>
                                        </p:attrNameLst>
                                      </p:cBhvr>
                                      <p:tavLst>
                                        <p:tav tm="0">
                                          <p:val>
                                            <p:strVal val="#ppt_h"/>
                                          </p:val>
                                        </p:tav>
                                        <p:tav tm="100000">
                                          <p:val>
                                            <p:strVal val="#ppt_h"/>
                                          </p:val>
                                        </p:tav>
                                      </p:tavLst>
                                    </p:anim>
                                  </p:childTnLst>
                                </p:cTn>
                              </p:par>
                              <p:par>
                                <p:cTn id="42" presetID="45" presetClass="entr" presetSubtype="0" repeatCount="indefinite" fill="hold" nodeType="withEffect">
                                  <p:stCondLst>
                                    <p:cond delay="0"/>
                                  </p:stCondLst>
                                  <p:endCondLst>
                                    <p:cond evt="onNext" delay="0">
                                      <p:tgtEl>
                                        <p:sldTgt/>
                                      </p:tgtEl>
                                    </p:cond>
                                  </p:endCondLst>
                                  <p:childTnLst>
                                    <p:set>
                                      <p:cBhvr>
                                        <p:cTn id="43" dur="1" fill="hold">
                                          <p:stCondLst>
                                            <p:cond delay="0"/>
                                          </p:stCondLst>
                                        </p:cTn>
                                        <p:tgtEl>
                                          <p:spTgt spid="2058"/>
                                        </p:tgtEl>
                                        <p:attrNameLst>
                                          <p:attrName>style.visibility</p:attrName>
                                        </p:attrNameLst>
                                      </p:cBhvr>
                                      <p:to>
                                        <p:strVal val="visible"/>
                                      </p:to>
                                    </p:set>
                                    <p:animEffect transition="in" filter="fade">
                                      <p:cBhvr>
                                        <p:cTn id="44" dur="5000"/>
                                        <p:tgtEl>
                                          <p:spTgt spid="2058"/>
                                        </p:tgtEl>
                                      </p:cBhvr>
                                    </p:animEffect>
                                    <p:anim calcmode="lin" valueType="num">
                                      <p:cBhvr>
                                        <p:cTn id="45" dur="5000" fill="hold"/>
                                        <p:tgtEl>
                                          <p:spTgt spid="2058"/>
                                        </p:tgtEl>
                                        <p:attrNameLst>
                                          <p:attrName>ppt_w</p:attrName>
                                        </p:attrNameLst>
                                      </p:cBhvr>
                                      <p:tavLst>
                                        <p:tav tm="0" fmla="#ppt_w*sin(2.5*pi*$)">
                                          <p:val>
                                            <p:fltVal val="0"/>
                                          </p:val>
                                        </p:tav>
                                        <p:tav tm="100000">
                                          <p:val>
                                            <p:fltVal val="1"/>
                                          </p:val>
                                        </p:tav>
                                      </p:tavLst>
                                    </p:anim>
                                    <p:anim calcmode="lin" valueType="num">
                                      <p:cBhvr>
                                        <p:cTn id="46" dur="5000" fill="hold"/>
                                        <p:tgtEl>
                                          <p:spTgt spid="2058"/>
                                        </p:tgtEl>
                                        <p:attrNameLst>
                                          <p:attrName>ppt_h</p:attrName>
                                        </p:attrNameLst>
                                      </p:cBhvr>
                                      <p:tavLst>
                                        <p:tav tm="0">
                                          <p:val>
                                            <p:strVal val="#ppt_h"/>
                                          </p:val>
                                        </p:tav>
                                        <p:tav tm="100000">
                                          <p:val>
                                            <p:strVal val="#ppt_h"/>
                                          </p:val>
                                        </p:tav>
                                      </p:tavLst>
                                    </p:anim>
                                  </p:childTnLst>
                                </p:cTn>
                              </p:par>
                              <p:par>
                                <p:cTn id="47" presetID="45" presetClass="entr" presetSubtype="0" repeatCount="indefinite" fill="hold" nodeType="withEffect">
                                  <p:stCondLst>
                                    <p:cond delay="0"/>
                                  </p:stCondLst>
                                  <p:endCondLst>
                                    <p:cond evt="onNext" delay="0">
                                      <p:tgtEl>
                                        <p:sldTgt/>
                                      </p:tgtEl>
                                    </p:cond>
                                  </p:endCondLst>
                                  <p:childTnLst>
                                    <p:set>
                                      <p:cBhvr>
                                        <p:cTn id="48" dur="1" fill="hold">
                                          <p:stCondLst>
                                            <p:cond delay="0"/>
                                          </p:stCondLst>
                                        </p:cTn>
                                        <p:tgtEl>
                                          <p:spTgt spid="2061"/>
                                        </p:tgtEl>
                                        <p:attrNameLst>
                                          <p:attrName>style.visibility</p:attrName>
                                        </p:attrNameLst>
                                      </p:cBhvr>
                                      <p:to>
                                        <p:strVal val="visible"/>
                                      </p:to>
                                    </p:set>
                                    <p:animEffect transition="in" filter="fade">
                                      <p:cBhvr>
                                        <p:cTn id="49" dur="5000"/>
                                        <p:tgtEl>
                                          <p:spTgt spid="2061"/>
                                        </p:tgtEl>
                                      </p:cBhvr>
                                    </p:animEffect>
                                    <p:anim calcmode="lin" valueType="num">
                                      <p:cBhvr>
                                        <p:cTn id="50" dur="5000" fill="hold"/>
                                        <p:tgtEl>
                                          <p:spTgt spid="2061"/>
                                        </p:tgtEl>
                                        <p:attrNameLst>
                                          <p:attrName>ppt_w</p:attrName>
                                        </p:attrNameLst>
                                      </p:cBhvr>
                                      <p:tavLst>
                                        <p:tav tm="0" fmla="#ppt_w*sin(2.5*pi*$)">
                                          <p:val>
                                            <p:fltVal val="0"/>
                                          </p:val>
                                        </p:tav>
                                        <p:tav tm="100000">
                                          <p:val>
                                            <p:fltVal val="1"/>
                                          </p:val>
                                        </p:tav>
                                      </p:tavLst>
                                    </p:anim>
                                    <p:anim calcmode="lin" valueType="num">
                                      <p:cBhvr>
                                        <p:cTn id="51" dur="5000" fill="hold"/>
                                        <p:tgtEl>
                                          <p:spTgt spid="2061"/>
                                        </p:tgtEl>
                                        <p:attrNameLst>
                                          <p:attrName>ppt_h</p:attrName>
                                        </p:attrNameLst>
                                      </p:cBhvr>
                                      <p:tavLst>
                                        <p:tav tm="0">
                                          <p:val>
                                            <p:strVal val="#ppt_h"/>
                                          </p:val>
                                        </p:tav>
                                        <p:tav tm="100000">
                                          <p:val>
                                            <p:strVal val="#ppt_h"/>
                                          </p:val>
                                        </p:tav>
                                      </p:tavLst>
                                    </p:anim>
                                  </p:childTnLst>
                                </p:cTn>
                              </p:par>
                              <p:par>
                                <p:cTn id="52" presetID="45" presetClass="entr" presetSubtype="0" repeatCount="indefinite" fill="hold" nodeType="withEffect">
                                  <p:stCondLst>
                                    <p:cond delay="0"/>
                                  </p:stCondLst>
                                  <p:endCondLst>
                                    <p:cond evt="onNext" delay="0">
                                      <p:tgtEl>
                                        <p:sldTgt/>
                                      </p:tgtEl>
                                    </p:cond>
                                  </p:endCondLst>
                                  <p:childTnLst>
                                    <p:set>
                                      <p:cBhvr>
                                        <p:cTn id="53" dur="1" fill="hold">
                                          <p:stCondLst>
                                            <p:cond delay="0"/>
                                          </p:stCondLst>
                                        </p:cTn>
                                        <p:tgtEl>
                                          <p:spTgt spid="2062"/>
                                        </p:tgtEl>
                                        <p:attrNameLst>
                                          <p:attrName>style.visibility</p:attrName>
                                        </p:attrNameLst>
                                      </p:cBhvr>
                                      <p:to>
                                        <p:strVal val="visible"/>
                                      </p:to>
                                    </p:set>
                                    <p:animEffect transition="in" filter="fade">
                                      <p:cBhvr>
                                        <p:cTn id="54" dur="5000"/>
                                        <p:tgtEl>
                                          <p:spTgt spid="2062"/>
                                        </p:tgtEl>
                                      </p:cBhvr>
                                    </p:animEffect>
                                    <p:anim calcmode="lin" valueType="num">
                                      <p:cBhvr>
                                        <p:cTn id="55" dur="5000" fill="hold"/>
                                        <p:tgtEl>
                                          <p:spTgt spid="2062"/>
                                        </p:tgtEl>
                                        <p:attrNameLst>
                                          <p:attrName>ppt_w</p:attrName>
                                        </p:attrNameLst>
                                      </p:cBhvr>
                                      <p:tavLst>
                                        <p:tav tm="0" fmla="#ppt_w*sin(2.5*pi*$)">
                                          <p:val>
                                            <p:fltVal val="0"/>
                                          </p:val>
                                        </p:tav>
                                        <p:tav tm="100000">
                                          <p:val>
                                            <p:fltVal val="1"/>
                                          </p:val>
                                        </p:tav>
                                      </p:tavLst>
                                    </p:anim>
                                    <p:anim calcmode="lin" valueType="num">
                                      <p:cBhvr>
                                        <p:cTn id="56" dur="5000" fill="hold"/>
                                        <p:tgtEl>
                                          <p:spTgt spid="2062"/>
                                        </p:tgtEl>
                                        <p:attrNameLst>
                                          <p:attrName>ppt_h</p:attrName>
                                        </p:attrNameLst>
                                      </p:cBhvr>
                                      <p:tavLst>
                                        <p:tav tm="0">
                                          <p:val>
                                            <p:strVal val="#ppt_h"/>
                                          </p:val>
                                        </p:tav>
                                        <p:tav tm="100000">
                                          <p:val>
                                            <p:strVal val="#ppt_h"/>
                                          </p:val>
                                        </p:tav>
                                      </p:tavLst>
                                    </p:anim>
                                  </p:childTnLst>
                                </p:cTn>
                              </p:par>
                              <p:par>
                                <p:cTn id="57" presetID="23" presetClass="entr" presetSubtype="16" fill="hold" nodeType="withEffect">
                                  <p:stCondLst>
                                    <p:cond delay="2000"/>
                                  </p:stCondLst>
                                  <p:childTnLst>
                                    <p:set>
                                      <p:cBhvr>
                                        <p:cTn id="58" dur="1" fill="hold">
                                          <p:stCondLst>
                                            <p:cond delay="0"/>
                                          </p:stCondLst>
                                        </p:cTn>
                                        <p:tgtEl>
                                          <p:spTgt spid="2051"/>
                                        </p:tgtEl>
                                        <p:attrNameLst>
                                          <p:attrName>style.visibility</p:attrName>
                                        </p:attrNameLst>
                                      </p:cBhvr>
                                      <p:to>
                                        <p:strVal val="visible"/>
                                      </p:to>
                                    </p:set>
                                    <p:anim calcmode="lin" valueType="num">
                                      <p:cBhvr>
                                        <p:cTn id="59" dur="500" fill="hold"/>
                                        <p:tgtEl>
                                          <p:spTgt spid="2051"/>
                                        </p:tgtEl>
                                        <p:attrNameLst>
                                          <p:attrName>ppt_w</p:attrName>
                                        </p:attrNameLst>
                                      </p:cBhvr>
                                      <p:tavLst>
                                        <p:tav tm="0">
                                          <p:val>
                                            <p:fltVal val="0"/>
                                          </p:val>
                                        </p:tav>
                                        <p:tav tm="100000">
                                          <p:val>
                                            <p:strVal val="#ppt_w"/>
                                          </p:val>
                                        </p:tav>
                                      </p:tavLst>
                                    </p:anim>
                                    <p:anim calcmode="lin" valueType="num">
                                      <p:cBhvr>
                                        <p:cTn id="60" dur="500" fill="hold"/>
                                        <p:tgtEl>
                                          <p:spTgt spid="2051"/>
                                        </p:tgtEl>
                                        <p:attrNameLst>
                                          <p:attrName>ppt_h</p:attrName>
                                        </p:attrNameLst>
                                      </p:cBhvr>
                                      <p:tavLst>
                                        <p:tav tm="0">
                                          <p:val>
                                            <p:fltVal val="0"/>
                                          </p:val>
                                        </p:tav>
                                        <p:tav tm="100000">
                                          <p:val>
                                            <p:strVal val="#ppt_h"/>
                                          </p:val>
                                        </p:tav>
                                      </p:tavLst>
                                    </p:anim>
                                  </p:childTnLst>
                                </p:cTn>
                              </p:par>
                              <p:par>
                                <p:cTn id="61" presetID="23" presetClass="entr" presetSubtype="16" fill="hold" nodeType="withEffect">
                                  <p:stCondLst>
                                    <p:cond delay="2000"/>
                                  </p:stCondLst>
                                  <p:childTnLst>
                                    <p:set>
                                      <p:cBhvr>
                                        <p:cTn id="62" dur="1" fill="hold">
                                          <p:stCondLst>
                                            <p:cond delay="0"/>
                                          </p:stCondLst>
                                        </p:cTn>
                                        <p:tgtEl>
                                          <p:spTgt spid="14">
                                            <p:txEl>
                                              <p:pRg st="0" end="0"/>
                                            </p:txEl>
                                          </p:spTgt>
                                        </p:tgtEl>
                                        <p:attrNameLst>
                                          <p:attrName>style.visibility</p:attrName>
                                        </p:attrNameLst>
                                      </p:cBhvr>
                                      <p:to>
                                        <p:strVal val="visible"/>
                                      </p:to>
                                    </p:set>
                                    <p:anim calcmode="lin" valueType="num">
                                      <p:cBhvr>
                                        <p:cTn id="63"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64" dur="500" fill="hold"/>
                                        <p:tgtEl>
                                          <p:spTgt spid="14">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436095" y="5622794"/>
            <a:ext cx="3682037" cy="1203185"/>
          </a:xfrm>
          <a:prstGeom prst="rect">
            <a:avLst/>
          </a:prstGeom>
          <a:noFill/>
          <a:ln>
            <a:noFill/>
          </a:ln>
          <a:effectLst>
            <a:glow rad="127000">
              <a:schemeClr val="accent1">
                <a:alpha val="0"/>
              </a:schemeClr>
            </a:glow>
          </a:effectLst>
          <a:scene3d>
            <a:camera prst="orthographicFront"/>
            <a:lightRig rig="glow" dir="t"/>
          </a:scene3d>
          <a:sp3d prstMaterial="flat">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re 1"/>
          <p:cNvSpPr>
            <a:spLocks noGrp="1"/>
          </p:cNvSpPr>
          <p:nvPr>
            <p:ph type="ctrTitle"/>
          </p:nvPr>
        </p:nvSpPr>
        <p:spPr/>
        <p:txBody>
          <a:bodyPr/>
          <a:lstStyle/>
          <a:p>
            <a:r>
              <a:rPr lang="fr-FR" dirty="0" smtClean="0">
                <a:latin typeface="Brush Script MT" pitchFamily="66" charset="0"/>
              </a:rPr>
              <a:t>And </a:t>
            </a:r>
            <a:r>
              <a:rPr lang="fr-FR" dirty="0" err="1" smtClean="0">
                <a:latin typeface="Brush Script MT" pitchFamily="66" charset="0"/>
              </a:rPr>
              <a:t>Many</a:t>
            </a:r>
            <a:r>
              <a:rPr lang="fr-FR" dirty="0" smtClean="0">
                <a:latin typeface="Brush Script MT" pitchFamily="66" charset="0"/>
              </a:rPr>
              <a:t> </a:t>
            </a:r>
            <a:r>
              <a:rPr lang="fr-FR" dirty="0" err="1" smtClean="0">
                <a:latin typeface="Brush Script MT" pitchFamily="66" charset="0"/>
              </a:rPr>
              <a:t>Others</a:t>
            </a:r>
            <a:r>
              <a:rPr lang="fr-FR" dirty="0" smtClean="0">
                <a:latin typeface="Brush Script MT" pitchFamily="66" charset="0"/>
              </a:rPr>
              <a:t> </a:t>
            </a:r>
            <a:r>
              <a:rPr lang="fr-FR" dirty="0" err="1" smtClean="0">
                <a:latin typeface="Brush Script MT" pitchFamily="66" charset="0"/>
              </a:rPr>
              <a:t>Activities</a:t>
            </a:r>
            <a:endParaRPr lang="fr-FR" dirty="0">
              <a:latin typeface="Brush Script MT" pitchFamily="66" charset="0"/>
            </a:endParaRPr>
          </a:p>
        </p:txBody>
      </p:sp>
      <p:sp>
        <p:nvSpPr>
          <p:cNvPr id="3" name="Sous-titre 2"/>
          <p:cNvSpPr>
            <a:spLocks noGrp="1"/>
          </p:cNvSpPr>
          <p:nvPr>
            <p:ph type="subTitle" idx="1"/>
          </p:nvPr>
        </p:nvSpPr>
        <p:spPr>
          <a:xfrm>
            <a:off x="1432560" y="1850064"/>
            <a:ext cx="7406640" cy="3667168"/>
          </a:xfrm>
        </p:spPr>
        <p:txBody>
          <a:bodyPr>
            <a:normAutofit/>
          </a:bodyPr>
          <a:lstStyle/>
          <a:p>
            <a:pPr marL="484632" lvl="0" indent="-457200">
              <a:buClr>
                <a:srgbClr val="3891A7"/>
              </a:buClr>
              <a:buBlip>
                <a:blip r:embed="rId6"/>
              </a:buBlip>
            </a:pPr>
            <a:r>
              <a:rPr lang="fr-FR" cap="small" dirty="0" smtClean="0">
                <a:solidFill>
                  <a:srgbClr val="4F271C">
                    <a:shade val="30000"/>
                    <a:satMod val="150000"/>
                  </a:srgbClr>
                </a:solidFill>
              </a:rPr>
              <a:t>Water </a:t>
            </a:r>
            <a:r>
              <a:rPr lang="fr-FR" cap="small" dirty="0">
                <a:solidFill>
                  <a:srgbClr val="4F271C">
                    <a:shade val="30000"/>
                    <a:satMod val="150000"/>
                  </a:srgbClr>
                </a:solidFill>
              </a:rPr>
              <a:t>sport :</a:t>
            </a:r>
          </a:p>
          <a:p>
            <a:pPr lvl="0">
              <a:buClr>
                <a:srgbClr val="3891A7"/>
              </a:buClr>
            </a:pPr>
            <a:r>
              <a:rPr lang="fr-FR" cap="small" dirty="0">
                <a:solidFill>
                  <a:srgbClr val="4F271C">
                    <a:shade val="30000"/>
                    <a:satMod val="150000"/>
                  </a:srgbClr>
                </a:solidFill>
              </a:rPr>
              <a:t>Speed boat and </a:t>
            </a:r>
            <a:r>
              <a:rPr lang="fr-FR" cap="small" dirty="0" err="1">
                <a:solidFill>
                  <a:srgbClr val="4F271C">
                    <a:shade val="30000"/>
                    <a:satMod val="150000"/>
                  </a:srgbClr>
                </a:solidFill>
              </a:rPr>
              <a:t>Jetski</a:t>
            </a:r>
            <a:endParaRPr lang="fr-FR" cap="small" dirty="0">
              <a:solidFill>
                <a:srgbClr val="4F271C">
                  <a:shade val="30000"/>
                  <a:satMod val="150000"/>
                </a:srgbClr>
              </a:solidFill>
            </a:endParaRPr>
          </a:p>
          <a:p>
            <a:pPr marL="484632" lvl="0" indent="-457200">
              <a:buClr>
                <a:srgbClr val="3891A7"/>
              </a:buClr>
              <a:buBlip>
                <a:blip r:embed="rId6"/>
              </a:buBlip>
            </a:pPr>
            <a:r>
              <a:rPr lang="fr-FR" cap="small" dirty="0" err="1">
                <a:solidFill>
                  <a:srgbClr val="4F271C">
                    <a:shade val="30000"/>
                    <a:satMod val="150000"/>
                  </a:srgbClr>
                </a:solidFill>
              </a:rPr>
              <a:t>Floating</a:t>
            </a:r>
            <a:r>
              <a:rPr lang="fr-FR" cap="small" dirty="0">
                <a:solidFill>
                  <a:srgbClr val="4F271C">
                    <a:shade val="30000"/>
                    <a:satMod val="150000"/>
                  </a:srgbClr>
                </a:solidFill>
              </a:rPr>
              <a:t> mini </a:t>
            </a:r>
            <a:r>
              <a:rPr lang="fr-FR" cap="small" dirty="0" smtClean="0">
                <a:solidFill>
                  <a:srgbClr val="4F271C">
                    <a:shade val="30000"/>
                    <a:satMod val="150000"/>
                  </a:srgbClr>
                </a:solidFill>
              </a:rPr>
              <a:t>restaurant</a:t>
            </a:r>
            <a:r>
              <a:rPr lang="fr-FR" cap="small" dirty="0">
                <a:solidFill>
                  <a:srgbClr val="4F271C">
                    <a:shade val="30000"/>
                    <a:satMod val="150000"/>
                  </a:srgbClr>
                </a:solidFill>
              </a:rPr>
              <a:t/>
            </a:r>
            <a:br>
              <a:rPr lang="fr-FR" cap="small" dirty="0">
                <a:solidFill>
                  <a:srgbClr val="4F271C">
                    <a:shade val="30000"/>
                    <a:satMod val="150000"/>
                  </a:srgbClr>
                </a:solidFill>
              </a:rPr>
            </a:br>
            <a:endParaRPr lang="fr-FR" cap="small" dirty="0">
              <a:solidFill>
                <a:srgbClr val="4F271C">
                  <a:shade val="30000"/>
                  <a:satMod val="150000"/>
                </a:srgbClr>
              </a:solidFill>
            </a:endParaRPr>
          </a:p>
          <a:p>
            <a:endParaRPr lang="fr-FR" cap="small" dirty="0"/>
          </a:p>
        </p:txBody>
      </p:sp>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40766">
            <a:off x="5200804" y="3239906"/>
            <a:ext cx="3707905" cy="2780929"/>
          </a:xfrm>
          <a:prstGeom prst="rect">
            <a:avLst/>
          </a:prstGeom>
          <a:ln w="127000">
            <a:solidFill>
              <a:schemeClr val="bg1"/>
            </a:solidFill>
          </a:ln>
          <a:effectLst>
            <a:outerShdw blurRad="101600" dist="38100" dir="2700000" sx="102000" sy="102000" algn="tl" rotWithShape="0">
              <a:prstClr val="black">
                <a:alpha val="49000"/>
              </a:prstClr>
            </a:outerShdw>
          </a:effectLst>
        </p:spPr>
      </p:pic>
      <p:pic>
        <p:nvPicPr>
          <p:cNvPr id="7" name="Imag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78975">
            <a:off x="1416577" y="3735941"/>
            <a:ext cx="3563888" cy="2672916"/>
          </a:xfrm>
          <a:prstGeom prst="rect">
            <a:avLst/>
          </a:prstGeom>
          <a:ln w="127000">
            <a:solidFill>
              <a:schemeClr val="bg1"/>
            </a:solidFill>
          </a:ln>
          <a:effectLst>
            <a:outerShdw blurRad="101600" dist="38100" dir="2700000" sx="102000" sy="102000" algn="tl" rotWithShape="0">
              <a:prstClr val="black">
                <a:alpha val="40000"/>
              </a:prstClr>
            </a:outerShdw>
          </a:effectLst>
        </p:spPr>
      </p:pic>
      <p:pic>
        <p:nvPicPr>
          <p:cNvPr id="4" name="Imag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344699">
            <a:off x="3278756" y="3259354"/>
            <a:ext cx="3998357" cy="2998768"/>
          </a:xfrm>
          <a:prstGeom prst="rect">
            <a:avLst/>
          </a:prstGeom>
          <a:ln w="127000">
            <a:solidFill>
              <a:schemeClr val="bg1"/>
            </a:solidFill>
          </a:ln>
          <a:effectLst>
            <a:outerShdw blurRad="101600" dist="38100" dir="2700000" sx="102000" sy="102000" algn="tl" rotWithShape="0">
              <a:prstClr val="black">
                <a:alpha val="40000"/>
              </a:prstClr>
            </a:outerShdw>
          </a:effec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31141215"/>
      </p:ext>
    </p:extLst>
  </p:cSld>
  <p:clrMapOvr>
    <a:masterClrMapping/>
  </p:clrMapOvr>
  <mc:AlternateContent xmlns:mc="http://schemas.openxmlformats.org/markup-compatibility/2006" xmlns:p14="http://schemas.microsoft.com/office/powerpoint/2010/main">
    <mc:Choice Requires="p14">
      <p:transition spd="med" p14:dur="700" advTm="7927">
        <p:fade/>
      </p:transition>
    </mc:Choice>
    <mc:Fallback xmlns="">
      <p:transition spd="med" advTm="79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par>
                          <p:cTn id="26" fill="hold">
                            <p:stCondLst>
                              <p:cond delay="2500"/>
                            </p:stCondLst>
                            <p:childTnLst>
                              <p:par>
                                <p:cTn id="27" presetID="31"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fltVal val="0"/>
                                          </p:val>
                                        </p:tav>
                                        <p:tav tm="100000">
                                          <p:val>
                                            <p:strVal val="#ppt_w"/>
                                          </p:val>
                                        </p:tav>
                                      </p:tavLst>
                                    </p:anim>
                                    <p:anim calcmode="lin" valueType="num">
                                      <p:cBhvr>
                                        <p:cTn id="30" dur="1000" fill="hold"/>
                                        <p:tgtEl>
                                          <p:spTgt spid="6"/>
                                        </p:tgtEl>
                                        <p:attrNameLst>
                                          <p:attrName>ppt_h</p:attrName>
                                        </p:attrNameLst>
                                      </p:cBhvr>
                                      <p:tavLst>
                                        <p:tav tm="0">
                                          <p:val>
                                            <p:fltVal val="0"/>
                                          </p:val>
                                        </p:tav>
                                        <p:tav tm="100000">
                                          <p:val>
                                            <p:strVal val="#ppt_h"/>
                                          </p:val>
                                        </p:tav>
                                      </p:tavLst>
                                    </p:anim>
                                    <p:anim calcmode="lin" valueType="num">
                                      <p:cBhvr>
                                        <p:cTn id="31" dur="1000" fill="hold"/>
                                        <p:tgtEl>
                                          <p:spTgt spid="6"/>
                                        </p:tgtEl>
                                        <p:attrNameLst>
                                          <p:attrName>style.rotation</p:attrName>
                                        </p:attrNameLst>
                                      </p:cBhvr>
                                      <p:tavLst>
                                        <p:tav tm="0">
                                          <p:val>
                                            <p:fltVal val="90"/>
                                          </p:val>
                                        </p:tav>
                                        <p:tav tm="100000">
                                          <p:val>
                                            <p:fltVal val="0"/>
                                          </p:val>
                                        </p:tav>
                                      </p:tavLst>
                                    </p:anim>
                                    <p:animEffect transition="in" filter="fade">
                                      <p:cBhvr>
                                        <p:cTn id="32" dur="1000"/>
                                        <p:tgtEl>
                                          <p:spTgt spid="6"/>
                                        </p:tgtEl>
                                      </p:cBhvr>
                                    </p:animEffect>
                                  </p:childTnLst>
                                </p:cTn>
                              </p:par>
                            </p:childTnLst>
                          </p:cTn>
                        </p:par>
                        <p:par>
                          <p:cTn id="33" fill="hold">
                            <p:stCondLst>
                              <p:cond delay="3500"/>
                            </p:stCondLst>
                            <p:childTnLst>
                              <p:par>
                                <p:cTn id="34" presetID="31"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1000" fill="hold"/>
                                        <p:tgtEl>
                                          <p:spTgt spid="4"/>
                                        </p:tgtEl>
                                        <p:attrNameLst>
                                          <p:attrName>ppt_w</p:attrName>
                                        </p:attrNameLst>
                                      </p:cBhvr>
                                      <p:tavLst>
                                        <p:tav tm="0">
                                          <p:val>
                                            <p:fltVal val="0"/>
                                          </p:val>
                                        </p:tav>
                                        <p:tav tm="100000">
                                          <p:val>
                                            <p:strVal val="#ppt_w"/>
                                          </p:val>
                                        </p:tav>
                                      </p:tavLst>
                                    </p:anim>
                                    <p:anim calcmode="lin" valueType="num">
                                      <p:cBhvr>
                                        <p:cTn id="37" dur="1000" fill="hold"/>
                                        <p:tgtEl>
                                          <p:spTgt spid="4"/>
                                        </p:tgtEl>
                                        <p:attrNameLst>
                                          <p:attrName>ppt_h</p:attrName>
                                        </p:attrNameLst>
                                      </p:cBhvr>
                                      <p:tavLst>
                                        <p:tav tm="0">
                                          <p:val>
                                            <p:fltVal val="0"/>
                                          </p:val>
                                        </p:tav>
                                        <p:tav tm="100000">
                                          <p:val>
                                            <p:strVal val="#ppt_h"/>
                                          </p:val>
                                        </p:tav>
                                      </p:tavLst>
                                    </p:anim>
                                    <p:anim calcmode="lin" valueType="num">
                                      <p:cBhvr>
                                        <p:cTn id="38" dur="1000" fill="hold"/>
                                        <p:tgtEl>
                                          <p:spTgt spid="4"/>
                                        </p:tgtEl>
                                        <p:attrNameLst>
                                          <p:attrName>style.rotation</p:attrName>
                                        </p:attrNameLst>
                                      </p:cBhvr>
                                      <p:tavLst>
                                        <p:tav tm="0">
                                          <p:val>
                                            <p:fltVal val="90"/>
                                          </p:val>
                                        </p:tav>
                                        <p:tav tm="100000">
                                          <p:val>
                                            <p:fltVal val="0"/>
                                          </p:val>
                                        </p:tav>
                                      </p:tavLst>
                                    </p:anim>
                                    <p:animEffect transition="in" filter="fade">
                                      <p:cBhvr>
                                        <p:cTn id="3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21000" r="9000"/>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latin typeface="Brush Script MT" pitchFamily="66" charset="0"/>
              </a:rPr>
              <a:t>And </a:t>
            </a:r>
            <a:r>
              <a:rPr lang="fr-FR" dirty="0" err="1" smtClean="0">
                <a:latin typeface="Brush Script MT" pitchFamily="66" charset="0"/>
              </a:rPr>
              <a:t>Many</a:t>
            </a:r>
            <a:r>
              <a:rPr lang="fr-FR" dirty="0" smtClean="0">
                <a:latin typeface="Brush Script MT" pitchFamily="66" charset="0"/>
              </a:rPr>
              <a:t> </a:t>
            </a:r>
            <a:r>
              <a:rPr lang="fr-FR" dirty="0" err="1" smtClean="0">
                <a:latin typeface="Brush Script MT" pitchFamily="66" charset="0"/>
              </a:rPr>
              <a:t>Others</a:t>
            </a:r>
            <a:r>
              <a:rPr lang="fr-FR" dirty="0" smtClean="0">
                <a:latin typeface="Brush Script MT" pitchFamily="66" charset="0"/>
              </a:rPr>
              <a:t> </a:t>
            </a:r>
            <a:r>
              <a:rPr lang="fr-FR" dirty="0" err="1" smtClean="0">
                <a:latin typeface="Brush Script MT" pitchFamily="66" charset="0"/>
              </a:rPr>
              <a:t>Activities</a:t>
            </a:r>
            <a:endParaRPr lang="fr-FR" dirty="0">
              <a:latin typeface="Brush Script MT" pitchFamily="66" charset="0"/>
            </a:endParaRPr>
          </a:p>
        </p:txBody>
      </p:sp>
      <p:sp>
        <p:nvSpPr>
          <p:cNvPr id="3" name="Sous-titre 2"/>
          <p:cNvSpPr>
            <a:spLocks noGrp="1"/>
          </p:cNvSpPr>
          <p:nvPr>
            <p:ph type="subTitle" idx="1"/>
          </p:nvPr>
        </p:nvSpPr>
        <p:spPr>
          <a:xfrm>
            <a:off x="1374750" y="1833386"/>
            <a:ext cx="7406640" cy="1752600"/>
          </a:xfrm>
        </p:spPr>
        <p:txBody>
          <a:bodyPr>
            <a:normAutofit/>
          </a:bodyPr>
          <a:lstStyle/>
          <a:p>
            <a:pPr marL="484632" indent="-457200">
              <a:buBlip>
                <a:blip r:embed="rId5"/>
              </a:buBlip>
            </a:pPr>
            <a:endParaRPr lang="fr-FR" dirty="0" smtClean="0"/>
          </a:p>
          <a:p>
            <a:pPr marL="484632" indent="-457200">
              <a:buBlip>
                <a:blip r:embed="rId5"/>
              </a:buBlip>
            </a:pPr>
            <a:r>
              <a:rPr lang="fr-FR" cap="small" dirty="0" err="1"/>
              <a:t>Swimming</a:t>
            </a:r>
            <a:r>
              <a:rPr lang="fr-FR" cap="small" dirty="0"/>
              <a:t> </a:t>
            </a:r>
            <a:r>
              <a:rPr lang="fr-FR" cap="small" dirty="0" smtClean="0"/>
              <a:t>Pool</a:t>
            </a:r>
            <a:br>
              <a:rPr lang="fr-FR" cap="small" dirty="0" smtClean="0"/>
            </a:br>
            <a:endParaRPr lang="fr-FR" cap="small" dirty="0"/>
          </a:p>
        </p:txBody>
      </p:sp>
      <p:pic>
        <p:nvPicPr>
          <p:cNvPr id="1030" name="Picture 6"/>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436095" y="5653779"/>
            <a:ext cx="3682037" cy="1203185"/>
          </a:xfrm>
          <a:prstGeom prst="rect">
            <a:avLst/>
          </a:prstGeom>
          <a:noFill/>
          <a:ln>
            <a:noFill/>
          </a:ln>
          <a:effectLst>
            <a:glow rad="127000">
              <a:schemeClr val="accent1">
                <a:alpha val="0"/>
              </a:schemeClr>
            </a:glow>
          </a:effectLst>
          <a:scene3d>
            <a:camera prst="orthographicFront"/>
            <a:lightRig rig="glow" dir="t"/>
          </a:scene3d>
          <a:sp3d prstMaterial="flat">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38849">
            <a:off x="4622408" y="2227741"/>
            <a:ext cx="3621988" cy="2716491"/>
          </a:xfrm>
          <a:prstGeom prst="rect">
            <a:avLst/>
          </a:prstGeom>
          <a:ln w="127000">
            <a:solidFill>
              <a:schemeClr val="bg1"/>
            </a:solidFill>
          </a:ln>
          <a:effectLst>
            <a:outerShdw blurRad="101600" dist="38100" dir="2700000" sx="102000" sy="102000" algn="tl" rotWithShape="0">
              <a:prstClr val="black">
                <a:alpha val="40000"/>
              </a:prstClr>
            </a:outerShdw>
          </a:effectLst>
        </p:spPr>
      </p:pic>
      <p:pic>
        <p:nvPicPr>
          <p:cNvPr id="12" name="Imag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697623">
            <a:off x="1730172" y="3675248"/>
            <a:ext cx="3512377" cy="2634283"/>
          </a:xfrm>
          <a:prstGeom prst="rect">
            <a:avLst/>
          </a:prstGeom>
          <a:ln w="127000">
            <a:solidFill>
              <a:schemeClr val="bg1"/>
            </a:solidFill>
          </a:ln>
          <a:effectLst>
            <a:outerShdw blurRad="101600" dist="38100" dir="2700000" sx="102000" sy="102000" algn="tl" rotWithShape="0">
              <a:prstClr val="black">
                <a:alpha val="40000"/>
              </a:prstClr>
            </a:outerShdw>
          </a:effectLst>
        </p:spPr>
      </p:pic>
      <p:pic>
        <p:nvPicPr>
          <p:cNvPr id="15" name="Imag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13425">
            <a:off x="2542298" y="3230716"/>
            <a:ext cx="3515883" cy="2636912"/>
          </a:xfrm>
          <a:prstGeom prst="rect">
            <a:avLst/>
          </a:prstGeom>
          <a:ln w="127000">
            <a:solidFill>
              <a:schemeClr val="bg1"/>
            </a:solidFill>
          </a:ln>
          <a:effectLst>
            <a:outerShdw blurRad="101600" dist="38100" dir="2700000" sx="102000" sy="102000" algn="tl" rotWithShape="0">
              <a:prstClr val="black">
                <a:alpha val="40000"/>
              </a:prstClr>
            </a:outerShdw>
          </a:effectLst>
        </p:spPr>
      </p:pic>
      <p:pic>
        <p:nvPicPr>
          <p:cNvPr id="17" name="Imag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54643">
            <a:off x="5322989" y="3719853"/>
            <a:ext cx="3515883" cy="2636912"/>
          </a:xfrm>
          <a:prstGeom prst="rect">
            <a:avLst/>
          </a:prstGeom>
          <a:ln w="127000">
            <a:solidFill>
              <a:schemeClr val="bg1"/>
            </a:solidFill>
          </a:ln>
          <a:effectLst>
            <a:outerShdw blurRad="101600" dist="38100" dir="2700000" sx="102000" sy="102000" algn="tl" rotWithShape="0">
              <a:schemeClr val="tx1">
                <a:alpha val="40000"/>
              </a:schemeClr>
            </a:outerShdw>
          </a:effec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0639283"/>
      </p:ext>
    </p:extLst>
  </p:cSld>
  <p:clrMapOvr>
    <a:masterClrMapping/>
  </p:clrMapOvr>
  <mc:AlternateContent xmlns:mc="http://schemas.openxmlformats.org/markup-compatibility/2006" xmlns:p14="http://schemas.microsoft.com/office/powerpoint/2010/main">
    <mc:Choice Requires="p14">
      <p:transition spd="med" p14:dur="700" advTm="6762">
        <p:fade/>
      </p:transition>
    </mc:Choice>
    <mc:Fallback xmlns="">
      <p:transition spd="med" advTm="67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23" presetClass="entr" presetSubtype="288"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strVal val="4/3*#ppt_w"/>
                                          </p:val>
                                        </p:tav>
                                        <p:tav tm="100000">
                                          <p:val>
                                            <p:strVal val="#ppt_w"/>
                                          </p:val>
                                        </p:tav>
                                      </p:tavLst>
                                    </p:anim>
                                    <p:anim calcmode="lin" valueType="num">
                                      <p:cBhvr>
                                        <p:cTn id="15" dur="500" fill="hold"/>
                                        <p:tgtEl>
                                          <p:spTgt spid="13"/>
                                        </p:tgtEl>
                                        <p:attrNameLst>
                                          <p:attrName>ppt_h</p:attrName>
                                        </p:attrNameLst>
                                      </p:cBhvr>
                                      <p:tavLst>
                                        <p:tav tm="0">
                                          <p:val>
                                            <p:strVal val="4/3*#ppt_h"/>
                                          </p:val>
                                        </p:tav>
                                        <p:tav tm="100000">
                                          <p:val>
                                            <p:strVal val="#ppt_h"/>
                                          </p:val>
                                        </p:tav>
                                      </p:tavLst>
                                    </p:anim>
                                  </p:childTnLst>
                                </p:cTn>
                              </p:par>
                            </p:childTnLst>
                          </p:cTn>
                        </p:par>
                        <p:par>
                          <p:cTn id="16" fill="hold">
                            <p:stCondLst>
                              <p:cond delay="1000"/>
                            </p:stCondLst>
                            <p:childTnLst>
                              <p:par>
                                <p:cTn id="17" presetID="23" presetClass="entr" presetSubtype="288"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strVal val="4/3*#ppt_w"/>
                                          </p:val>
                                        </p:tav>
                                        <p:tav tm="100000">
                                          <p:val>
                                            <p:strVal val="#ppt_w"/>
                                          </p:val>
                                        </p:tav>
                                      </p:tavLst>
                                    </p:anim>
                                    <p:anim calcmode="lin" valueType="num">
                                      <p:cBhvr>
                                        <p:cTn id="20" dur="500" fill="hold"/>
                                        <p:tgtEl>
                                          <p:spTgt spid="12"/>
                                        </p:tgtEl>
                                        <p:attrNameLst>
                                          <p:attrName>ppt_h</p:attrName>
                                        </p:attrNameLst>
                                      </p:cBhvr>
                                      <p:tavLst>
                                        <p:tav tm="0">
                                          <p:val>
                                            <p:strVal val="4/3*#ppt_h"/>
                                          </p:val>
                                        </p:tav>
                                        <p:tav tm="100000">
                                          <p:val>
                                            <p:strVal val="#ppt_h"/>
                                          </p:val>
                                        </p:tav>
                                      </p:tavLst>
                                    </p:anim>
                                  </p:childTnLst>
                                </p:cTn>
                              </p:par>
                            </p:childTnLst>
                          </p:cTn>
                        </p:par>
                        <p:par>
                          <p:cTn id="21" fill="hold">
                            <p:stCondLst>
                              <p:cond delay="1500"/>
                            </p:stCondLst>
                            <p:childTnLst>
                              <p:par>
                                <p:cTn id="22" presetID="23" presetClass="entr" presetSubtype="288" fill="hold" nodeType="afterEffect">
                                  <p:stCondLst>
                                    <p:cond delay="100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strVal val="4/3*#ppt_w"/>
                                          </p:val>
                                        </p:tav>
                                        <p:tav tm="100000">
                                          <p:val>
                                            <p:strVal val="#ppt_w"/>
                                          </p:val>
                                        </p:tav>
                                      </p:tavLst>
                                    </p:anim>
                                    <p:anim calcmode="lin" valueType="num">
                                      <p:cBhvr>
                                        <p:cTn id="25" dur="500" fill="hold"/>
                                        <p:tgtEl>
                                          <p:spTgt spid="15"/>
                                        </p:tgtEl>
                                        <p:attrNameLst>
                                          <p:attrName>ppt_h</p:attrName>
                                        </p:attrNameLst>
                                      </p:cBhvr>
                                      <p:tavLst>
                                        <p:tav tm="0">
                                          <p:val>
                                            <p:strVal val="4/3*#ppt_h"/>
                                          </p:val>
                                        </p:tav>
                                        <p:tav tm="100000">
                                          <p:val>
                                            <p:strVal val="#ppt_h"/>
                                          </p:val>
                                        </p:tav>
                                      </p:tavLst>
                                    </p:anim>
                                  </p:childTnLst>
                                </p:cTn>
                              </p:par>
                            </p:childTnLst>
                          </p:cTn>
                        </p:par>
                        <p:par>
                          <p:cTn id="26" fill="hold">
                            <p:stCondLst>
                              <p:cond delay="3000"/>
                            </p:stCondLst>
                            <p:childTnLst>
                              <p:par>
                                <p:cTn id="27" presetID="23" presetClass="entr" presetSubtype="288"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strVal val="4/3*#ppt_w"/>
                                          </p:val>
                                        </p:tav>
                                        <p:tav tm="100000">
                                          <p:val>
                                            <p:strVal val="#ppt_w"/>
                                          </p:val>
                                        </p:tav>
                                      </p:tavLst>
                                    </p:anim>
                                    <p:anim calcmode="lin" valueType="num">
                                      <p:cBhvr>
                                        <p:cTn id="30" dur="500" fill="hold"/>
                                        <p:tgtEl>
                                          <p:spTgt spid="1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latin typeface="Brush Script MT" pitchFamily="66" charset="0"/>
              </a:rPr>
              <a:t>And </a:t>
            </a:r>
            <a:r>
              <a:rPr lang="fr-FR" dirty="0" err="1" smtClean="0">
                <a:latin typeface="Brush Script MT" pitchFamily="66" charset="0"/>
              </a:rPr>
              <a:t>Many</a:t>
            </a:r>
            <a:r>
              <a:rPr lang="fr-FR" dirty="0" smtClean="0">
                <a:latin typeface="Brush Script MT" pitchFamily="66" charset="0"/>
              </a:rPr>
              <a:t> </a:t>
            </a:r>
            <a:r>
              <a:rPr lang="fr-FR" dirty="0" err="1" smtClean="0">
                <a:latin typeface="Brush Script MT" pitchFamily="66" charset="0"/>
              </a:rPr>
              <a:t>Others</a:t>
            </a:r>
            <a:r>
              <a:rPr lang="fr-FR" dirty="0" smtClean="0">
                <a:latin typeface="Brush Script MT" pitchFamily="66" charset="0"/>
              </a:rPr>
              <a:t> </a:t>
            </a:r>
            <a:r>
              <a:rPr lang="fr-FR" dirty="0" err="1" smtClean="0">
                <a:latin typeface="Brush Script MT" pitchFamily="66" charset="0"/>
              </a:rPr>
              <a:t>Activities</a:t>
            </a:r>
            <a:endParaRPr lang="fr-FR" dirty="0">
              <a:latin typeface="Brush Script MT" pitchFamily="66" charset="0"/>
            </a:endParaRPr>
          </a:p>
        </p:txBody>
      </p:sp>
      <p:sp>
        <p:nvSpPr>
          <p:cNvPr id="3" name="Sous-titre 2"/>
          <p:cNvSpPr>
            <a:spLocks noGrp="1"/>
          </p:cNvSpPr>
          <p:nvPr>
            <p:ph type="subTitle" idx="1"/>
          </p:nvPr>
        </p:nvSpPr>
        <p:spPr/>
        <p:txBody>
          <a:bodyPr>
            <a:normAutofit fontScale="92500" lnSpcReduction="20000"/>
          </a:bodyPr>
          <a:lstStyle/>
          <a:p>
            <a:pPr marL="484632" indent="-457200">
              <a:buBlip>
                <a:blip r:embed="rId6"/>
              </a:buBlip>
            </a:pPr>
            <a:r>
              <a:rPr lang="fr-FR" dirty="0" smtClean="0"/>
              <a:t>C</a:t>
            </a:r>
            <a:r>
              <a:rPr lang="fr-FR" cap="small" dirty="0" smtClean="0"/>
              <a:t>asino</a:t>
            </a:r>
            <a:r>
              <a:rPr lang="fr-FR" dirty="0" smtClean="0"/>
              <a:t> and </a:t>
            </a:r>
            <a:r>
              <a:rPr lang="fr-FR" dirty="0" err="1" smtClean="0"/>
              <a:t>G</a:t>
            </a:r>
            <a:r>
              <a:rPr lang="fr-FR" cap="small" dirty="0" err="1"/>
              <a:t>ames</a:t>
            </a:r>
            <a:r>
              <a:rPr lang="fr-FR" dirty="0" smtClean="0"/>
              <a:t> :</a:t>
            </a:r>
          </a:p>
          <a:p>
            <a:pPr marL="484632" indent="-457200">
              <a:buBlip>
                <a:blip r:embed="rId6"/>
              </a:buBlip>
            </a:pPr>
            <a:r>
              <a:rPr lang="fr-FR" dirty="0" err="1" smtClean="0"/>
              <a:t>B</a:t>
            </a:r>
            <a:r>
              <a:rPr lang="fr-FR" cap="small" dirty="0" err="1"/>
              <a:t>illiard</a:t>
            </a:r>
            <a:r>
              <a:rPr lang="fr-FR" dirty="0" smtClean="0"/>
              <a:t> </a:t>
            </a:r>
            <a:r>
              <a:rPr lang="fr-FR" cap="small" dirty="0"/>
              <a:t>Hall</a:t>
            </a:r>
          </a:p>
          <a:p>
            <a:pPr marL="484632" indent="-457200">
              <a:buBlip>
                <a:blip r:embed="rId6"/>
              </a:buBlip>
            </a:pPr>
            <a:r>
              <a:rPr lang="fr-FR" cap="small" dirty="0"/>
              <a:t>SPA/Massage </a:t>
            </a:r>
            <a:r>
              <a:rPr lang="fr-FR" cap="small" dirty="0" err="1"/>
              <a:t>Clinic</a:t>
            </a:r>
            <a:endParaRPr lang="fr-FR" cap="small" dirty="0"/>
          </a:p>
          <a:p>
            <a:pPr marL="484632" indent="-457200">
              <a:buBlip>
                <a:blip r:embed="rId6"/>
              </a:buBlip>
            </a:pPr>
            <a:r>
              <a:rPr lang="fr-FR" cap="small" dirty="0" err="1"/>
              <a:t>Wedding</a:t>
            </a:r>
            <a:r>
              <a:rPr lang="fr-FR" cap="small" dirty="0"/>
              <a:t> </a:t>
            </a:r>
            <a:r>
              <a:rPr lang="fr-FR" cap="small" dirty="0" err="1"/>
              <a:t>Accomodation</a:t>
            </a:r>
            <a:r>
              <a:rPr lang="fr-FR" cap="small" dirty="0"/>
              <a:t/>
            </a:r>
            <a:br>
              <a:rPr lang="fr-FR" cap="small" dirty="0"/>
            </a:br>
            <a:endParaRPr lang="fr-FR" cap="small" dirty="0"/>
          </a:p>
        </p:txBody>
      </p:sp>
      <p:pic>
        <p:nvPicPr>
          <p:cNvPr id="1030" name="Picture 6"/>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436095" y="5653779"/>
            <a:ext cx="3682037" cy="1203185"/>
          </a:xfrm>
          <a:prstGeom prst="rect">
            <a:avLst/>
          </a:prstGeom>
          <a:noFill/>
          <a:ln>
            <a:noFill/>
          </a:ln>
          <a:effectLst>
            <a:glow rad="127000">
              <a:schemeClr val="accent1">
                <a:alpha val="0"/>
              </a:schemeClr>
            </a:glow>
          </a:effectLst>
          <a:scene3d>
            <a:camera prst="orthographicFront"/>
            <a:lightRig rig="glow" dir="t"/>
          </a:scene3d>
          <a:sp3d prstMaterial="flat">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pic>
        <p:nvPicPr>
          <p:cNvPr id="6" name="Image 5"/>
          <p:cNvPicPr>
            <a:picLocks noChangeAspect="1"/>
          </p:cNvPicPr>
          <p:nvPr/>
        </p:nvPicPr>
        <p:blipFill rotWithShape="1">
          <a:blip r:embed="rId9" cstate="print">
            <a:extLst>
              <a:ext uri="{28A0092B-C50C-407E-A947-70E740481C1C}">
                <a14:useLocalDpi xmlns:a14="http://schemas.microsoft.com/office/drawing/2010/main" val="0"/>
              </a:ext>
            </a:extLst>
          </a:blip>
          <a:srcRect t="17432" b="17025"/>
          <a:stretch/>
        </p:blipFill>
        <p:spPr>
          <a:xfrm>
            <a:off x="2774003" y="3429000"/>
            <a:ext cx="6369997" cy="20274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2113415052"/>
      </p:ext>
    </p:extLst>
  </p:cSld>
  <p:clrMapOvr>
    <a:masterClrMapping/>
  </p:clrMapOvr>
  <mc:AlternateContent xmlns:mc="http://schemas.openxmlformats.org/markup-compatibility/2006" xmlns:p14="http://schemas.microsoft.com/office/powerpoint/2010/main">
    <mc:Choice Requires="p14">
      <p:transition spd="med" p14:dur="700" advTm="9278">
        <p:fade/>
      </p:transition>
    </mc:Choice>
    <mc:Fallback xmlns="">
      <p:transition spd="med" advTm="92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7000" t="-90000"/>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latin typeface="Brush Script MT" pitchFamily="66" charset="0"/>
              </a:rPr>
              <a:t>Restaurant</a:t>
            </a:r>
            <a:endParaRPr lang="fr-FR" dirty="0">
              <a:latin typeface="Brush Script MT" pitchFamily="66" charset="0"/>
            </a:endParaRPr>
          </a:p>
        </p:txBody>
      </p:sp>
      <p:pic>
        <p:nvPicPr>
          <p:cNvPr id="1030" name="Picture 6"/>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436095" y="5653779"/>
            <a:ext cx="3682037" cy="1203185"/>
          </a:xfrm>
          <a:prstGeom prst="rect">
            <a:avLst/>
          </a:prstGeom>
          <a:noFill/>
          <a:ln>
            <a:noFill/>
          </a:ln>
          <a:effectLst>
            <a:glow rad="127000">
              <a:schemeClr val="accent1">
                <a:alpha val="0"/>
              </a:schemeClr>
            </a:glow>
          </a:effectLst>
          <a:scene3d>
            <a:camera prst="orthographicFront"/>
            <a:lightRig rig="glow" dir="t"/>
          </a:scene3d>
          <a:sp3d prstMaterial="flat">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Diagramme 3"/>
          <p:cNvGraphicFramePr/>
          <p:nvPr>
            <p:extLst>
              <p:ext uri="{D42A27DB-BD31-4B8C-83A1-F6EECF244321}">
                <p14:modId xmlns:p14="http://schemas.microsoft.com/office/powerpoint/2010/main" val="2418736494"/>
              </p:ext>
            </p:extLst>
          </p:nvPr>
        </p:nvGraphicFramePr>
        <p:xfrm>
          <a:off x="1403648" y="1844824"/>
          <a:ext cx="6960096" cy="475252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554503"/>
      </p:ext>
    </p:extLst>
  </p:cSld>
  <p:clrMapOvr>
    <a:masterClrMapping/>
  </p:clrMapOvr>
  <mc:AlternateContent xmlns:mc="http://schemas.openxmlformats.org/markup-compatibility/2006" xmlns:p14="http://schemas.microsoft.com/office/powerpoint/2010/main">
    <mc:Choice Requires="p14">
      <p:transition spd="med" p14:dur="700" advTm="7460">
        <p:fade/>
      </p:transition>
    </mc:Choice>
    <mc:Fallback xmlns="">
      <p:transition spd="med" advTm="74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4">
                                            <p:graphicEl>
                                              <a:dgm id="{3CDA03C9-FD9F-4710-A9F6-88CB744C9BDE}"/>
                                            </p:graphicEl>
                                          </p:spTgt>
                                        </p:tgtEl>
                                        <p:attrNameLst>
                                          <p:attrName>style.visibility</p:attrName>
                                        </p:attrNameLst>
                                      </p:cBhvr>
                                      <p:to>
                                        <p:strVal val="visible"/>
                                      </p:to>
                                    </p:set>
                                    <p:anim calcmode="lin" valueType="num">
                                      <p:cBhvr>
                                        <p:cTn id="10" dur="500" fill="hold"/>
                                        <p:tgtEl>
                                          <p:spTgt spid="4">
                                            <p:graphicEl>
                                              <a:dgm id="{3CDA03C9-FD9F-4710-A9F6-88CB744C9BDE}"/>
                                            </p:graphicEl>
                                          </p:spTgt>
                                        </p:tgtEl>
                                        <p:attrNameLst>
                                          <p:attrName>ppt_w</p:attrName>
                                        </p:attrNameLst>
                                      </p:cBhvr>
                                      <p:tavLst>
                                        <p:tav tm="0">
                                          <p:val>
                                            <p:fltVal val="0"/>
                                          </p:val>
                                        </p:tav>
                                        <p:tav tm="100000">
                                          <p:val>
                                            <p:strVal val="#ppt_w"/>
                                          </p:val>
                                        </p:tav>
                                      </p:tavLst>
                                    </p:anim>
                                    <p:anim calcmode="lin" valueType="num">
                                      <p:cBhvr>
                                        <p:cTn id="11" dur="500" fill="hold"/>
                                        <p:tgtEl>
                                          <p:spTgt spid="4">
                                            <p:graphicEl>
                                              <a:dgm id="{3CDA03C9-FD9F-4710-A9F6-88CB744C9BDE}"/>
                                            </p:graphicEl>
                                          </p:spTgt>
                                        </p:tgtEl>
                                        <p:attrNameLst>
                                          <p:attrName>ppt_h</p:attrName>
                                        </p:attrNameLst>
                                      </p:cBhvr>
                                      <p:tavLst>
                                        <p:tav tm="0">
                                          <p:val>
                                            <p:fltVal val="0"/>
                                          </p:val>
                                        </p:tav>
                                        <p:tav tm="100000">
                                          <p:val>
                                            <p:strVal val="#ppt_h"/>
                                          </p:val>
                                        </p:tav>
                                      </p:tavLst>
                                    </p:anim>
                                    <p:animEffect transition="in" filter="fade">
                                      <p:cBhvr>
                                        <p:cTn id="12" dur="500"/>
                                        <p:tgtEl>
                                          <p:spTgt spid="4">
                                            <p:graphicEl>
                                              <a:dgm id="{3CDA03C9-FD9F-4710-A9F6-88CB744C9BDE}"/>
                                            </p:graphicEl>
                                          </p:spTgt>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4">
                                            <p:graphicEl>
                                              <a:dgm id="{6644E435-1022-4523-B617-8ABBD083CA4E}"/>
                                            </p:graphicEl>
                                          </p:spTgt>
                                        </p:tgtEl>
                                        <p:attrNameLst>
                                          <p:attrName>style.visibility</p:attrName>
                                        </p:attrNameLst>
                                      </p:cBhvr>
                                      <p:to>
                                        <p:strVal val="visible"/>
                                      </p:to>
                                    </p:set>
                                    <p:anim calcmode="lin" valueType="num">
                                      <p:cBhvr>
                                        <p:cTn id="16" dur="500" fill="hold"/>
                                        <p:tgtEl>
                                          <p:spTgt spid="4">
                                            <p:graphicEl>
                                              <a:dgm id="{6644E435-1022-4523-B617-8ABBD083CA4E}"/>
                                            </p:graphicEl>
                                          </p:spTgt>
                                        </p:tgtEl>
                                        <p:attrNameLst>
                                          <p:attrName>ppt_w</p:attrName>
                                        </p:attrNameLst>
                                      </p:cBhvr>
                                      <p:tavLst>
                                        <p:tav tm="0">
                                          <p:val>
                                            <p:fltVal val="0"/>
                                          </p:val>
                                        </p:tav>
                                        <p:tav tm="100000">
                                          <p:val>
                                            <p:strVal val="#ppt_w"/>
                                          </p:val>
                                        </p:tav>
                                      </p:tavLst>
                                    </p:anim>
                                    <p:anim calcmode="lin" valueType="num">
                                      <p:cBhvr>
                                        <p:cTn id="17" dur="500" fill="hold"/>
                                        <p:tgtEl>
                                          <p:spTgt spid="4">
                                            <p:graphicEl>
                                              <a:dgm id="{6644E435-1022-4523-B617-8ABBD083CA4E}"/>
                                            </p:graphicEl>
                                          </p:spTgt>
                                        </p:tgtEl>
                                        <p:attrNameLst>
                                          <p:attrName>ppt_h</p:attrName>
                                        </p:attrNameLst>
                                      </p:cBhvr>
                                      <p:tavLst>
                                        <p:tav tm="0">
                                          <p:val>
                                            <p:fltVal val="0"/>
                                          </p:val>
                                        </p:tav>
                                        <p:tav tm="100000">
                                          <p:val>
                                            <p:strVal val="#ppt_h"/>
                                          </p:val>
                                        </p:tav>
                                      </p:tavLst>
                                    </p:anim>
                                    <p:animEffect transition="in" filter="fade">
                                      <p:cBhvr>
                                        <p:cTn id="18" dur="500"/>
                                        <p:tgtEl>
                                          <p:spTgt spid="4">
                                            <p:graphicEl>
                                              <a:dgm id="{6644E435-1022-4523-B617-8ABBD083CA4E}"/>
                                            </p:graphicEl>
                                          </p:spTgt>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4">
                                            <p:graphicEl>
                                              <a:dgm id="{27D3FC27-8C97-4A09-AC39-ED519F57C4C5}"/>
                                            </p:graphicEl>
                                          </p:spTgt>
                                        </p:tgtEl>
                                        <p:attrNameLst>
                                          <p:attrName>style.visibility</p:attrName>
                                        </p:attrNameLst>
                                      </p:cBhvr>
                                      <p:to>
                                        <p:strVal val="visible"/>
                                      </p:to>
                                    </p:set>
                                    <p:anim calcmode="lin" valueType="num">
                                      <p:cBhvr>
                                        <p:cTn id="22" dur="500" fill="hold"/>
                                        <p:tgtEl>
                                          <p:spTgt spid="4">
                                            <p:graphicEl>
                                              <a:dgm id="{27D3FC27-8C97-4A09-AC39-ED519F57C4C5}"/>
                                            </p:graphicEl>
                                          </p:spTgt>
                                        </p:tgtEl>
                                        <p:attrNameLst>
                                          <p:attrName>ppt_w</p:attrName>
                                        </p:attrNameLst>
                                      </p:cBhvr>
                                      <p:tavLst>
                                        <p:tav tm="0">
                                          <p:val>
                                            <p:fltVal val="0"/>
                                          </p:val>
                                        </p:tav>
                                        <p:tav tm="100000">
                                          <p:val>
                                            <p:strVal val="#ppt_w"/>
                                          </p:val>
                                        </p:tav>
                                      </p:tavLst>
                                    </p:anim>
                                    <p:anim calcmode="lin" valueType="num">
                                      <p:cBhvr>
                                        <p:cTn id="23" dur="500" fill="hold"/>
                                        <p:tgtEl>
                                          <p:spTgt spid="4">
                                            <p:graphicEl>
                                              <a:dgm id="{27D3FC27-8C97-4A09-AC39-ED519F57C4C5}"/>
                                            </p:graphicEl>
                                          </p:spTgt>
                                        </p:tgtEl>
                                        <p:attrNameLst>
                                          <p:attrName>ppt_h</p:attrName>
                                        </p:attrNameLst>
                                      </p:cBhvr>
                                      <p:tavLst>
                                        <p:tav tm="0">
                                          <p:val>
                                            <p:fltVal val="0"/>
                                          </p:val>
                                        </p:tav>
                                        <p:tav tm="100000">
                                          <p:val>
                                            <p:strVal val="#ppt_h"/>
                                          </p:val>
                                        </p:tav>
                                      </p:tavLst>
                                    </p:anim>
                                    <p:animEffect transition="in" filter="fade">
                                      <p:cBhvr>
                                        <p:cTn id="24" dur="500"/>
                                        <p:tgtEl>
                                          <p:spTgt spid="4">
                                            <p:graphicEl>
                                              <a:dgm id="{27D3FC27-8C97-4A09-AC39-ED519F57C4C5}"/>
                                            </p:graphicEl>
                                          </p:spTgt>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4">
                                            <p:graphicEl>
                                              <a:dgm id="{168E2F53-DC82-4699-890E-BE21862ADB8D}"/>
                                            </p:graphicEl>
                                          </p:spTgt>
                                        </p:tgtEl>
                                        <p:attrNameLst>
                                          <p:attrName>style.visibility</p:attrName>
                                        </p:attrNameLst>
                                      </p:cBhvr>
                                      <p:to>
                                        <p:strVal val="visible"/>
                                      </p:to>
                                    </p:set>
                                    <p:anim calcmode="lin" valueType="num">
                                      <p:cBhvr>
                                        <p:cTn id="28" dur="500" fill="hold"/>
                                        <p:tgtEl>
                                          <p:spTgt spid="4">
                                            <p:graphicEl>
                                              <a:dgm id="{168E2F53-DC82-4699-890E-BE21862ADB8D}"/>
                                            </p:graphicEl>
                                          </p:spTgt>
                                        </p:tgtEl>
                                        <p:attrNameLst>
                                          <p:attrName>ppt_w</p:attrName>
                                        </p:attrNameLst>
                                      </p:cBhvr>
                                      <p:tavLst>
                                        <p:tav tm="0">
                                          <p:val>
                                            <p:fltVal val="0"/>
                                          </p:val>
                                        </p:tav>
                                        <p:tav tm="100000">
                                          <p:val>
                                            <p:strVal val="#ppt_w"/>
                                          </p:val>
                                        </p:tav>
                                      </p:tavLst>
                                    </p:anim>
                                    <p:anim calcmode="lin" valueType="num">
                                      <p:cBhvr>
                                        <p:cTn id="29" dur="500" fill="hold"/>
                                        <p:tgtEl>
                                          <p:spTgt spid="4">
                                            <p:graphicEl>
                                              <a:dgm id="{168E2F53-DC82-4699-890E-BE21862ADB8D}"/>
                                            </p:graphicEl>
                                          </p:spTgt>
                                        </p:tgtEl>
                                        <p:attrNameLst>
                                          <p:attrName>ppt_h</p:attrName>
                                        </p:attrNameLst>
                                      </p:cBhvr>
                                      <p:tavLst>
                                        <p:tav tm="0">
                                          <p:val>
                                            <p:fltVal val="0"/>
                                          </p:val>
                                        </p:tav>
                                        <p:tav tm="100000">
                                          <p:val>
                                            <p:strVal val="#ppt_h"/>
                                          </p:val>
                                        </p:tav>
                                      </p:tavLst>
                                    </p:anim>
                                    <p:animEffect transition="in" filter="fade">
                                      <p:cBhvr>
                                        <p:cTn id="30" dur="500"/>
                                        <p:tgtEl>
                                          <p:spTgt spid="4">
                                            <p:graphicEl>
                                              <a:dgm id="{168E2F53-DC82-4699-890E-BE21862ADB8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bldLst>
      <p:bldGraphic spid="4" grpId="0">
        <p:bldSub>
          <a:bldDgm/>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0060" y="2420888"/>
            <a:ext cx="8129074" cy="2232248"/>
          </a:xfrm>
          <a:prstGeom prst="rect">
            <a:avLst/>
          </a:prstGeom>
          <a:effectLst>
            <a:reflection blurRad="6350" stA="50000" endA="300" endPos="38500" dist="50800" dir="5400000" sy="-100000" algn="bl" rotWithShape="0"/>
          </a:effectLst>
        </p:spPr>
      </p:pic>
      <p:pic>
        <p:nvPicPr>
          <p:cNvPr id="2051"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483767" y="2300597"/>
            <a:ext cx="5645606" cy="184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020060" y="1811342"/>
            <a:ext cx="1553630" cy="754053"/>
          </a:xfrm>
          <a:prstGeom prst="rect">
            <a:avLst/>
          </a:prstGeom>
        </p:spPr>
        <p:txBody>
          <a:bodyPr wrap="none">
            <a:spAutoFit/>
          </a:bodyPr>
          <a:lstStyle/>
          <a:p>
            <a:r>
              <a:rPr lang="fr-FR" sz="4300" dirty="0" smtClean="0">
                <a:solidFill>
                  <a:srgbClr val="4F271C">
                    <a:satMod val="130000"/>
                  </a:srgbClr>
                </a:solidFill>
                <a:effectLst>
                  <a:outerShdw blurRad="50000" dist="30000" dir="5400000" algn="tl" rotWithShape="0">
                    <a:srgbClr val="000000">
                      <a:alpha val="30000"/>
                    </a:srgbClr>
                  </a:outerShdw>
                </a:effectLst>
                <a:latin typeface="Brush Script MT" pitchFamily="66" charset="0"/>
                <a:ea typeface="+mj-ea"/>
                <a:cs typeface="+mj-cs"/>
              </a:rPr>
              <a:t>Contact</a:t>
            </a:r>
            <a:endParaRPr lang="fr-F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50232734"/>
      </p:ext>
    </p:extLst>
  </p:cSld>
  <p:clrMapOvr>
    <a:masterClrMapping/>
  </p:clrMapOvr>
  <mc:AlternateContent xmlns:mc="http://schemas.openxmlformats.org/markup-compatibility/2006" xmlns:p14="http://schemas.microsoft.com/office/powerpoint/2010/main">
    <mc:Choice Requires="p14">
      <p:transition spd="med" p14:dur="700" advTm="3777">
        <p:fade/>
      </p:transition>
    </mc:Choice>
    <mc:Fallback xmlns="">
      <p:transition spd="med" advTm="37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50" presetClass="path" presetSubtype="0" accel="50000" decel="50000" fill="hold" nodeType="afterEffect">
                                  <p:stCondLst>
                                    <p:cond delay="0"/>
                                  </p:stCondLst>
                                  <p:childTnLst>
                                    <p:animMotion origin="layout" path="M -1.94444E-6 2.59259E-6 L 0.04636 2.59259E-6 C 0.06702 2.59259E-6 0.09288 0.08264 0.09288 0.15115 L 0.09288 0.30301 " pathEditMode="relative" rAng="0" ptsTypes="FfFF">
                                      <p:cBhvr>
                                        <p:cTn id="9" dur="2000" fill="hold"/>
                                        <p:tgtEl>
                                          <p:spTgt spid="2051"/>
                                        </p:tgtEl>
                                        <p:attrNameLst>
                                          <p:attrName>ppt_x</p:attrName>
                                          <p:attrName>ppt_y</p:attrName>
                                        </p:attrNameLst>
                                      </p:cBhvr>
                                      <p:rCtr x="4635" y="15139"/>
                                    </p:animMotion>
                                  </p:childTnLst>
                                </p:cTn>
                              </p:par>
                              <p:par>
                                <p:cTn id="10" presetID="42" presetClass="entr" presetSubtype="0" fill="hold" nodeType="withEffect">
                                  <p:stCondLst>
                                    <p:cond delay="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4000" r="-19000"/>
          </a:stretch>
        </a:blip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436095" y="5653779"/>
            <a:ext cx="3682037" cy="1203185"/>
          </a:xfrm>
          <a:prstGeom prst="rect">
            <a:avLst/>
          </a:prstGeom>
          <a:noFill/>
          <a:ln>
            <a:noFill/>
          </a:ln>
          <a:effectLst>
            <a:glow rad="127000">
              <a:schemeClr val="accent1">
                <a:alpha val="0"/>
              </a:schemeClr>
            </a:glow>
            <a:outerShdw sx="1000" sy="1000" algn="ctr" rotWithShape="0">
              <a:schemeClr val="bg2"/>
            </a:outerShdw>
          </a:effectLst>
          <a:scene3d>
            <a:camera prst="orthographicFront"/>
            <a:lightRig rig="glow" dir="t"/>
          </a:scene3d>
          <a:sp3d prstMaterial="flat">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gner un rectangle à un seul coin 5"/>
          <p:cNvSpPr/>
          <p:nvPr/>
        </p:nvSpPr>
        <p:spPr>
          <a:xfrm>
            <a:off x="4788024" y="2822032"/>
            <a:ext cx="3888432" cy="2085606"/>
          </a:xfrm>
          <a:custGeom>
            <a:avLst/>
            <a:gdLst>
              <a:gd name="connsiteX0" fmla="*/ 0 w 3888432"/>
              <a:gd name="connsiteY0" fmla="*/ 0 h 2085606"/>
              <a:gd name="connsiteX1" fmla="*/ 3540824 w 3888432"/>
              <a:gd name="connsiteY1" fmla="*/ 0 h 2085606"/>
              <a:gd name="connsiteX2" fmla="*/ 3888432 w 3888432"/>
              <a:gd name="connsiteY2" fmla="*/ 347608 h 2085606"/>
              <a:gd name="connsiteX3" fmla="*/ 3888432 w 3888432"/>
              <a:gd name="connsiteY3" fmla="*/ 2085606 h 2085606"/>
              <a:gd name="connsiteX4" fmla="*/ 0 w 3888432"/>
              <a:gd name="connsiteY4" fmla="*/ 2085606 h 2085606"/>
              <a:gd name="connsiteX5" fmla="*/ 0 w 3888432"/>
              <a:gd name="connsiteY5" fmla="*/ 0 h 2085606"/>
              <a:gd name="connsiteX0" fmla="*/ 0 w 3888432"/>
              <a:gd name="connsiteY0" fmla="*/ 0 h 2085606"/>
              <a:gd name="connsiteX1" fmla="*/ 3540824 w 3888432"/>
              <a:gd name="connsiteY1" fmla="*/ 0 h 2085606"/>
              <a:gd name="connsiteX2" fmla="*/ 3888432 w 3888432"/>
              <a:gd name="connsiteY2" fmla="*/ 8395 h 2085606"/>
              <a:gd name="connsiteX3" fmla="*/ 3888432 w 3888432"/>
              <a:gd name="connsiteY3" fmla="*/ 2085606 h 2085606"/>
              <a:gd name="connsiteX4" fmla="*/ 0 w 3888432"/>
              <a:gd name="connsiteY4" fmla="*/ 2085606 h 2085606"/>
              <a:gd name="connsiteX5" fmla="*/ 0 w 3888432"/>
              <a:gd name="connsiteY5" fmla="*/ 0 h 208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8432" h="2085606">
                <a:moveTo>
                  <a:pt x="0" y="0"/>
                </a:moveTo>
                <a:lnTo>
                  <a:pt x="3540824" y="0"/>
                </a:lnTo>
                <a:lnTo>
                  <a:pt x="3888432" y="8395"/>
                </a:lnTo>
                <a:lnTo>
                  <a:pt x="3888432" y="2085606"/>
                </a:lnTo>
                <a:lnTo>
                  <a:pt x="0" y="2085606"/>
                </a:lnTo>
                <a:lnTo>
                  <a:pt x="0" y="0"/>
                </a:lnTo>
                <a:close/>
              </a:path>
            </a:pathLst>
          </a:custGeom>
          <a:solidFill>
            <a:schemeClr val="accent5">
              <a:lumMod val="60000"/>
              <a:lumOff val="40000"/>
            </a:schemeClr>
          </a:solidFill>
        </p:spPr>
        <p:style>
          <a:lnRef idx="0">
            <a:schemeClr val="accent6"/>
          </a:lnRef>
          <a:fillRef idx="3">
            <a:schemeClr val="accent6"/>
          </a:fillRef>
          <a:effectRef idx="3">
            <a:schemeClr val="accent6"/>
          </a:effectRef>
          <a:fontRef idx="minor">
            <a:schemeClr val="lt1"/>
          </a:fontRef>
        </p:style>
        <p:txBody>
          <a:bodyPr vert="horz" rtlCol="0" anchor="ctr"/>
          <a:lstStyle/>
          <a:p>
            <a:pPr algn="ctr"/>
            <a:r>
              <a:rPr lang="fr-FR" sz="3200" dirty="0">
                <a:solidFill>
                  <a:srgbClr val="4F271C">
                    <a:satMod val="130000"/>
                  </a:srgbClr>
                </a:solidFill>
                <a:effectLst>
                  <a:outerShdw blurRad="50000" dist="30000" dir="5400000" algn="tl" rotWithShape="0">
                    <a:srgbClr val="000000">
                      <a:alpha val="30000"/>
                    </a:srgbClr>
                  </a:outerShdw>
                </a:effectLst>
                <a:latin typeface="Brush Script MT" pitchFamily="66" charset="0"/>
                <a:sym typeface="Webdings"/>
              </a:rPr>
              <a:t></a:t>
            </a:r>
            <a:r>
              <a:rPr lang="fr-FR" sz="3200" dirty="0"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rPr>
              <a:t>Movies </a:t>
            </a:r>
            <a:r>
              <a:rPr lang="fr-FR" sz="3200" dirty="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rPr>
              <a:t>and </a:t>
            </a:r>
            <a:r>
              <a:rPr lang="fr-FR" sz="3200" dirty="0"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sym typeface="Wingdings"/>
              </a:rPr>
              <a:t></a:t>
            </a:r>
            <a:r>
              <a:rPr lang="fr-FR" sz="3200" dirty="0" err="1"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rPr>
              <a:t>Website</a:t>
            </a:r>
            <a:endParaRPr lang="fr-FR" sz="3200" dirty="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endParaRPr>
          </a:p>
        </p:txBody>
      </p:sp>
      <p:sp>
        <p:nvSpPr>
          <p:cNvPr id="4" name="Rogner un rectangle à un seul coin 3"/>
          <p:cNvSpPr/>
          <p:nvPr/>
        </p:nvSpPr>
        <p:spPr>
          <a:xfrm>
            <a:off x="1124977" y="4670141"/>
            <a:ext cx="3888432" cy="2096219"/>
          </a:xfrm>
          <a:prstGeom prst="snip1Rect">
            <a:avLst>
              <a:gd name="adj" fmla="val 4706"/>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3200" dirty="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rPr>
              <a:t>Reservation and </a:t>
            </a:r>
            <a:r>
              <a:rPr lang="fr-FR" sz="3200" dirty="0" err="1"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rPr>
              <a:t>Queries</a:t>
            </a:r>
            <a:r>
              <a:rPr lang="fr-FR" sz="3200" dirty="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rPr>
              <a:t/>
            </a:r>
            <a:br>
              <a:rPr lang="fr-FR" sz="3200" dirty="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rPr>
            </a:br>
            <a:r>
              <a:rPr lang="fr-FR" sz="3200" dirty="0"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sym typeface="Wingdings"/>
              </a:rPr>
              <a:t></a:t>
            </a:r>
            <a:r>
              <a:rPr lang="fr-FR" sz="2600" dirty="0" smtClean="0"/>
              <a:t>C</a:t>
            </a:r>
            <a:r>
              <a:rPr lang="fr-FR" sz="2600" cap="small" dirty="0" smtClean="0"/>
              <a:t>all</a:t>
            </a:r>
            <a:r>
              <a:rPr lang="fr-FR" sz="2600" dirty="0" smtClean="0"/>
              <a:t>: (032)-516-0900</a:t>
            </a:r>
            <a:br>
              <a:rPr lang="fr-FR" sz="2600" dirty="0" smtClean="0"/>
            </a:br>
            <a:r>
              <a:rPr lang="fr-FR" sz="2600" dirty="0" smtClean="0"/>
              <a:t>         	    (032)-513-0841</a:t>
            </a:r>
            <a:br>
              <a:rPr lang="fr-FR" sz="2600" dirty="0" smtClean="0"/>
            </a:br>
            <a:r>
              <a:rPr lang="fr-FR" sz="2600" dirty="0" smtClean="0"/>
              <a:t>              (032)-513-0842</a:t>
            </a:r>
            <a:endParaRPr lang="fr-FR" sz="2600" dirty="0"/>
          </a:p>
        </p:txBody>
      </p:sp>
      <p:graphicFrame>
        <p:nvGraphicFramePr>
          <p:cNvPr id="7" name="Diagramme 6"/>
          <p:cNvGraphicFramePr/>
          <p:nvPr>
            <p:extLst>
              <p:ext uri="{D42A27DB-BD31-4B8C-83A1-F6EECF244321}">
                <p14:modId xmlns:p14="http://schemas.microsoft.com/office/powerpoint/2010/main" val="2602161709"/>
              </p:ext>
            </p:extLst>
          </p:nvPr>
        </p:nvGraphicFramePr>
        <p:xfrm>
          <a:off x="1124977" y="1"/>
          <a:ext cx="3398679" cy="45091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4" name="Demi-cadre 13"/>
          <p:cNvSpPr/>
          <p:nvPr/>
        </p:nvSpPr>
        <p:spPr>
          <a:xfrm rot="5400000">
            <a:off x="3883226" y="4957213"/>
            <a:ext cx="1512169" cy="864096"/>
          </a:xfrm>
          <a:prstGeom prst="halfFrame">
            <a:avLst>
              <a:gd name="adj1" fmla="val 9127"/>
              <a:gd name="adj2" fmla="val 8196"/>
            </a:avLst>
          </a:prstGeom>
          <a:solidFill>
            <a:srgbClr val="409919"/>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solidFill>
                <a:schemeClr val="tx1"/>
              </a:solidFill>
            </a:endParaRPr>
          </a:p>
        </p:txBody>
      </p:sp>
      <p:sp>
        <p:nvSpPr>
          <p:cNvPr id="18" name="Demi-cadre 17"/>
          <p:cNvSpPr/>
          <p:nvPr/>
        </p:nvSpPr>
        <p:spPr>
          <a:xfrm>
            <a:off x="4778497" y="2778094"/>
            <a:ext cx="1512169" cy="864096"/>
          </a:xfrm>
          <a:prstGeom prst="halfFrame">
            <a:avLst>
              <a:gd name="adj1" fmla="val 9127"/>
              <a:gd name="adj2" fmla="val 8196"/>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solidFill>
                <a:schemeClr val="tx1"/>
              </a:solidFill>
            </a:endParaRPr>
          </a:p>
        </p:txBody>
      </p:sp>
      <p:sp>
        <p:nvSpPr>
          <p:cNvPr id="19" name="Demi-cadre 18"/>
          <p:cNvSpPr/>
          <p:nvPr/>
        </p:nvSpPr>
        <p:spPr>
          <a:xfrm rot="10800000">
            <a:off x="7178279" y="4099412"/>
            <a:ext cx="1512169" cy="864096"/>
          </a:xfrm>
          <a:prstGeom prst="halfFrame">
            <a:avLst>
              <a:gd name="adj1" fmla="val 9127"/>
              <a:gd name="adj2" fmla="val 8196"/>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solidFill>
                <a:schemeClr val="tx1"/>
              </a:solidFill>
            </a:endParaRPr>
          </a:p>
        </p:txBody>
      </p:sp>
      <p:sp>
        <p:nvSpPr>
          <p:cNvPr id="20" name="Demi-cadre 19"/>
          <p:cNvSpPr/>
          <p:nvPr/>
        </p:nvSpPr>
        <p:spPr>
          <a:xfrm rot="16200000">
            <a:off x="792740" y="5578227"/>
            <a:ext cx="1512169" cy="864096"/>
          </a:xfrm>
          <a:prstGeom prst="halfFrame">
            <a:avLst>
              <a:gd name="adj1" fmla="val 9127"/>
              <a:gd name="adj2" fmla="val 8196"/>
            </a:avLst>
          </a:prstGeom>
          <a:solidFill>
            <a:srgbClr val="409919"/>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8217984"/>
      </p:ext>
    </p:extLst>
  </p:cSld>
  <p:clrMapOvr>
    <a:masterClrMapping/>
  </p:clrMapOvr>
  <mc:AlternateContent xmlns:mc="http://schemas.openxmlformats.org/markup-compatibility/2006" xmlns:p14="http://schemas.microsoft.com/office/powerpoint/2010/main">
    <mc:Choice Requires="p14">
      <p:transition spd="med" p14:dur="700" advTm="13932">
        <p:fade/>
      </p:transition>
    </mc:Choice>
    <mc:Fallback xmlns="">
      <p:transition spd="med" advTm="139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 presetClass="entr" presetSubtype="8"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 presetClass="entr" presetSubtype="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6"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5000"/>
          </a:stretch>
        </a:blipFill>
        <a:effectLst/>
      </p:bgPr>
    </p:bg>
    <p:spTree>
      <p:nvGrpSpPr>
        <p:cNvPr id="1" name=""/>
        <p:cNvGrpSpPr/>
        <p:nvPr/>
      </p:nvGrpSpPr>
      <p:grpSpPr>
        <a:xfrm>
          <a:off x="0" y="0"/>
          <a:ext cx="0" cy="0"/>
          <a:chOff x="0" y="0"/>
          <a:chExt cx="0" cy="0"/>
        </a:xfrm>
      </p:grpSpPr>
      <p:pic>
        <p:nvPicPr>
          <p:cNvPr id="1026" name="Picture 2" descr="C:\Users\Vanii\Pictures\i\Photo\Modif\2012-04-20 12.15.2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877" y="2636912"/>
            <a:ext cx="8100123" cy="2283683"/>
          </a:xfrm>
          <a:prstGeom prst="rect">
            <a:avLst/>
          </a:prstGeom>
          <a:noFill/>
          <a:effectLst>
            <a:reflection blurRad="6350" stA="50000" endA="300" endPos="5550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483767" y="2300597"/>
            <a:ext cx="5645606" cy="184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026937" y="2003016"/>
            <a:ext cx="1138453" cy="754053"/>
          </a:xfrm>
          <a:prstGeom prst="rect">
            <a:avLst/>
          </a:prstGeom>
        </p:spPr>
        <p:txBody>
          <a:bodyPr wrap="none">
            <a:spAutoFit/>
          </a:bodyPr>
          <a:lstStyle/>
          <a:p>
            <a:r>
              <a:rPr lang="fr-FR" sz="4300" dirty="0" err="1" smtClean="0">
                <a:solidFill>
                  <a:srgbClr val="4F271C">
                    <a:satMod val="130000"/>
                  </a:srgbClr>
                </a:solidFill>
                <a:effectLst>
                  <a:outerShdw blurRad="50000" dist="30000" dir="5400000" algn="tl" rotWithShape="0">
                    <a:srgbClr val="000000">
                      <a:alpha val="30000"/>
                    </a:srgbClr>
                  </a:outerShdw>
                </a:effectLst>
                <a:latin typeface="Brush Script MT" pitchFamily="66" charset="0"/>
                <a:ea typeface="+mj-ea"/>
                <a:cs typeface="+mj-cs"/>
              </a:rPr>
              <a:t>Hotel</a:t>
            </a:r>
            <a:endParaRPr lang="fr-F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34149080"/>
      </p:ext>
    </p:extLst>
  </p:cSld>
  <p:clrMapOvr>
    <a:masterClrMapping/>
  </p:clrMapOvr>
  <mc:AlternateContent xmlns:mc="http://schemas.openxmlformats.org/markup-compatibility/2006" xmlns:p14="http://schemas.microsoft.com/office/powerpoint/2010/main">
    <mc:Choice Requires="p14">
      <p:transition spd="med" p14:dur="700" advTm="5693">
        <p:fade/>
      </p:transition>
    </mc:Choice>
    <mc:Fallback xmlns="">
      <p:transition spd="med" advTm="56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50" presetClass="path" presetSubtype="0" accel="50000" decel="50000" fill="hold" nodeType="afterEffect">
                                  <p:stCondLst>
                                    <p:cond delay="0"/>
                                  </p:stCondLst>
                                  <p:childTnLst>
                                    <p:animMotion origin="layout" path="M -1.94444E-6 2.59259E-6 L 0.04636 2.59259E-6 C 0.06702 2.59259E-6 0.09288 0.08264 0.09288 0.15115 L 0.09288 0.30301 " pathEditMode="relative" rAng="0" ptsTypes="FfFF">
                                      <p:cBhvr>
                                        <p:cTn id="9" dur="2000" fill="hold"/>
                                        <p:tgtEl>
                                          <p:spTgt spid="2051"/>
                                        </p:tgtEl>
                                        <p:attrNameLst>
                                          <p:attrName>ppt_x</p:attrName>
                                          <p:attrName>ppt_y</p:attrName>
                                        </p:attrNameLst>
                                      </p:cBhvr>
                                      <p:rCtr x="4635" y="15139"/>
                                    </p:animMotion>
                                  </p:childTnLst>
                                </p:cTn>
                              </p:par>
                              <p:par>
                                <p:cTn id="10" presetID="47" presetClass="entr" presetSubtype="0" fill="hold" nodeType="withEffect">
                                  <p:stCondLst>
                                    <p:cond delay="75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6000" r="22000" b="-17000"/>
          </a:stretch>
        </a:blip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436095" y="5653779"/>
            <a:ext cx="3682037" cy="1203185"/>
          </a:xfrm>
          <a:prstGeom prst="rect">
            <a:avLst/>
          </a:prstGeom>
          <a:noFill/>
          <a:ln>
            <a:noFill/>
          </a:ln>
          <a:effectLst>
            <a:glow rad="127000">
              <a:schemeClr val="accent1">
                <a:alpha val="0"/>
              </a:schemeClr>
            </a:glow>
          </a:effectLst>
          <a:scene3d>
            <a:camera prst="orthographicFront"/>
            <a:lightRig rig="glow" dir="t"/>
          </a:scene3d>
          <a:sp3d prstMaterial="flat">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 name="Diagramme 7"/>
          <p:cNvGraphicFramePr/>
          <p:nvPr>
            <p:extLst>
              <p:ext uri="{D42A27DB-BD31-4B8C-83A1-F6EECF244321}">
                <p14:modId xmlns:p14="http://schemas.microsoft.com/office/powerpoint/2010/main" val="3346056959"/>
              </p:ext>
            </p:extLst>
          </p:nvPr>
        </p:nvGraphicFramePr>
        <p:xfrm>
          <a:off x="-180528" y="-52095"/>
          <a:ext cx="10047482" cy="695739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10" name="Groupe 9"/>
          <p:cNvGrpSpPr/>
          <p:nvPr/>
        </p:nvGrpSpPr>
        <p:grpSpPr>
          <a:xfrm>
            <a:off x="1043608" y="404664"/>
            <a:ext cx="2736304" cy="648072"/>
            <a:chOff x="707715" y="0"/>
            <a:chExt cx="7426499" cy="480333"/>
          </a:xfrm>
        </p:grpSpPr>
        <p:sp>
          <p:nvSpPr>
            <p:cNvPr id="11" name="Rectangle 10"/>
            <p:cNvSpPr/>
            <p:nvPr/>
          </p:nvSpPr>
          <p:spPr>
            <a:xfrm>
              <a:off x="707718" y="0"/>
              <a:ext cx="5276723" cy="48033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angle 11"/>
            <p:cNvSpPr/>
            <p:nvPr/>
          </p:nvSpPr>
          <p:spPr>
            <a:xfrm>
              <a:off x="707715" y="0"/>
              <a:ext cx="7426499" cy="4803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3830" tIns="0" rIns="163830" bIns="54610" numCol="1" spcCol="1270" anchor="b" anchorCtr="0">
              <a:noAutofit/>
            </a:bodyPr>
            <a:lstStyle/>
            <a:p>
              <a:pPr lvl="0" algn="l" defTabSz="1911350">
                <a:lnSpc>
                  <a:spcPct val="90000"/>
                </a:lnSpc>
                <a:spcBef>
                  <a:spcPct val="0"/>
                </a:spcBef>
                <a:spcAft>
                  <a:spcPct val="35000"/>
                </a:spcAft>
              </a:pPr>
              <a:r>
                <a:rPr kumimoji="0" lang="fr-FR" sz="4300" kern="1200" dirty="0" err="1"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rPr>
                <a:t>Accomodation</a:t>
              </a:r>
              <a:endParaRPr kumimoji="0" lang="fr-FR" sz="4300" kern="1200" dirty="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87498470"/>
      </p:ext>
    </p:extLst>
  </p:cSld>
  <p:clrMapOvr>
    <a:masterClrMapping/>
  </p:clrMapOvr>
  <mc:AlternateContent xmlns:mc="http://schemas.openxmlformats.org/markup-compatibility/2006" xmlns:p14="http://schemas.microsoft.com/office/powerpoint/2010/main">
    <mc:Choice Requires="p14">
      <p:transition spd="med" p14:dur="700" advTm="9167">
        <p:fade/>
      </p:transition>
    </mc:Choice>
    <mc:Fallback xmlns="">
      <p:transition spd="med" advTm="91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45" presetClass="entr" presetSubtype="0" fill="hold" grpId="0" nodeType="withEffect">
                                  <p:stCondLst>
                                    <p:cond delay="0"/>
                                  </p:stCondLst>
                                  <p:childTnLst>
                                    <p:set>
                                      <p:cBhvr>
                                        <p:cTn id="8" dur="1" fill="hold">
                                          <p:stCondLst>
                                            <p:cond delay="0"/>
                                          </p:stCondLst>
                                        </p:cTn>
                                        <p:tgtEl>
                                          <p:spTgt spid="8">
                                            <p:graphicEl>
                                              <a:dgm id="{198BAAFF-8300-4BD0-AE00-AE8254D9036C}"/>
                                            </p:graphicEl>
                                          </p:spTgt>
                                        </p:tgtEl>
                                        <p:attrNameLst>
                                          <p:attrName>style.visibility</p:attrName>
                                        </p:attrNameLst>
                                      </p:cBhvr>
                                      <p:to>
                                        <p:strVal val="visible"/>
                                      </p:to>
                                    </p:set>
                                    <p:animEffect transition="in" filter="fade">
                                      <p:cBhvr>
                                        <p:cTn id="9" dur="1000"/>
                                        <p:tgtEl>
                                          <p:spTgt spid="8">
                                            <p:graphicEl>
                                              <a:dgm id="{198BAAFF-8300-4BD0-AE00-AE8254D9036C}"/>
                                            </p:graphicEl>
                                          </p:spTgt>
                                        </p:tgtEl>
                                      </p:cBhvr>
                                    </p:animEffect>
                                    <p:anim calcmode="lin" valueType="num">
                                      <p:cBhvr>
                                        <p:cTn id="10" dur="1000" fill="hold"/>
                                        <p:tgtEl>
                                          <p:spTgt spid="8">
                                            <p:graphicEl>
                                              <a:dgm id="{198BAAFF-8300-4BD0-AE00-AE8254D9036C}"/>
                                            </p:graphicEl>
                                          </p:spTgt>
                                        </p:tgtEl>
                                        <p:attrNameLst>
                                          <p:attrName>ppt_w</p:attrName>
                                        </p:attrNameLst>
                                      </p:cBhvr>
                                      <p:tavLst>
                                        <p:tav tm="0" fmla="#ppt_w*sin(2.5*pi*$)">
                                          <p:val>
                                            <p:fltVal val="0"/>
                                          </p:val>
                                        </p:tav>
                                        <p:tav tm="100000">
                                          <p:val>
                                            <p:fltVal val="1"/>
                                          </p:val>
                                        </p:tav>
                                      </p:tavLst>
                                    </p:anim>
                                    <p:anim calcmode="lin" valueType="num">
                                      <p:cBhvr>
                                        <p:cTn id="11" dur="1000" fill="hold"/>
                                        <p:tgtEl>
                                          <p:spTgt spid="8">
                                            <p:graphicEl>
                                              <a:dgm id="{198BAAFF-8300-4BD0-AE00-AE8254D9036C}"/>
                                            </p:graphicEl>
                                          </p:spTgt>
                                        </p:tgtEl>
                                        <p:attrNameLst>
                                          <p:attrName>ppt_h</p:attrName>
                                        </p:attrNameLst>
                                      </p:cBhvr>
                                      <p:tavLst>
                                        <p:tav tm="0">
                                          <p:val>
                                            <p:strVal val="#ppt_h"/>
                                          </p:val>
                                        </p:tav>
                                        <p:tav tm="100000">
                                          <p:val>
                                            <p:strVal val="#ppt_h"/>
                                          </p:val>
                                        </p:tav>
                                      </p:tavLst>
                                    </p:anim>
                                  </p:childTnLst>
                                </p:cTn>
                              </p:par>
                              <p:par>
                                <p:cTn id="12" presetID="45" presetClass="entr" presetSubtype="0" fill="hold" grpId="0" nodeType="withEffect">
                                  <p:stCondLst>
                                    <p:cond delay="0"/>
                                  </p:stCondLst>
                                  <p:childTnLst>
                                    <p:set>
                                      <p:cBhvr>
                                        <p:cTn id="13" dur="1" fill="hold">
                                          <p:stCondLst>
                                            <p:cond delay="0"/>
                                          </p:stCondLst>
                                        </p:cTn>
                                        <p:tgtEl>
                                          <p:spTgt spid="8">
                                            <p:graphicEl>
                                              <a:dgm id="{7376EBFB-DA5F-4826-8369-BF32C78A7486}"/>
                                            </p:graphicEl>
                                          </p:spTgt>
                                        </p:tgtEl>
                                        <p:attrNameLst>
                                          <p:attrName>style.visibility</p:attrName>
                                        </p:attrNameLst>
                                      </p:cBhvr>
                                      <p:to>
                                        <p:strVal val="visible"/>
                                      </p:to>
                                    </p:set>
                                    <p:animEffect transition="in" filter="fade">
                                      <p:cBhvr>
                                        <p:cTn id="14" dur="1000"/>
                                        <p:tgtEl>
                                          <p:spTgt spid="8">
                                            <p:graphicEl>
                                              <a:dgm id="{7376EBFB-DA5F-4826-8369-BF32C78A7486}"/>
                                            </p:graphicEl>
                                          </p:spTgt>
                                        </p:tgtEl>
                                      </p:cBhvr>
                                    </p:animEffect>
                                    <p:anim calcmode="lin" valueType="num">
                                      <p:cBhvr>
                                        <p:cTn id="15" dur="1000" fill="hold"/>
                                        <p:tgtEl>
                                          <p:spTgt spid="8">
                                            <p:graphicEl>
                                              <a:dgm id="{7376EBFB-DA5F-4826-8369-BF32C78A7486}"/>
                                            </p:graphicEl>
                                          </p:spTgt>
                                        </p:tgtEl>
                                        <p:attrNameLst>
                                          <p:attrName>ppt_w</p:attrName>
                                        </p:attrNameLst>
                                      </p:cBhvr>
                                      <p:tavLst>
                                        <p:tav tm="0" fmla="#ppt_w*sin(2.5*pi*$)">
                                          <p:val>
                                            <p:fltVal val="0"/>
                                          </p:val>
                                        </p:tav>
                                        <p:tav tm="100000">
                                          <p:val>
                                            <p:fltVal val="1"/>
                                          </p:val>
                                        </p:tav>
                                      </p:tavLst>
                                    </p:anim>
                                    <p:anim calcmode="lin" valueType="num">
                                      <p:cBhvr>
                                        <p:cTn id="16" dur="1000" fill="hold"/>
                                        <p:tgtEl>
                                          <p:spTgt spid="8">
                                            <p:graphicEl>
                                              <a:dgm id="{7376EBFB-DA5F-4826-8369-BF32C78A7486}"/>
                                            </p:graphicEl>
                                          </p:spTgt>
                                        </p:tgtEl>
                                        <p:attrNameLst>
                                          <p:attrName>ppt_h</p:attrName>
                                        </p:attrNameLst>
                                      </p:cBhvr>
                                      <p:tavLst>
                                        <p:tav tm="0">
                                          <p:val>
                                            <p:strVal val="#ppt_h"/>
                                          </p:val>
                                        </p:tav>
                                        <p:tav tm="100000">
                                          <p:val>
                                            <p:strVal val="#ppt_h"/>
                                          </p:val>
                                        </p:tav>
                                      </p:tavLst>
                                    </p:anim>
                                  </p:childTnLst>
                                </p:cTn>
                              </p:par>
                              <p:par>
                                <p:cTn id="17" presetID="45" presetClass="entr" presetSubtype="0" fill="hold" grpId="0" nodeType="withEffect">
                                  <p:stCondLst>
                                    <p:cond delay="0"/>
                                  </p:stCondLst>
                                  <p:childTnLst>
                                    <p:set>
                                      <p:cBhvr>
                                        <p:cTn id="18" dur="1" fill="hold">
                                          <p:stCondLst>
                                            <p:cond delay="0"/>
                                          </p:stCondLst>
                                        </p:cTn>
                                        <p:tgtEl>
                                          <p:spTgt spid="8">
                                            <p:graphicEl>
                                              <a:dgm id="{82A806A8-6D00-4575-B7BC-4772FBCABD82}"/>
                                            </p:graphicEl>
                                          </p:spTgt>
                                        </p:tgtEl>
                                        <p:attrNameLst>
                                          <p:attrName>style.visibility</p:attrName>
                                        </p:attrNameLst>
                                      </p:cBhvr>
                                      <p:to>
                                        <p:strVal val="visible"/>
                                      </p:to>
                                    </p:set>
                                    <p:animEffect transition="in" filter="fade">
                                      <p:cBhvr>
                                        <p:cTn id="19" dur="1000"/>
                                        <p:tgtEl>
                                          <p:spTgt spid="8">
                                            <p:graphicEl>
                                              <a:dgm id="{82A806A8-6D00-4575-B7BC-4772FBCABD82}"/>
                                            </p:graphicEl>
                                          </p:spTgt>
                                        </p:tgtEl>
                                      </p:cBhvr>
                                    </p:animEffect>
                                    <p:anim calcmode="lin" valueType="num">
                                      <p:cBhvr>
                                        <p:cTn id="20" dur="1000" fill="hold"/>
                                        <p:tgtEl>
                                          <p:spTgt spid="8">
                                            <p:graphicEl>
                                              <a:dgm id="{82A806A8-6D00-4575-B7BC-4772FBCABD82}"/>
                                            </p:graphicEl>
                                          </p:spTgt>
                                        </p:tgtEl>
                                        <p:attrNameLst>
                                          <p:attrName>ppt_w</p:attrName>
                                        </p:attrNameLst>
                                      </p:cBhvr>
                                      <p:tavLst>
                                        <p:tav tm="0" fmla="#ppt_w*sin(2.5*pi*$)">
                                          <p:val>
                                            <p:fltVal val="0"/>
                                          </p:val>
                                        </p:tav>
                                        <p:tav tm="100000">
                                          <p:val>
                                            <p:fltVal val="1"/>
                                          </p:val>
                                        </p:tav>
                                      </p:tavLst>
                                    </p:anim>
                                    <p:anim calcmode="lin" valueType="num">
                                      <p:cBhvr>
                                        <p:cTn id="21" dur="1000" fill="hold"/>
                                        <p:tgtEl>
                                          <p:spTgt spid="8">
                                            <p:graphicEl>
                                              <a:dgm id="{82A806A8-6D00-4575-B7BC-4772FBCABD82}"/>
                                            </p:graphicEl>
                                          </p:spTgt>
                                        </p:tgtEl>
                                        <p:attrNameLst>
                                          <p:attrName>ppt_h</p:attrName>
                                        </p:attrNameLst>
                                      </p:cBhvr>
                                      <p:tavLst>
                                        <p:tav tm="0">
                                          <p:val>
                                            <p:strVal val="#ppt_h"/>
                                          </p:val>
                                        </p:tav>
                                        <p:tav tm="100000">
                                          <p:val>
                                            <p:strVal val="#ppt_h"/>
                                          </p:val>
                                        </p:tav>
                                      </p:tavLst>
                                    </p:anim>
                                  </p:childTnLst>
                                </p:cTn>
                              </p:par>
                              <p:par>
                                <p:cTn id="22" presetID="45" presetClass="entr" presetSubtype="0" fill="hold" grpId="0" nodeType="withEffect">
                                  <p:stCondLst>
                                    <p:cond delay="0"/>
                                  </p:stCondLst>
                                  <p:childTnLst>
                                    <p:set>
                                      <p:cBhvr>
                                        <p:cTn id="23" dur="1" fill="hold">
                                          <p:stCondLst>
                                            <p:cond delay="0"/>
                                          </p:stCondLst>
                                        </p:cTn>
                                        <p:tgtEl>
                                          <p:spTgt spid="8">
                                            <p:graphicEl>
                                              <a:dgm id="{A12DBC98-A051-4303-BD6B-BF0F78969517}"/>
                                            </p:graphicEl>
                                          </p:spTgt>
                                        </p:tgtEl>
                                        <p:attrNameLst>
                                          <p:attrName>style.visibility</p:attrName>
                                        </p:attrNameLst>
                                      </p:cBhvr>
                                      <p:to>
                                        <p:strVal val="visible"/>
                                      </p:to>
                                    </p:set>
                                    <p:animEffect transition="in" filter="fade">
                                      <p:cBhvr>
                                        <p:cTn id="24" dur="1000"/>
                                        <p:tgtEl>
                                          <p:spTgt spid="8">
                                            <p:graphicEl>
                                              <a:dgm id="{A12DBC98-A051-4303-BD6B-BF0F78969517}"/>
                                            </p:graphicEl>
                                          </p:spTgt>
                                        </p:tgtEl>
                                      </p:cBhvr>
                                    </p:animEffect>
                                    <p:anim calcmode="lin" valueType="num">
                                      <p:cBhvr>
                                        <p:cTn id="25" dur="1000" fill="hold"/>
                                        <p:tgtEl>
                                          <p:spTgt spid="8">
                                            <p:graphicEl>
                                              <a:dgm id="{A12DBC98-A051-4303-BD6B-BF0F78969517}"/>
                                            </p:graphicEl>
                                          </p:spTgt>
                                        </p:tgtEl>
                                        <p:attrNameLst>
                                          <p:attrName>ppt_w</p:attrName>
                                        </p:attrNameLst>
                                      </p:cBhvr>
                                      <p:tavLst>
                                        <p:tav tm="0" fmla="#ppt_w*sin(2.5*pi*$)">
                                          <p:val>
                                            <p:fltVal val="0"/>
                                          </p:val>
                                        </p:tav>
                                        <p:tav tm="100000">
                                          <p:val>
                                            <p:fltVal val="1"/>
                                          </p:val>
                                        </p:tav>
                                      </p:tavLst>
                                    </p:anim>
                                    <p:anim calcmode="lin" valueType="num">
                                      <p:cBhvr>
                                        <p:cTn id="26" dur="1000" fill="hold"/>
                                        <p:tgtEl>
                                          <p:spTgt spid="8">
                                            <p:graphicEl>
                                              <a:dgm id="{A12DBC98-A051-4303-BD6B-BF0F78969517}"/>
                                            </p:graphicEl>
                                          </p:spTgt>
                                        </p:tgtEl>
                                        <p:attrNameLst>
                                          <p:attrName>ppt_h</p:attrName>
                                        </p:attrNameLst>
                                      </p:cBhvr>
                                      <p:tavLst>
                                        <p:tav tm="0">
                                          <p:val>
                                            <p:strVal val="#ppt_h"/>
                                          </p:val>
                                        </p:tav>
                                        <p:tav tm="100000">
                                          <p:val>
                                            <p:strVal val="#ppt_h"/>
                                          </p:val>
                                        </p:tav>
                                      </p:tavLst>
                                    </p:anim>
                                  </p:childTnLst>
                                </p:cTn>
                              </p:par>
                              <p:par>
                                <p:cTn id="27" presetID="45" presetClass="entr" presetSubtype="0" fill="hold" grpId="0" nodeType="withEffect">
                                  <p:stCondLst>
                                    <p:cond delay="0"/>
                                  </p:stCondLst>
                                  <p:childTnLst>
                                    <p:set>
                                      <p:cBhvr>
                                        <p:cTn id="28" dur="1" fill="hold">
                                          <p:stCondLst>
                                            <p:cond delay="0"/>
                                          </p:stCondLst>
                                        </p:cTn>
                                        <p:tgtEl>
                                          <p:spTgt spid="8">
                                            <p:graphicEl>
                                              <a:dgm id="{2DC9BD83-2EB8-4268-8C5C-20C91AF5EFE0}"/>
                                            </p:graphicEl>
                                          </p:spTgt>
                                        </p:tgtEl>
                                        <p:attrNameLst>
                                          <p:attrName>style.visibility</p:attrName>
                                        </p:attrNameLst>
                                      </p:cBhvr>
                                      <p:to>
                                        <p:strVal val="visible"/>
                                      </p:to>
                                    </p:set>
                                    <p:animEffect transition="in" filter="fade">
                                      <p:cBhvr>
                                        <p:cTn id="29" dur="1000"/>
                                        <p:tgtEl>
                                          <p:spTgt spid="8">
                                            <p:graphicEl>
                                              <a:dgm id="{2DC9BD83-2EB8-4268-8C5C-20C91AF5EFE0}"/>
                                            </p:graphicEl>
                                          </p:spTgt>
                                        </p:tgtEl>
                                      </p:cBhvr>
                                    </p:animEffect>
                                    <p:anim calcmode="lin" valueType="num">
                                      <p:cBhvr>
                                        <p:cTn id="30" dur="1000" fill="hold"/>
                                        <p:tgtEl>
                                          <p:spTgt spid="8">
                                            <p:graphicEl>
                                              <a:dgm id="{2DC9BD83-2EB8-4268-8C5C-20C91AF5EFE0}"/>
                                            </p:graphicEl>
                                          </p:spTgt>
                                        </p:tgtEl>
                                        <p:attrNameLst>
                                          <p:attrName>ppt_w</p:attrName>
                                        </p:attrNameLst>
                                      </p:cBhvr>
                                      <p:tavLst>
                                        <p:tav tm="0" fmla="#ppt_w*sin(2.5*pi*$)">
                                          <p:val>
                                            <p:fltVal val="0"/>
                                          </p:val>
                                        </p:tav>
                                        <p:tav tm="100000">
                                          <p:val>
                                            <p:fltVal val="1"/>
                                          </p:val>
                                        </p:tav>
                                      </p:tavLst>
                                    </p:anim>
                                    <p:anim calcmode="lin" valueType="num">
                                      <p:cBhvr>
                                        <p:cTn id="31" dur="1000" fill="hold"/>
                                        <p:tgtEl>
                                          <p:spTgt spid="8">
                                            <p:graphicEl>
                                              <a:dgm id="{2DC9BD83-2EB8-4268-8C5C-20C91AF5EFE0}"/>
                                            </p:graphicEl>
                                          </p:spTgt>
                                        </p:tgtEl>
                                        <p:attrNameLst>
                                          <p:attrName>ppt_h</p:attrName>
                                        </p:attrNameLst>
                                      </p:cBhvr>
                                      <p:tavLst>
                                        <p:tav tm="0">
                                          <p:val>
                                            <p:strVal val="#ppt_h"/>
                                          </p:val>
                                        </p:tav>
                                        <p:tav tm="100000">
                                          <p:val>
                                            <p:strVal val="#ppt_h"/>
                                          </p:val>
                                        </p:tav>
                                      </p:tavLst>
                                    </p:anim>
                                  </p:childTnLst>
                                </p:cTn>
                              </p:par>
                              <p:par>
                                <p:cTn id="32" presetID="45" presetClass="entr" presetSubtype="0" fill="hold" grpId="0" nodeType="withEffect">
                                  <p:stCondLst>
                                    <p:cond delay="0"/>
                                  </p:stCondLst>
                                  <p:childTnLst>
                                    <p:set>
                                      <p:cBhvr>
                                        <p:cTn id="33" dur="1" fill="hold">
                                          <p:stCondLst>
                                            <p:cond delay="0"/>
                                          </p:stCondLst>
                                        </p:cTn>
                                        <p:tgtEl>
                                          <p:spTgt spid="8">
                                            <p:graphicEl>
                                              <a:dgm id="{7DCA9D28-7EE4-4CAA-84CC-3EC9F2F8A695}"/>
                                            </p:graphicEl>
                                          </p:spTgt>
                                        </p:tgtEl>
                                        <p:attrNameLst>
                                          <p:attrName>style.visibility</p:attrName>
                                        </p:attrNameLst>
                                      </p:cBhvr>
                                      <p:to>
                                        <p:strVal val="visible"/>
                                      </p:to>
                                    </p:set>
                                    <p:animEffect transition="in" filter="fade">
                                      <p:cBhvr>
                                        <p:cTn id="34" dur="1000"/>
                                        <p:tgtEl>
                                          <p:spTgt spid="8">
                                            <p:graphicEl>
                                              <a:dgm id="{7DCA9D28-7EE4-4CAA-84CC-3EC9F2F8A695}"/>
                                            </p:graphicEl>
                                          </p:spTgt>
                                        </p:tgtEl>
                                      </p:cBhvr>
                                    </p:animEffect>
                                    <p:anim calcmode="lin" valueType="num">
                                      <p:cBhvr>
                                        <p:cTn id="35" dur="1000" fill="hold"/>
                                        <p:tgtEl>
                                          <p:spTgt spid="8">
                                            <p:graphicEl>
                                              <a:dgm id="{7DCA9D28-7EE4-4CAA-84CC-3EC9F2F8A695}"/>
                                            </p:graphicEl>
                                          </p:spTgt>
                                        </p:tgtEl>
                                        <p:attrNameLst>
                                          <p:attrName>ppt_w</p:attrName>
                                        </p:attrNameLst>
                                      </p:cBhvr>
                                      <p:tavLst>
                                        <p:tav tm="0" fmla="#ppt_w*sin(2.5*pi*$)">
                                          <p:val>
                                            <p:fltVal val="0"/>
                                          </p:val>
                                        </p:tav>
                                        <p:tav tm="100000">
                                          <p:val>
                                            <p:fltVal val="1"/>
                                          </p:val>
                                        </p:tav>
                                      </p:tavLst>
                                    </p:anim>
                                    <p:anim calcmode="lin" valueType="num">
                                      <p:cBhvr>
                                        <p:cTn id="36" dur="1000" fill="hold"/>
                                        <p:tgtEl>
                                          <p:spTgt spid="8">
                                            <p:graphicEl>
                                              <a:dgm id="{7DCA9D28-7EE4-4CAA-84CC-3EC9F2F8A695}"/>
                                            </p:graphicEl>
                                          </p:spTgt>
                                        </p:tgtEl>
                                        <p:attrNameLst>
                                          <p:attrName>ppt_h</p:attrName>
                                        </p:attrNameLst>
                                      </p:cBhvr>
                                      <p:tavLst>
                                        <p:tav tm="0">
                                          <p:val>
                                            <p:strVal val="#ppt_h"/>
                                          </p:val>
                                        </p:tav>
                                        <p:tav tm="100000">
                                          <p:val>
                                            <p:strVal val="#ppt_h"/>
                                          </p:val>
                                        </p:tav>
                                      </p:tavLst>
                                    </p:anim>
                                  </p:childTnLst>
                                </p:cTn>
                              </p:par>
                              <p:par>
                                <p:cTn id="37" presetID="45" presetClass="entr" presetSubtype="0" fill="hold" grpId="0" nodeType="withEffect">
                                  <p:stCondLst>
                                    <p:cond delay="0"/>
                                  </p:stCondLst>
                                  <p:childTnLst>
                                    <p:set>
                                      <p:cBhvr>
                                        <p:cTn id="38" dur="1" fill="hold">
                                          <p:stCondLst>
                                            <p:cond delay="0"/>
                                          </p:stCondLst>
                                        </p:cTn>
                                        <p:tgtEl>
                                          <p:spTgt spid="8">
                                            <p:graphicEl>
                                              <a:dgm id="{C217C428-16B7-4D89-8CAC-26010EA77B87}"/>
                                            </p:graphicEl>
                                          </p:spTgt>
                                        </p:tgtEl>
                                        <p:attrNameLst>
                                          <p:attrName>style.visibility</p:attrName>
                                        </p:attrNameLst>
                                      </p:cBhvr>
                                      <p:to>
                                        <p:strVal val="visible"/>
                                      </p:to>
                                    </p:set>
                                    <p:animEffect transition="in" filter="fade">
                                      <p:cBhvr>
                                        <p:cTn id="39" dur="1000"/>
                                        <p:tgtEl>
                                          <p:spTgt spid="8">
                                            <p:graphicEl>
                                              <a:dgm id="{C217C428-16B7-4D89-8CAC-26010EA77B87}"/>
                                            </p:graphicEl>
                                          </p:spTgt>
                                        </p:tgtEl>
                                      </p:cBhvr>
                                    </p:animEffect>
                                    <p:anim calcmode="lin" valueType="num">
                                      <p:cBhvr>
                                        <p:cTn id="40" dur="1000" fill="hold"/>
                                        <p:tgtEl>
                                          <p:spTgt spid="8">
                                            <p:graphicEl>
                                              <a:dgm id="{C217C428-16B7-4D89-8CAC-26010EA77B87}"/>
                                            </p:graphicEl>
                                          </p:spTgt>
                                        </p:tgtEl>
                                        <p:attrNameLst>
                                          <p:attrName>ppt_w</p:attrName>
                                        </p:attrNameLst>
                                      </p:cBhvr>
                                      <p:tavLst>
                                        <p:tav tm="0" fmla="#ppt_w*sin(2.5*pi*$)">
                                          <p:val>
                                            <p:fltVal val="0"/>
                                          </p:val>
                                        </p:tav>
                                        <p:tav tm="100000">
                                          <p:val>
                                            <p:fltVal val="1"/>
                                          </p:val>
                                        </p:tav>
                                      </p:tavLst>
                                    </p:anim>
                                    <p:anim calcmode="lin" valueType="num">
                                      <p:cBhvr>
                                        <p:cTn id="41" dur="1000" fill="hold"/>
                                        <p:tgtEl>
                                          <p:spTgt spid="8">
                                            <p:graphicEl>
                                              <a:dgm id="{C217C428-16B7-4D89-8CAC-26010EA77B87}"/>
                                            </p:graphicEl>
                                          </p:spTgt>
                                        </p:tgtEl>
                                        <p:attrNameLst>
                                          <p:attrName>ppt_h</p:attrName>
                                        </p:attrNameLst>
                                      </p:cBhvr>
                                      <p:tavLst>
                                        <p:tav tm="0">
                                          <p:val>
                                            <p:strVal val="#ppt_h"/>
                                          </p:val>
                                        </p:tav>
                                        <p:tav tm="100000">
                                          <p:val>
                                            <p:strVal val="#ppt_h"/>
                                          </p:val>
                                        </p:tav>
                                      </p:tavLst>
                                    </p:anim>
                                  </p:childTnLst>
                                </p:cTn>
                              </p:par>
                              <p:par>
                                <p:cTn id="42" presetID="45" presetClass="entr" presetSubtype="0" fill="hold" grpId="0" nodeType="withEffect">
                                  <p:stCondLst>
                                    <p:cond delay="0"/>
                                  </p:stCondLst>
                                  <p:childTnLst>
                                    <p:set>
                                      <p:cBhvr>
                                        <p:cTn id="43" dur="1" fill="hold">
                                          <p:stCondLst>
                                            <p:cond delay="0"/>
                                          </p:stCondLst>
                                        </p:cTn>
                                        <p:tgtEl>
                                          <p:spTgt spid="8">
                                            <p:graphicEl>
                                              <a:dgm id="{F5189260-EB38-43F1-BCD6-366583B30A9C}"/>
                                            </p:graphicEl>
                                          </p:spTgt>
                                        </p:tgtEl>
                                        <p:attrNameLst>
                                          <p:attrName>style.visibility</p:attrName>
                                        </p:attrNameLst>
                                      </p:cBhvr>
                                      <p:to>
                                        <p:strVal val="visible"/>
                                      </p:to>
                                    </p:set>
                                    <p:animEffect transition="in" filter="fade">
                                      <p:cBhvr>
                                        <p:cTn id="44" dur="1000"/>
                                        <p:tgtEl>
                                          <p:spTgt spid="8">
                                            <p:graphicEl>
                                              <a:dgm id="{F5189260-EB38-43F1-BCD6-366583B30A9C}"/>
                                            </p:graphicEl>
                                          </p:spTgt>
                                        </p:tgtEl>
                                      </p:cBhvr>
                                    </p:animEffect>
                                    <p:anim calcmode="lin" valueType="num">
                                      <p:cBhvr>
                                        <p:cTn id="45" dur="1000" fill="hold"/>
                                        <p:tgtEl>
                                          <p:spTgt spid="8">
                                            <p:graphicEl>
                                              <a:dgm id="{F5189260-EB38-43F1-BCD6-366583B30A9C}"/>
                                            </p:graphicEl>
                                          </p:spTgt>
                                        </p:tgtEl>
                                        <p:attrNameLst>
                                          <p:attrName>ppt_w</p:attrName>
                                        </p:attrNameLst>
                                      </p:cBhvr>
                                      <p:tavLst>
                                        <p:tav tm="0" fmla="#ppt_w*sin(2.5*pi*$)">
                                          <p:val>
                                            <p:fltVal val="0"/>
                                          </p:val>
                                        </p:tav>
                                        <p:tav tm="100000">
                                          <p:val>
                                            <p:fltVal val="1"/>
                                          </p:val>
                                        </p:tav>
                                      </p:tavLst>
                                    </p:anim>
                                    <p:anim calcmode="lin" valueType="num">
                                      <p:cBhvr>
                                        <p:cTn id="46" dur="1000" fill="hold"/>
                                        <p:tgtEl>
                                          <p:spTgt spid="8">
                                            <p:graphicEl>
                                              <a:dgm id="{F5189260-EB38-43F1-BCD6-366583B30A9C}"/>
                                            </p:graphicEl>
                                          </p:spTgt>
                                        </p:tgtEl>
                                        <p:attrNameLst>
                                          <p:attrName>ppt_h</p:attrName>
                                        </p:attrNameLst>
                                      </p:cBhvr>
                                      <p:tavLst>
                                        <p:tav tm="0">
                                          <p:val>
                                            <p:strVal val="#ppt_h"/>
                                          </p:val>
                                        </p:tav>
                                        <p:tav tm="100000">
                                          <p:val>
                                            <p:strVal val="#ppt_h"/>
                                          </p:val>
                                        </p:tav>
                                      </p:tavLst>
                                    </p:anim>
                                  </p:childTnLst>
                                </p:cTn>
                              </p:par>
                              <p:par>
                                <p:cTn id="47" presetID="45" presetClass="entr" presetSubtype="0" fill="hold" grpId="0" nodeType="withEffect">
                                  <p:stCondLst>
                                    <p:cond delay="0"/>
                                  </p:stCondLst>
                                  <p:childTnLst>
                                    <p:set>
                                      <p:cBhvr>
                                        <p:cTn id="48" dur="1" fill="hold">
                                          <p:stCondLst>
                                            <p:cond delay="0"/>
                                          </p:stCondLst>
                                        </p:cTn>
                                        <p:tgtEl>
                                          <p:spTgt spid="8">
                                            <p:graphicEl>
                                              <a:dgm id="{3A03DA4C-ED28-4EC1-BC60-77801D3BB0AC}"/>
                                            </p:graphicEl>
                                          </p:spTgt>
                                        </p:tgtEl>
                                        <p:attrNameLst>
                                          <p:attrName>style.visibility</p:attrName>
                                        </p:attrNameLst>
                                      </p:cBhvr>
                                      <p:to>
                                        <p:strVal val="visible"/>
                                      </p:to>
                                    </p:set>
                                    <p:animEffect transition="in" filter="fade">
                                      <p:cBhvr>
                                        <p:cTn id="49" dur="1000"/>
                                        <p:tgtEl>
                                          <p:spTgt spid="8">
                                            <p:graphicEl>
                                              <a:dgm id="{3A03DA4C-ED28-4EC1-BC60-77801D3BB0AC}"/>
                                            </p:graphicEl>
                                          </p:spTgt>
                                        </p:tgtEl>
                                      </p:cBhvr>
                                    </p:animEffect>
                                    <p:anim calcmode="lin" valueType="num">
                                      <p:cBhvr>
                                        <p:cTn id="50" dur="1000" fill="hold"/>
                                        <p:tgtEl>
                                          <p:spTgt spid="8">
                                            <p:graphicEl>
                                              <a:dgm id="{3A03DA4C-ED28-4EC1-BC60-77801D3BB0AC}"/>
                                            </p:graphicEl>
                                          </p:spTgt>
                                        </p:tgtEl>
                                        <p:attrNameLst>
                                          <p:attrName>ppt_w</p:attrName>
                                        </p:attrNameLst>
                                      </p:cBhvr>
                                      <p:tavLst>
                                        <p:tav tm="0" fmla="#ppt_w*sin(2.5*pi*$)">
                                          <p:val>
                                            <p:fltVal val="0"/>
                                          </p:val>
                                        </p:tav>
                                        <p:tav tm="100000">
                                          <p:val>
                                            <p:fltVal val="1"/>
                                          </p:val>
                                        </p:tav>
                                      </p:tavLst>
                                    </p:anim>
                                    <p:anim calcmode="lin" valueType="num">
                                      <p:cBhvr>
                                        <p:cTn id="51" dur="1000" fill="hold"/>
                                        <p:tgtEl>
                                          <p:spTgt spid="8">
                                            <p:graphicEl>
                                              <a:dgm id="{3A03DA4C-ED28-4EC1-BC60-77801D3BB0AC}"/>
                                            </p:graphicEl>
                                          </p:spTgt>
                                        </p:tgtEl>
                                        <p:attrNameLst>
                                          <p:attrName>ppt_h</p:attrName>
                                        </p:attrNameLst>
                                      </p:cBhvr>
                                      <p:tavLst>
                                        <p:tav tm="0">
                                          <p:val>
                                            <p:strVal val="#ppt_h"/>
                                          </p:val>
                                        </p:tav>
                                        <p:tav tm="100000">
                                          <p:val>
                                            <p:strVal val="#ppt_h"/>
                                          </p:val>
                                        </p:tav>
                                      </p:tavLst>
                                    </p:anim>
                                  </p:childTnLst>
                                </p:cTn>
                              </p:par>
                              <p:par>
                                <p:cTn id="52" presetID="45" presetClass="entr" presetSubtype="0" fill="hold" grpId="0" nodeType="withEffect">
                                  <p:stCondLst>
                                    <p:cond delay="0"/>
                                  </p:stCondLst>
                                  <p:childTnLst>
                                    <p:set>
                                      <p:cBhvr>
                                        <p:cTn id="53" dur="1" fill="hold">
                                          <p:stCondLst>
                                            <p:cond delay="0"/>
                                          </p:stCondLst>
                                        </p:cTn>
                                        <p:tgtEl>
                                          <p:spTgt spid="8">
                                            <p:graphicEl>
                                              <a:dgm id="{409684A4-B2DB-4076-AE1A-929A9D80C315}"/>
                                            </p:graphicEl>
                                          </p:spTgt>
                                        </p:tgtEl>
                                        <p:attrNameLst>
                                          <p:attrName>style.visibility</p:attrName>
                                        </p:attrNameLst>
                                      </p:cBhvr>
                                      <p:to>
                                        <p:strVal val="visible"/>
                                      </p:to>
                                    </p:set>
                                    <p:animEffect transition="in" filter="fade">
                                      <p:cBhvr>
                                        <p:cTn id="54" dur="1000"/>
                                        <p:tgtEl>
                                          <p:spTgt spid="8">
                                            <p:graphicEl>
                                              <a:dgm id="{409684A4-B2DB-4076-AE1A-929A9D80C315}"/>
                                            </p:graphicEl>
                                          </p:spTgt>
                                        </p:tgtEl>
                                      </p:cBhvr>
                                    </p:animEffect>
                                    <p:anim calcmode="lin" valueType="num">
                                      <p:cBhvr>
                                        <p:cTn id="55" dur="1000" fill="hold"/>
                                        <p:tgtEl>
                                          <p:spTgt spid="8">
                                            <p:graphicEl>
                                              <a:dgm id="{409684A4-B2DB-4076-AE1A-929A9D80C315}"/>
                                            </p:graphicEl>
                                          </p:spTgt>
                                        </p:tgtEl>
                                        <p:attrNameLst>
                                          <p:attrName>ppt_w</p:attrName>
                                        </p:attrNameLst>
                                      </p:cBhvr>
                                      <p:tavLst>
                                        <p:tav tm="0" fmla="#ppt_w*sin(2.5*pi*$)">
                                          <p:val>
                                            <p:fltVal val="0"/>
                                          </p:val>
                                        </p:tav>
                                        <p:tav tm="100000">
                                          <p:val>
                                            <p:fltVal val="1"/>
                                          </p:val>
                                        </p:tav>
                                      </p:tavLst>
                                    </p:anim>
                                    <p:anim calcmode="lin" valueType="num">
                                      <p:cBhvr>
                                        <p:cTn id="56" dur="1000" fill="hold"/>
                                        <p:tgtEl>
                                          <p:spTgt spid="8">
                                            <p:graphicEl>
                                              <a:dgm id="{409684A4-B2DB-4076-AE1A-929A9D80C315}"/>
                                            </p:graphicEl>
                                          </p:spTgt>
                                        </p:tgtEl>
                                        <p:attrNameLst>
                                          <p:attrName>ppt_h</p:attrName>
                                        </p:attrNameLst>
                                      </p:cBhvr>
                                      <p:tavLst>
                                        <p:tav tm="0">
                                          <p:val>
                                            <p:strVal val="#ppt_h"/>
                                          </p:val>
                                        </p:tav>
                                        <p:tav tm="100000">
                                          <p:val>
                                            <p:strVal val="#ppt_h"/>
                                          </p:val>
                                        </p:tav>
                                      </p:tavLst>
                                    </p:anim>
                                  </p:childTnLst>
                                </p:cTn>
                              </p:par>
                              <p:par>
                                <p:cTn id="57" presetID="45" presetClass="entr" presetSubtype="0" fill="hold" grpId="0" nodeType="withEffect">
                                  <p:stCondLst>
                                    <p:cond delay="0"/>
                                  </p:stCondLst>
                                  <p:childTnLst>
                                    <p:set>
                                      <p:cBhvr>
                                        <p:cTn id="58" dur="1" fill="hold">
                                          <p:stCondLst>
                                            <p:cond delay="0"/>
                                          </p:stCondLst>
                                        </p:cTn>
                                        <p:tgtEl>
                                          <p:spTgt spid="8">
                                            <p:graphicEl>
                                              <a:dgm id="{0448E0A2-487C-41BE-851B-25316111D70A}"/>
                                            </p:graphicEl>
                                          </p:spTgt>
                                        </p:tgtEl>
                                        <p:attrNameLst>
                                          <p:attrName>style.visibility</p:attrName>
                                        </p:attrNameLst>
                                      </p:cBhvr>
                                      <p:to>
                                        <p:strVal val="visible"/>
                                      </p:to>
                                    </p:set>
                                    <p:animEffect transition="in" filter="fade">
                                      <p:cBhvr>
                                        <p:cTn id="59" dur="1000"/>
                                        <p:tgtEl>
                                          <p:spTgt spid="8">
                                            <p:graphicEl>
                                              <a:dgm id="{0448E0A2-487C-41BE-851B-25316111D70A}"/>
                                            </p:graphicEl>
                                          </p:spTgt>
                                        </p:tgtEl>
                                      </p:cBhvr>
                                    </p:animEffect>
                                    <p:anim calcmode="lin" valueType="num">
                                      <p:cBhvr>
                                        <p:cTn id="60" dur="1000" fill="hold"/>
                                        <p:tgtEl>
                                          <p:spTgt spid="8">
                                            <p:graphicEl>
                                              <a:dgm id="{0448E0A2-487C-41BE-851B-25316111D70A}"/>
                                            </p:graphicEl>
                                          </p:spTgt>
                                        </p:tgtEl>
                                        <p:attrNameLst>
                                          <p:attrName>ppt_w</p:attrName>
                                        </p:attrNameLst>
                                      </p:cBhvr>
                                      <p:tavLst>
                                        <p:tav tm="0" fmla="#ppt_w*sin(2.5*pi*$)">
                                          <p:val>
                                            <p:fltVal val="0"/>
                                          </p:val>
                                        </p:tav>
                                        <p:tav tm="100000">
                                          <p:val>
                                            <p:fltVal val="1"/>
                                          </p:val>
                                        </p:tav>
                                      </p:tavLst>
                                    </p:anim>
                                    <p:anim calcmode="lin" valueType="num">
                                      <p:cBhvr>
                                        <p:cTn id="61" dur="1000" fill="hold"/>
                                        <p:tgtEl>
                                          <p:spTgt spid="8">
                                            <p:graphicEl>
                                              <a:dgm id="{0448E0A2-487C-41BE-851B-25316111D70A}"/>
                                            </p:graphicEl>
                                          </p:spTgt>
                                        </p:tgtEl>
                                        <p:attrNameLst>
                                          <p:attrName>ppt_h</p:attrName>
                                        </p:attrNameLst>
                                      </p:cBhvr>
                                      <p:tavLst>
                                        <p:tav tm="0">
                                          <p:val>
                                            <p:strVal val="#ppt_h"/>
                                          </p:val>
                                        </p:tav>
                                        <p:tav tm="100000">
                                          <p:val>
                                            <p:strVal val="#ppt_h"/>
                                          </p:val>
                                        </p:tav>
                                      </p:tavLst>
                                    </p:anim>
                                  </p:childTnLst>
                                </p:cTn>
                              </p:par>
                              <p:par>
                                <p:cTn id="62" presetID="45" presetClass="entr" presetSubtype="0" fill="hold" grpId="0" nodeType="withEffect">
                                  <p:stCondLst>
                                    <p:cond delay="0"/>
                                  </p:stCondLst>
                                  <p:childTnLst>
                                    <p:set>
                                      <p:cBhvr>
                                        <p:cTn id="63" dur="1" fill="hold">
                                          <p:stCondLst>
                                            <p:cond delay="0"/>
                                          </p:stCondLst>
                                        </p:cTn>
                                        <p:tgtEl>
                                          <p:spTgt spid="8">
                                            <p:graphicEl>
                                              <a:dgm id="{0508601F-2378-471F-B1EF-576A638FB084}"/>
                                            </p:graphicEl>
                                          </p:spTgt>
                                        </p:tgtEl>
                                        <p:attrNameLst>
                                          <p:attrName>style.visibility</p:attrName>
                                        </p:attrNameLst>
                                      </p:cBhvr>
                                      <p:to>
                                        <p:strVal val="visible"/>
                                      </p:to>
                                    </p:set>
                                    <p:animEffect transition="in" filter="fade">
                                      <p:cBhvr>
                                        <p:cTn id="64" dur="1000"/>
                                        <p:tgtEl>
                                          <p:spTgt spid="8">
                                            <p:graphicEl>
                                              <a:dgm id="{0508601F-2378-471F-B1EF-576A638FB084}"/>
                                            </p:graphicEl>
                                          </p:spTgt>
                                        </p:tgtEl>
                                      </p:cBhvr>
                                    </p:animEffect>
                                    <p:anim calcmode="lin" valueType="num">
                                      <p:cBhvr>
                                        <p:cTn id="65" dur="1000" fill="hold"/>
                                        <p:tgtEl>
                                          <p:spTgt spid="8">
                                            <p:graphicEl>
                                              <a:dgm id="{0508601F-2378-471F-B1EF-576A638FB084}"/>
                                            </p:graphicEl>
                                          </p:spTgt>
                                        </p:tgtEl>
                                        <p:attrNameLst>
                                          <p:attrName>ppt_w</p:attrName>
                                        </p:attrNameLst>
                                      </p:cBhvr>
                                      <p:tavLst>
                                        <p:tav tm="0" fmla="#ppt_w*sin(2.5*pi*$)">
                                          <p:val>
                                            <p:fltVal val="0"/>
                                          </p:val>
                                        </p:tav>
                                        <p:tav tm="100000">
                                          <p:val>
                                            <p:fltVal val="1"/>
                                          </p:val>
                                        </p:tav>
                                      </p:tavLst>
                                    </p:anim>
                                    <p:anim calcmode="lin" valueType="num">
                                      <p:cBhvr>
                                        <p:cTn id="66" dur="1000" fill="hold"/>
                                        <p:tgtEl>
                                          <p:spTgt spid="8">
                                            <p:graphicEl>
                                              <a:dgm id="{0508601F-2378-471F-B1EF-576A638FB084}"/>
                                            </p:graphicEl>
                                          </p:spTgt>
                                        </p:tgtEl>
                                        <p:attrNameLst>
                                          <p:attrName>ppt_h</p:attrName>
                                        </p:attrNameLst>
                                      </p:cBhvr>
                                      <p:tavLst>
                                        <p:tav tm="0">
                                          <p:val>
                                            <p:strVal val="#ppt_h"/>
                                          </p:val>
                                        </p:tav>
                                        <p:tav tm="100000">
                                          <p:val>
                                            <p:strVal val="#ppt_h"/>
                                          </p:val>
                                        </p:tav>
                                      </p:tavLst>
                                    </p:anim>
                                  </p:childTnLst>
                                </p:cTn>
                              </p:par>
                              <p:par>
                                <p:cTn id="67" presetID="45" presetClass="entr" presetSubtype="0" fill="hold" grpId="0" nodeType="withEffect">
                                  <p:stCondLst>
                                    <p:cond delay="0"/>
                                  </p:stCondLst>
                                  <p:childTnLst>
                                    <p:set>
                                      <p:cBhvr>
                                        <p:cTn id="68" dur="1" fill="hold">
                                          <p:stCondLst>
                                            <p:cond delay="0"/>
                                          </p:stCondLst>
                                        </p:cTn>
                                        <p:tgtEl>
                                          <p:spTgt spid="8">
                                            <p:graphicEl>
                                              <a:dgm id="{270ABA14-FC8B-4D68-90C0-31F69F79F94F}"/>
                                            </p:graphicEl>
                                          </p:spTgt>
                                        </p:tgtEl>
                                        <p:attrNameLst>
                                          <p:attrName>style.visibility</p:attrName>
                                        </p:attrNameLst>
                                      </p:cBhvr>
                                      <p:to>
                                        <p:strVal val="visible"/>
                                      </p:to>
                                    </p:set>
                                    <p:animEffect transition="in" filter="fade">
                                      <p:cBhvr>
                                        <p:cTn id="69" dur="1000"/>
                                        <p:tgtEl>
                                          <p:spTgt spid="8">
                                            <p:graphicEl>
                                              <a:dgm id="{270ABA14-FC8B-4D68-90C0-31F69F79F94F}"/>
                                            </p:graphicEl>
                                          </p:spTgt>
                                        </p:tgtEl>
                                      </p:cBhvr>
                                    </p:animEffect>
                                    <p:anim calcmode="lin" valueType="num">
                                      <p:cBhvr>
                                        <p:cTn id="70" dur="1000" fill="hold"/>
                                        <p:tgtEl>
                                          <p:spTgt spid="8">
                                            <p:graphicEl>
                                              <a:dgm id="{270ABA14-FC8B-4D68-90C0-31F69F79F94F}"/>
                                            </p:graphicEl>
                                          </p:spTgt>
                                        </p:tgtEl>
                                        <p:attrNameLst>
                                          <p:attrName>ppt_w</p:attrName>
                                        </p:attrNameLst>
                                      </p:cBhvr>
                                      <p:tavLst>
                                        <p:tav tm="0" fmla="#ppt_w*sin(2.5*pi*$)">
                                          <p:val>
                                            <p:fltVal val="0"/>
                                          </p:val>
                                        </p:tav>
                                        <p:tav tm="100000">
                                          <p:val>
                                            <p:fltVal val="1"/>
                                          </p:val>
                                        </p:tav>
                                      </p:tavLst>
                                    </p:anim>
                                    <p:anim calcmode="lin" valueType="num">
                                      <p:cBhvr>
                                        <p:cTn id="71" dur="1000" fill="hold"/>
                                        <p:tgtEl>
                                          <p:spTgt spid="8">
                                            <p:graphicEl>
                                              <a:dgm id="{270ABA14-FC8B-4D68-90C0-31F69F79F94F}"/>
                                            </p:graphicEl>
                                          </p:spTgt>
                                        </p:tgtEl>
                                        <p:attrNameLst>
                                          <p:attrName>ppt_h</p:attrName>
                                        </p:attrNameLst>
                                      </p:cBhvr>
                                      <p:tavLst>
                                        <p:tav tm="0">
                                          <p:val>
                                            <p:strVal val="#ppt_h"/>
                                          </p:val>
                                        </p:tav>
                                        <p:tav tm="100000">
                                          <p:val>
                                            <p:strVal val="#ppt_h"/>
                                          </p:val>
                                        </p:tav>
                                      </p:tavLst>
                                    </p:anim>
                                  </p:childTnLst>
                                </p:cTn>
                              </p:par>
                              <p:par>
                                <p:cTn id="72" presetID="45" presetClass="entr" presetSubtype="0" fill="hold" grpId="0" nodeType="withEffect">
                                  <p:stCondLst>
                                    <p:cond delay="0"/>
                                  </p:stCondLst>
                                  <p:childTnLst>
                                    <p:set>
                                      <p:cBhvr>
                                        <p:cTn id="73" dur="1" fill="hold">
                                          <p:stCondLst>
                                            <p:cond delay="0"/>
                                          </p:stCondLst>
                                        </p:cTn>
                                        <p:tgtEl>
                                          <p:spTgt spid="8">
                                            <p:graphicEl>
                                              <a:dgm id="{D4FD0C12-43ED-44BE-979F-EBB161CB36A5}"/>
                                            </p:graphicEl>
                                          </p:spTgt>
                                        </p:tgtEl>
                                        <p:attrNameLst>
                                          <p:attrName>style.visibility</p:attrName>
                                        </p:attrNameLst>
                                      </p:cBhvr>
                                      <p:to>
                                        <p:strVal val="visible"/>
                                      </p:to>
                                    </p:set>
                                    <p:animEffect transition="in" filter="fade">
                                      <p:cBhvr>
                                        <p:cTn id="74" dur="1000"/>
                                        <p:tgtEl>
                                          <p:spTgt spid="8">
                                            <p:graphicEl>
                                              <a:dgm id="{D4FD0C12-43ED-44BE-979F-EBB161CB36A5}"/>
                                            </p:graphicEl>
                                          </p:spTgt>
                                        </p:tgtEl>
                                      </p:cBhvr>
                                    </p:animEffect>
                                    <p:anim calcmode="lin" valueType="num">
                                      <p:cBhvr>
                                        <p:cTn id="75" dur="1000" fill="hold"/>
                                        <p:tgtEl>
                                          <p:spTgt spid="8">
                                            <p:graphicEl>
                                              <a:dgm id="{D4FD0C12-43ED-44BE-979F-EBB161CB36A5}"/>
                                            </p:graphicEl>
                                          </p:spTgt>
                                        </p:tgtEl>
                                        <p:attrNameLst>
                                          <p:attrName>ppt_w</p:attrName>
                                        </p:attrNameLst>
                                      </p:cBhvr>
                                      <p:tavLst>
                                        <p:tav tm="0" fmla="#ppt_w*sin(2.5*pi*$)">
                                          <p:val>
                                            <p:fltVal val="0"/>
                                          </p:val>
                                        </p:tav>
                                        <p:tav tm="100000">
                                          <p:val>
                                            <p:fltVal val="1"/>
                                          </p:val>
                                        </p:tav>
                                      </p:tavLst>
                                    </p:anim>
                                    <p:anim calcmode="lin" valueType="num">
                                      <p:cBhvr>
                                        <p:cTn id="76" dur="1000" fill="hold"/>
                                        <p:tgtEl>
                                          <p:spTgt spid="8">
                                            <p:graphicEl>
                                              <a:dgm id="{D4FD0C12-43ED-44BE-979F-EBB161CB36A5}"/>
                                            </p:graphicEl>
                                          </p:spTgt>
                                        </p:tgtEl>
                                        <p:attrNameLst>
                                          <p:attrName>ppt_h</p:attrName>
                                        </p:attrNameLst>
                                      </p:cBhvr>
                                      <p:tavLst>
                                        <p:tav tm="0">
                                          <p:val>
                                            <p:strVal val="#ppt_h"/>
                                          </p:val>
                                        </p:tav>
                                        <p:tav tm="100000">
                                          <p:val>
                                            <p:strVal val="#ppt_h"/>
                                          </p:val>
                                        </p:tav>
                                      </p:tavLst>
                                    </p:anim>
                                  </p:childTnLst>
                                </p:cTn>
                              </p:par>
                              <p:par>
                                <p:cTn id="77" presetID="45" presetClass="entr" presetSubtype="0" fill="hold" grpId="0" nodeType="withEffect">
                                  <p:stCondLst>
                                    <p:cond delay="0"/>
                                  </p:stCondLst>
                                  <p:childTnLst>
                                    <p:set>
                                      <p:cBhvr>
                                        <p:cTn id="78" dur="1" fill="hold">
                                          <p:stCondLst>
                                            <p:cond delay="0"/>
                                          </p:stCondLst>
                                        </p:cTn>
                                        <p:tgtEl>
                                          <p:spTgt spid="8">
                                            <p:graphicEl>
                                              <a:dgm id="{E9EC0D87-632B-4505-AEB9-959DCACF0488}"/>
                                            </p:graphicEl>
                                          </p:spTgt>
                                        </p:tgtEl>
                                        <p:attrNameLst>
                                          <p:attrName>style.visibility</p:attrName>
                                        </p:attrNameLst>
                                      </p:cBhvr>
                                      <p:to>
                                        <p:strVal val="visible"/>
                                      </p:to>
                                    </p:set>
                                    <p:animEffect transition="in" filter="fade">
                                      <p:cBhvr>
                                        <p:cTn id="79" dur="1000"/>
                                        <p:tgtEl>
                                          <p:spTgt spid="8">
                                            <p:graphicEl>
                                              <a:dgm id="{E9EC0D87-632B-4505-AEB9-959DCACF0488}"/>
                                            </p:graphicEl>
                                          </p:spTgt>
                                        </p:tgtEl>
                                      </p:cBhvr>
                                    </p:animEffect>
                                    <p:anim calcmode="lin" valueType="num">
                                      <p:cBhvr>
                                        <p:cTn id="80" dur="1000" fill="hold"/>
                                        <p:tgtEl>
                                          <p:spTgt spid="8">
                                            <p:graphicEl>
                                              <a:dgm id="{E9EC0D87-632B-4505-AEB9-959DCACF0488}"/>
                                            </p:graphicEl>
                                          </p:spTgt>
                                        </p:tgtEl>
                                        <p:attrNameLst>
                                          <p:attrName>ppt_w</p:attrName>
                                        </p:attrNameLst>
                                      </p:cBhvr>
                                      <p:tavLst>
                                        <p:tav tm="0" fmla="#ppt_w*sin(2.5*pi*$)">
                                          <p:val>
                                            <p:fltVal val="0"/>
                                          </p:val>
                                        </p:tav>
                                        <p:tav tm="100000">
                                          <p:val>
                                            <p:fltVal val="1"/>
                                          </p:val>
                                        </p:tav>
                                      </p:tavLst>
                                    </p:anim>
                                    <p:anim calcmode="lin" valueType="num">
                                      <p:cBhvr>
                                        <p:cTn id="81" dur="1000" fill="hold"/>
                                        <p:tgtEl>
                                          <p:spTgt spid="8">
                                            <p:graphicEl>
                                              <a:dgm id="{E9EC0D87-632B-4505-AEB9-959DCACF0488}"/>
                                            </p:graphicEl>
                                          </p:spTgt>
                                        </p:tgtEl>
                                        <p:attrNameLst>
                                          <p:attrName>ppt_h</p:attrName>
                                        </p:attrNameLst>
                                      </p:cBhvr>
                                      <p:tavLst>
                                        <p:tav tm="0">
                                          <p:val>
                                            <p:strVal val="#ppt_h"/>
                                          </p:val>
                                        </p:tav>
                                        <p:tav tm="100000">
                                          <p:val>
                                            <p:strVal val="#ppt_h"/>
                                          </p:val>
                                        </p:tav>
                                      </p:tavLst>
                                    </p:anim>
                                  </p:childTnLst>
                                </p:cTn>
                              </p:par>
                              <p:par>
                                <p:cTn id="82" presetID="45" presetClass="entr" presetSubtype="0" fill="hold" grpId="0" nodeType="withEffect">
                                  <p:stCondLst>
                                    <p:cond delay="0"/>
                                  </p:stCondLst>
                                  <p:childTnLst>
                                    <p:set>
                                      <p:cBhvr>
                                        <p:cTn id="83" dur="1" fill="hold">
                                          <p:stCondLst>
                                            <p:cond delay="0"/>
                                          </p:stCondLst>
                                        </p:cTn>
                                        <p:tgtEl>
                                          <p:spTgt spid="8">
                                            <p:graphicEl>
                                              <a:dgm id="{9F83624D-C1E5-437B-8B65-EB73C2771278}"/>
                                            </p:graphicEl>
                                          </p:spTgt>
                                        </p:tgtEl>
                                        <p:attrNameLst>
                                          <p:attrName>style.visibility</p:attrName>
                                        </p:attrNameLst>
                                      </p:cBhvr>
                                      <p:to>
                                        <p:strVal val="visible"/>
                                      </p:to>
                                    </p:set>
                                    <p:animEffect transition="in" filter="fade">
                                      <p:cBhvr>
                                        <p:cTn id="84" dur="1000"/>
                                        <p:tgtEl>
                                          <p:spTgt spid="8">
                                            <p:graphicEl>
                                              <a:dgm id="{9F83624D-C1E5-437B-8B65-EB73C2771278}"/>
                                            </p:graphicEl>
                                          </p:spTgt>
                                        </p:tgtEl>
                                      </p:cBhvr>
                                    </p:animEffect>
                                    <p:anim calcmode="lin" valueType="num">
                                      <p:cBhvr>
                                        <p:cTn id="85" dur="1000" fill="hold"/>
                                        <p:tgtEl>
                                          <p:spTgt spid="8">
                                            <p:graphicEl>
                                              <a:dgm id="{9F83624D-C1E5-437B-8B65-EB73C2771278}"/>
                                            </p:graphicEl>
                                          </p:spTgt>
                                        </p:tgtEl>
                                        <p:attrNameLst>
                                          <p:attrName>ppt_w</p:attrName>
                                        </p:attrNameLst>
                                      </p:cBhvr>
                                      <p:tavLst>
                                        <p:tav tm="0" fmla="#ppt_w*sin(2.5*pi*$)">
                                          <p:val>
                                            <p:fltVal val="0"/>
                                          </p:val>
                                        </p:tav>
                                        <p:tav tm="100000">
                                          <p:val>
                                            <p:fltVal val="1"/>
                                          </p:val>
                                        </p:tav>
                                      </p:tavLst>
                                    </p:anim>
                                    <p:anim calcmode="lin" valueType="num">
                                      <p:cBhvr>
                                        <p:cTn id="86" dur="1000" fill="hold"/>
                                        <p:tgtEl>
                                          <p:spTgt spid="8">
                                            <p:graphicEl>
                                              <a:dgm id="{9F83624D-C1E5-437B-8B65-EB73C2771278}"/>
                                            </p:graphicEl>
                                          </p:spTgt>
                                        </p:tgtEl>
                                        <p:attrNameLst>
                                          <p:attrName>ppt_h</p:attrName>
                                        </p:attrNameLst>
                                      </p:cBhvr>
                                      <p:tavLst>
                                        <p:tav tm="0">
                                          <p:val>
                                            <p:strVal val="#ppt_h"/>
                                          </p:val>
                                        </p:tav>
                                        <p:tav tm="100000">
                                          <p:val>
                                            <p:strVal val="#ppt_h"/>
                                          </p:val>
                                        </p:tav>
                                      </p:tavLst>
                                    </p:anim>
                                  </p:childTnLst>
                                </p:cTn>
                              </p:par>
                              <p:par>
                                <p:cTn id="87" presetID="45" presetClass="entr" presetSubtype="0" fill="hold" grpId="0" nodeType="withEffect">
                                  <p:stCondLst>
                                    <p:cond delay="0"/>
                                  </p:stCondLst>
                                  <p:childTnLst>
                                    <p:set>
                                      <p:cBhvr>
                                        <p:cTn id="88" dur="1" fill="hold">
                                          <p:stCondLst>
                                            <p:cond delay="0"/>
                                          </p:stCondLst>
                                        </p:cTn>
                                        <p:tgtEl>
                                          <p:spTgt spid="8">
                                            <p:graphicEl>
                                              <a:dgm id="{BFB7A1F3-6D34-416A-9929-3035191669F7}"/>
                                            </p:graphicEl>
                                          </p:spTgt>
                                        </p:tgtEl>
                                        <p:attrNameLst>
                                          <p:attrName>style.visibility</p:attrName>
                                        </p:attrNameLst>
                                      </p:cBhvr>
                                      <p:to>
                                        <p:strVal val="visible"/>
                                      </p:to>
                                    </p:set>
                                    <p:animEffect transition="in" filter="fade">
                                      <p:cBhvr>
                                        <p:cTn id="89" dur="1000"/>
                                        <p:tgtEl>
                                          <p:spTgt spid="8">
                                            <p:graphicEl>
                                              <a:dgm id="{BFB7A1F3-6D34-416A-9929-3035191669F7}"/>
                                            </p:graphicEl>
                                          </p:spTgt>
                                        </p:tgtEl>
                                      </p:cBhvr>
                                    </p:animEffect>
                                    <p:anim calcmode="lin" valueType="num">
                                      <p:cBhvr>
                                        <p:cTn id="90" dur="1000" fill="hold"/>
                                        <p:tgtEl>
                                          <p:spTgt spid="8">
                                            <p:graphicEl>
                                              <a:dgm id="{BFB7A1F3-6D34-416A-9929-3035191669F7}"/>
                                            </p:graphicEl>
                                          </p:spTgt>
                                        </p:tgtEl>
                                        <p:attrNameLst>
                                          <p:attrName>ppt_w</p:attrName>
                                        </p:attrNameLst>
                                      </p:cBhvr>
                                      <p:tavLst>
                                        <p:tav tm="0" fmla="#ppt_w*sin(2.5*pi*$)">
                                          <p:val>
                                            <p:fltVal val="0"/>
                                          </p:val>
                                        </p:tav>
                                        <p:tav tm="100000">
                                          <p:val>
                                            <p:fltVal val="1"/>
                                          </p:val>
                                        </p:tav>
                                      </p:tavLst>
                                    </p:anim>
                                    <p:anim calcmode="lin" valueType="num">
                                      <p:cBhvr>
                                        <p:cTn id="91" dur="1000" fill="hold"/>
                                        <p:tgtEl>
                                          <p:spTgt spid="8">
                                            <p:graphicEl>
                                              <a:dgm id="{BFB7A1F3-6D34-416A-9929-3035191669F7}"/>
                                            </p:graphicEl>
                                          </p:spTgt>
                                        </p:tgtEl>
                                        <p:attrNameLst>
                                          <p:attrName>ppt_h</p:attrName>
                                        </p:attrNameLst>
                                      </p:cBhvr>
                                      <p:tavLst>
                                        <p:tav tm="0">
                                          <p:val>
                                            <p:strVal val="#ppt_h"/>
                                          </p:val>
                                        </p:tav>
                                        <p:tav tm="100000">
                                          <p:val>
                                            <p:strVal val="#ppt_h"/>
                                          </p:val>
                                        </p:tav>
                                      </p:tavLst>
                                    </p:anim>
                                  </p:childTnLst>
                                </p:cTn>
                              </p:par>
                              <p:par>
                                <p:cTn id="92" presetID="45" presetClass="entr" presetSubtype="0" fill="hold" grpId="0" nodeType="withEffect">
                                  <p:stCondLst>
                                    <p:cond delay="0"/>
                                  </p:stCondLst>
                                  <p:childTnLst>
                                    <p:set>
                                      <p:cBhvr>
                                        <p:cTn id="93" dur="1" fill="hold">
                                          <p:stCondLst>
                                            <p:cond delay="0"/>
                                          </p:stCondLst>
                                        </p:cTn>
                                        <p:tgtEl>
                                          <p:spTgt spid="8">
                                            <p:graphicEl>
                                              <a:dgm id="{0A9A1485-829C-41C2-B9EA-CBFF6367F466}"/>
                                            </p:graphicEl>
                                          </p:spTgt>
                                        </p:tgtEl>
                                        <p:attrNameLst>
                                          <p:attrName>style.visibility</p:attrName>
                                        </p:attrNameLst>
                                      </p:cBhvr>
                                      <p:to>
                                        <p:strVal val="visible"/>
                                      </p:to>
                                    </p:set>
                                    <p:animEffect transition="in" filter="fade">
                                      <p:cBhvr>
                                        <p:cTn id="94" dur="1000"/>
                                        <p:tgtEl>
                                          <p:spTgt spid="8">
                                            <p:graphicEl>
                                              <a:dgm id="{0A9A1485-829C-41C2-B9EA-CBFF6367F466}"/>
                                            </p:graphicEl>
                                          </p:spTgt>
                                        </p:tgtEl>
                                      </p:cBhvr>
                                    </p:animEffect>
                                    <p:anim calcmode="lin" valueType="num">
                                      <p:cBhvr>
                                        <p:cTn id="95" dur="1000" fill="hold"/>
                                        <p:tgtEl>
                                          <p:spTgt spid="8">
                                            <p:graphicEl>
                                              <a:dgm id="{0A9A1485-829C-41C2-B9EA-CBFF6367F466}"/>
                                            </p:graphicEl>
                                          </p:spTgt>
                                        </p:tgtEl>
                                        <p:attrNameLst>
                                          <p:attrName>ppt_w</p:attrName>
                                        </p:attrNameLst>
                                      </p:cBhvr>
                                      <p:tavLst>
                                        <p:tav tm="0" fmla="#ppt_w*sin(2.5*pi*$)">
                                          <p:val>
                                            <p:fltVal val="0"/>
                                          </p:val>
                                        </p:tav>
                                        <p:tav tm="100000">
                                          <p:val>
                                            <p:fltVal val="1"/>
                                          </p:val>
                                        </p:tav>
                                      </p:tavLst>
                                    </p:anim>
                                    <p:anim calcmode="lin" valueType="num">
                                      <p:cBhvr>
                                        <p:cTn id="96" dur="1000" fill="hold"/>
                                        <p:tgtEl>
                                          <p:spTgt spid="8">
                                            <p:graphicEl>
                                              <a:dgm id="{0A9A1485-829C-41C2-B9EA-CBFF6367F466}"/>
                                            </p:graphicEl>
                                          </p:spTgt>
                                        </p:tgtEl>
                                        <p:attrNameLst>
                                          <p:attrName>ppt_h</p:attrName>
                                        </p:attrNameLst>
                                      </p:cBhvr>
                                      <p:tavLst>
                                        <p:tav tm="0">
                                          <p:val>
                                            <p:strVal val="#ppt_h"/>
                                          </p:val>
                                        </p:tav>
                                        <p:tav tm="100000">
                                          <p:val>
                                            <p:strVal val="#ppt_h"/>
                                          </p:val>
                                        </p:tav>
                                      </p:tavLst>
                                    </p:anim>
                                  </p:childTnLst>
                                </p:cTn>
                              </p:par>
                              <p:par>
                                <p:cTn id="97" presetID="45" presetClass="entr" presetSubtype="0" fill="hold" grpId="0" nodeType="withEffect">
                                  <p:stCondLst>
                                    <p:cond delay="0"/>
                                  </p:stCondLst>
                                  <p:childTnLst>
                                    <p:set>
                                      <p:cBhvr>
                                        <p:cTn id="98" dur="1" fill="hold">
                                          <p:stCondLst>
                                            <p:cond delay="0"/>
                                          </p:stCondLst>
                                        </p:cTn>
                                        <p:tgtEl>
                                          <p:spTgt spid="8">
                                            <p:graphicEl>
                                              <a:dgm id="{48AEABEE-8152-41FD-8578-0D3CA3411BE0}"/>
                                            </p:graphicEl>
                                          </p:spTgt>
                                        </p:tgtEl>
                                        <p:attrNameLst>
                                          <p:attrName>style.visibility</p:attrName>
                                        </p:attrNameLst>
                                      </p:cBhvr>
                                      <p:to>
                                        <p:strVal val="visible"/>
                                      </p:to>
                                    </p:set>
                                    <p:animEffect transition="in" filter="fade">
                                      <p:cBhvr>
                                        <p:cTn id="99" dur="1000"/>
                                        <p:tgtEl>
                                          <p:spTgt spid="8">
                                            <p:graphicEl>
                                              <a:dgm id="{48AEABEE-8152-41FD-8578-0D3CA3411BE0}"/>
                                            </p:graphicEl>
                                          </p:spTgt>
                                        </p:tgtEl>
                                      </p:cBhvr>
                                    </p:animEffect>
                                    <p:anim calcmode="lin" valueType="num">
                                      <p:cBhvr>
                                        <p:cTn id="100" dur="1000" fill="hold"/>
                                        <p:tgtEl>
                                          <p:spTgt spid="8">
                                            <p:graphicEl>
                                              <a:dgm id="{48AEABEE-8152-41FD-8578-0D3CA3411BE0}"/>
                                            </p:graphicEl>
                                          </p:spTgt>
                                        </p:tgtEl>
                                        <p:attrNameLst>
                                          <p:attrName>ppt_w</p:attrName>
                                        </p:attrNameLst>
                                      </p:cBhvr>
                                      <p:tavLst>
                                        <p:tav tm="0" fmla="#ppt_w*sin(2.5*pi*$)">
                                          <p:val>
                                            <p:fltVal val="0"/>
                                          </p:val>
                                        </p:tav>
                                        <p:tav tm="100000">
                                          <p:val>
                                            <p:fltVal val="1"/>
                                          </p:val>
                                        </p:tav>
                                      </p:tavLst>
                                    </p:anim>
                                    <p:anim calcmode="lin" valueType="num">
                                      <p:cBhvr>
                                        <p:cTn id="101" dur="1000" fill="hold"/>
                                        <p:tgtEl>
                                          <p:spTgt spid="8">
                                            <p:graphicEl>
                                              <a:dgm id="{48AEABEE-8152-41FD-8578-0D3CA3411BE0}"/>
                                            </p:graphic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2" fill="hold" display="0">
                  <p:stCondLst>
                    <p:cond delay="indefinite"/>
                  </p:stCondLst>
                  <p:endCondLst>
                    <p:cond evt="onStopAudio" delay="0">
                      <p:tgtEl>
                        <p:sldTgt/>
                      </p:tgtEl>
                    </p:cond>
                  </p:endCondLst>
                </p:cTn>
                <p:tgtEl>
                  <p:spTgt spid="2"/>
                </p:tgtEl>
              </p:cMediaNode>
            </p:audio>
          </p:childTnLst>
        </p:cTn>
      </p:par>
    </p:tnLst>
    <p:bldLst>
      <p:bldGraphic spid="8" grpId="0">
        <p:bldSub>
          <a:bldDgm/>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3000"/>
          </a:stretch>
        </a:blip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436095" y="5653779"/>
            <a:ext cx="3682037" cy="1203185"/>
          </a:xfrm>
          <a:prstGeom prst="rect">
            <a:avLst/>
          </a:prstGeom>
          <a:noFill/>
          <a:ln>
            <a:noFill/>
          </a:ln>
          <a:effectLst>
            <a:glow rad="127000">
              <a:schemeClr val="accent1">
                <a:alpha val="0"/>
              </a:schemeClr>
            </a:glow>
          </a:effectLst>
          <a:scene3d>
            <a:camera prst="orthographicFront"/>
            <a:lightRig rig="glow" dir="t"/>
          </a:scene3d>
          <a:sp3d prstMaterial="flat">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Diagramme 6"/>
          <p:cNvGraphicFramePr/>
          <p:nvPr>
            <p:extLst>
              <p:ext uri="{D42A27DB-BD31-4B8C-83A1-F6EECF244321}">
                <p14:modId xmlns:p14="http://schemas.microsoft.com/office/powerpoint/2010/main" val="1642412078"/>
              </p:ext>
            </p:extLst>
          </p:nvPr>
        </p:nvGraphicFramePr>
        <p:xfrm>
          <a:off x="441" y="0"/>
          <a:ext cx="10047482" cy="695739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10" name="Groupe 9"/>
          <p:cNvGrpSpPr/>
          <p:nvPr/>
        </p:nvGrpSpPr>
        <p:grpSpPr>
          <a:xfrm>
            <a:off x="1043608" y="404664"/>
            <a:ext cx="3024336" cy="648072"/>
            <a:chOff x="707715" y="0"/>
            <a:chExt cx="8208235" cy="480333"/>
          </a:xfrm>
        </p:grpSpPr>
        <p:sp>
          <p:nvSpPr>
            <p:cNvPr id="11" name="Rectangle 10"/>
            <p:cNvSpPr/>
            <p:nvPr/>
          </p:nvSpPr>
          <p:spPr>
            <a:xfrm>
              <a:off x="707718" y="0"/>
              <a:ext cx="5276723" cy="48033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angle 11"/>
            <p:cNvSpPr/>
            <p:nvPr/>
          </p:nvSpPr>
          <p:spPr>
            <a:xfrm>
              <a:off x="707715" y="0"/>
              <a:ext cx="8208235" cy="4803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3830" tIns="0" rIns="163830" bIns="54610" numCol="1" spcCol="1270" anchor="b" anchorCtr="0">
              <a:noAutofit/>
            </a:bodyPr>
            <a:lstStyle/>
            <a:p>
              <a:pPr lvl="0" algn="l" defTabSz="1911350">
                <a:lnSpc>
                  <a:spcPct val="90000"/>
                </a:lnSpc>
                <a:spcBef>
                  <a:spcPct val="0"/>
                </a:spcBef>
                <a:spcAft>
                  <a:spcPct val="35000"/>
                </a:spcAft>
              </a:pPr>
              <a:r>
                <a:rPr kumimoji="0" lang="fr-FR" sz="4300" kern="1200" dirty="0" err="1"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rPr>
                <a:t>Accomodations</a:t>
              </a:r>
              <a:endParaRPr kumimoji="0" lang="fr-FR" sz="4300" kern="1200" dirty="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0907146"/>
      </p:ext>
    </p:extLst>
  </p:cSld>
  <p:clrMapOvr>
    <a:masterClrMapping/>
  </p:clrMapOvr>
  <mc:AlternateContent xmlns:mc="http://schemas.openxmlformats.org/markup-compatibility/2006" xmlns:p14="http://schemas.microsoft.com/office/powerpoint/2010/main">
    <mc:Choice Requires="p14">
      <p:transition spd="med" p14:dur="700" advTm="7614">
        <p:fade/>
      </p:transition>
    </mc:Choice>
    <mc:Fallback xmlns="">
      <p:transition spd="med" advTm="76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45" presetClass="entr" presetSubtype="0" fill="hold" grpId="0" nodeType="withEffect">
                                  <p:stCondLst>
                                    <p:cond delay="0"/>
                                  </p:stCondLst>
                                  <p:childTnLst>
                                    <p:set>
                                      <p:cBhvr>
                                        <p:cTn id="8" dur="1" fill="hold">
                                          <p:stCondLst>
                                            <p:cond delay="0"/>
                                          </p:stCondLst>
                                        </p:cTn>
                                        <p:tgtEl>
                                          <p:spTgt spid="7">
                                            <p:graphicEl>
                                              <a:dgm id="{198BAAFF-8300-4BD0-AE00-AE8254D9036C}"/>
                                            </p:graphicEl>
                                          </p:spTgt>
                                        </p:tgtEl>
                                        <p:attrNameLst>
                                          <p:attrName>style.visibility</p:attrName>
                                        </p:attrNameLst>
                                      </p:cBhvr>
                                      <p:to>
                                        <p:strVal val="visible"/>
                                      </p:to>
                                    </p:set>
                                    <p:animEffect transition="in" filter="fade">
                                      <p:cBhvr>
                                        <p:cTn id="9" dur="1000"/>
                                        <p:tgtEl>
                                          <p:spTgt spid="7">
                                            <p:graphicEl>
                                              <a:dgm id="{198BAAFF-8300-4BD0-AE00-AE8254D9036C}"/>
                                            </p:graphicEl>
                                          </p:spTgt>
                                        </p:tgtEl>
                                      </p:cBhvr>
                                    </p:animEffect>
                                    <p:anim calcmode="lin" valueType="num">
                                      <p:cBhvr>
                                        <p:cTn id="10" dur="1000" fill="hold"/>
                                        <p:tgtEl>
                                          <p:spTgt spid="7">
                                            <p:graphicEl>
                                              <a:dgm id="{198BAAFF-8300-4BD0-AE00-AE8254D9036C}"/>
                                            </p:graphicEl>
                                          </p:spTgt>
                                        </p:tgtEl>
                                        <p:attrNameLst>
                                          <p:attrName>ppt_w</p:attrName>
                                        </p:attrNameLst>
                                      </p:cBhvr>
                                      <p:tavLst>
                                        <p:tav tm="0" fmla="#ppt_w*sin(2.5*pi*$)">
                                          <p:val>
                                            <p:fltVal val="0"/>
                                          </p:val>
                                        </p:tav>
                                        <p:tav tm="100000">
                                          <p:val>
                                            <p:fltVal val="1"/>
                                          </p:val>
                                        </p:tav>
                                      </p:tavLst>
                                    </p:anim>
                                    <p:anim calcmode="lin" valueType="num">
                                      <p:cBhvr>
                                        <p:cTn id="11" dur="1000" fill="hold"/>
                                        <p:tgtEl>
                                          <p:spTgt spid="7">
                                            <p:graphicEl>
                                              <a:dgm id="{198BAAFF-8300-4BD0-AE00-AE8254D9036C}"/>
                                            </p:graphicEl>
                                          </p:spTgt>
                                        </p:tgtEl>
                                        <p:attrNameLst>
                                          <p:attrName>ppt_h</p:attrName>
                                        </p:attrNameLst>
                                      </p:cBhvr>
                                      <p:tavLst>
                                        <p:tav tm="0">
                                          <p:val>
                                            <p:strVal val="#ppt_h"/>
                                          </p:val>
                                        </p:tav>
                                        <p:tav tm="100000">
                                          <p:val>
                                            <p:strVal val="#ppt_h"/>
                                          </p:val>
                                        </p:tav>
                                      </p:tavLst>
                                    </p:anim>
                                  </p:childTnLst>
                                </p:cTn>
                              </p:par>
                              <p:par>
                                <p:cTn id="12" presetID="45" presetClass="entr" presetSubtype="0" fill="hold" grpId="0" nodeType="withEffect">
                                  <p:stCondLst>
                                    <p:cond delay="0"/>
                                  </p:stCondLst>
                                  <p:childTnLst>
                                    <p:set>
                                      <p:cBhvr>
                                        <p:cTn id="13" dur="1" fill="hold">
                                          <p:stCondLst>
                                            <p:cond delay="0"/>
                                          </p:stCondLst>
                                        </p:cTn>
                                        <p:tgtEl>
                                          <p:spTgt spid="7">
                                            <p:graphicEl>
                                              <a:dgm id="{7376EBFB-DA5F-4826-8369-BF32C78A7486}"/>
                                            </p:graphicEl>
                                          </p:spTgt>
                                        </p:tgtEl>
                                        <p:attrNameLst>
                                          <p:attrName>style.visibility</p:attrName>
                                        </p:attrNameLst>
                                      </p:cBhvr>
                                      <p:to>
                                        <p:strVal val="visible"/>
                                      </p:to>
                                    </p:set>
                                    <p:animEffect transition="in" filter="fade">
                                      <p:cBhvr>
                                        <p:cTn id="14" dur="1000"/>
                                        <p:tgtEl>
                                          <p:spTgt spid="7">
                                            <p:graphicEl>
                                              <a:dgm id="{7376EBFB-DA5F-4826-8369-BF32C78A7486}"/>
                                            </p:graphicEl>
                                          </p:spTgt>
                                        </p:tgtEl>
                                      </p:cBhvr>
                                    </p:animEffect>
                                    <p:anim calcmode="lin" valueType="num">
                                      <p:cBhvr>
                                        <p:cTn id="15" dur="1000" fill="hold"/>
                                        <p:tgtEl>
                                          <p:spTgt spid="7">
                                            <p:graphicEl>
                                              <a:dgm id="{7376EBFB-DA5F-4826-8369-BF32C78A7486}"/>
                                            </p:graphicEl>
                                          </p:spTgt>
                                        </p:tgtEl>
                                        <p:attrNameLst>
                                          <p:attrName>ppt_w</p:attrName>
                                        </p:attrNameLst>
                                      </p:cBhvr>
                                      <p:tavLst>
                                        <p:tav tm="0" fmla="#ppt_w*sin(2.5*pi*$)">
                                          <p:val>
                                            <p:fltVal val="0"/>
                                          </p:val>
                                        </p:tav>
                                        <p:tav tm="100000">
                                          <p:val>
                                            <p:fltVal val="1"/>
                                          </p:val>
                                        </p:tav>
                                      </p:tavLst>
                                    </p:anim>
                                    <p:anim calcmode="lin" valueType="num">
                                      <p:cBhvr>
                                        <p:cTn id="16" dur="1000" fill="hold"/>
                                        <p:tgtEl>
                                          <p:spTgt spid="7">
                                            <p:graphicEl>
                                              <a:dgm id="{7376EBFB-DA5F-4826-8369-BF32C78A7486}"/>
                                            </p:graphicEl>
                                          </p:spTgt>
                                        </p:tgtEl>
                                        <p:attrNameLst>
                                          <p:attrName>ppt_h</p:attrName>
                                        </p:attrNameLst>
                                      </p:cBhvr>
                                      <p:tavLst>
                                        <p:tav tm="0">
                                          <p:val>
                                            <p:strVal val="#ppt_h"/>
                                          </p:val>
                                        </p:tav>
                                        <p:tav tm="100000">
                                          <p:val>
                                            <p:strVal val="#ppt_h"/>
                                          </p:val>
                                        </p:tav>
                                      </p:tavLst>
                                    </p:anim>
                                  </p:childTnLst>
                                </p:cTn>
                              </p:par>
                              <p:par>
                                <p:cTn id="17" presetID="45" presetClass="entr" presetSubtype="0" fill="hold" grpId="0" nodeType="withEffect">
                                  <p:stCondLst>
                                    <p:cond delay="0"/>
                                  </p:stCondLst>
                                  <p:childTnLst>
                                    <p:set>
                                      <p:cBhvr>
                                        <p:cTn id="18" dur="1" fill="hold">
                                          <p:stCondLst>
                                            <p:cond delay="0"/>
                                          </p:stCondLst>
                                        </p:cTn>
                                        <p:tgtEl>
                                          <p:spTgt spid="7">
                                            <p:graphicEl>
                                              <a:dgm id="{82A806A8-6D00-4575-B7BC-4772FBCABD82}"/>
                                            </p:graphicEl>
                                          </p:spTgt>
                                        </p:tgtEl>
                                        <p:attrNameLst>
                                          <p:attrName>style.visibility</p:attrName>
                                        </p:attrNameLst>
                                      </p:cBhvr>
                                      <p:to>
                                        <p:strVal val="visible"/>
                                      </p:to>
                                    </p:set>
                                    <p:animEffect transition="in" filter="fade">
                                      <p:cBhvr>
                                        <p:cTn id="19" dur="1000"/>
                                        <p:tgtEl>
                                          <p:spTgt spid="7">
                                            <p:graphicEl>
                                              <a:dgm id="{82A806A8-6D00-4575-B7BC-4772FBCABD82}"/>
                                            </p:graphicEl>
                                          </p:spTgt>
                                        </p:tgtEl>
                                      </p:cBhvr>
                                    </p:animEffect>
                                    <p:anim calcmode="lin" valueType="num">
                                      <p:cBhvr>
                                        <p:cTn id="20" dur="1000" fill="hold"/>
                                        <p:tgtEl>
                                          <p:spTgt spid="7">
                                            <p:graphicEl>
                                              <a:dgm id="{82A806A8-6D00-4575-B7BC-4772FBCABD82}"/>
                                            </p:graphicEl>
                                          </p:spTgt>
                                        </p:tgtEl>
                                        <p:attrNameLst>
                                          <p:attrName>ppt_w</p:attrName>
                                        </p:attrNameLst>
                                      </p:cBhvr>
                                      <p:tavLst>
                                        <p:tav tm="0" fmla="#ppt_w*sin(2.5*pi*$)">
                                          <p:val>
                                            <p:fltVal val="0"/>
                                          </p:val>
                                        </p:tav>
                                        <p:tav tm="100000">
                                          <p:val>
                                            <p:fltVal val="1"/>
                                          </p:val>
                                        </p:tav>
                                      </p:tavLst>
                                    </p:anim>
                                    <p:anim calcmode="lin" valueType="num">
                                      <p:cBhvr>
                                        <p:cTn id="21" dur="1000" fill="hold"/>
                                        <p:tgtEl>
                                          <p:spTgt spid="7">
                                            <p:graphicEl>
                                              <a:dgm id="{82A806A8-6D00-4575-B7BC-4772FBCABD82}"/>
                                            </p:graphicEl>
                                          </p:spTgt>
                                        </p:tgtEl>
                                        <p:attrNameLst>
                                          <p:attrName>ppt_h</p:attrName>
                                        </p:attrNameLst>
                                      </p:cBhvr>
                                      <p:tavLst>
                                        <p:tav tm="0">
                                          <p:val>
                                            <p:strVal val="#ppt_h"/>
                                          </p:val>
                                        </p:tav>
                                        <p:tav tm="100000">
                                          <p:val>
                                            <p:strVal val="#ppt_h"/>
                                          </p:val>
                                        </p:tav>
                                      </p:tavLst>
                                    </p:anim>
                                  </p:childTnLst>
                                </p:cTn>
                              </p:par>
                              <p:par>
                                <p:cTn id="22" presetID="45" presetClass="entr" presetSubtype="0" fill="hold" grpId="0" nodeType="withEffect">
                                  <p:stCondLst>
                                    <p:cond delay="0"/>
                                  </p:stCondLst>
                                  <p:childTnLst>
                                    <p:set>
                                      <p:cBhvr>
                                        <p:cTn id="23" dur="1" fill="hold">
                                          <p:stCondLst>
                                            <p:cond delay="0"/>
                                          </p:stCondLst>
                                        </p:cTn>
                                        <p:tgtEl>
                                          <p:spTgt spid="7">
                                            <p:graphicEl>
                                              <a:dgm id="{A12DBC98-A051-4303-BD6B-BF0F78969517}"/>
                                            </p:graphicEl>
                                          </p:spTgt>
                                        </p:tgtEl>
                                        <p:attrNameLst>
                                          <p:attrName>style.visibility</p:attrName>
                                        </p:attrNameLst>
                                      </p:cBhvr>
                                      <p:to>
                                        <p:strVal val="visible"/>
                                      </p:to>
                                    </p:set>
                                    <p:animEffect transition="in" filter="fade">
                                      <p:cBhvr>
                                        <p:cTn id="24" dur="1000"/>
                                        <p:tgtEl>
                                          <p:spTgt spid="7">
                                            <p:graphicEl>
                                              <a:dgm id="{A12DBC98-A051-4303-BD6B-BF0F78969517}"/>
                                            </p:graphicEl>
                                          </p:spTgt>
                                        </p:tgtEl>
                                      </p:cBhvr>
                                    </p:animEffect>
                                    <p:anim calcmode="lin" valueType="num">
                                      <p:cBhvr>
                                        <p:cTn id="25" dur="1000" fill="hold"/>
                                        <p:tgtEl>
                                          <p:spTgt spid="7">
                                            <p:graphicEl>
                                              <a:dgm id="{A12DBC98-A051-4303-BD6B-BF0F78969517}"/>
                                            </p:graphicEl>
                                          </p:spTgt>
                                        </p:tgtEl>
                                        <p:attrNameLst>
                                          <p:attrName>ppt_w</p:attrName>
                                        </p:attrNameLst>
                                      </p:cBhvr>
                                      <p:tavLst>
                                        <p:tav tm="0" fmla="#ppt_w*sin(2.5*pi*$)">
                                          <p:val>
                                            <p:fltVal val="0"/>
                                          </p:val>
                                        </p:tav>
                                        <p:tav tm="100000">
                                          <p:val>
                                            <p:fltVal val="1"/>
                                          </p:val>
                                        </p:tav>
                                      </p:tavLst>
                                    </p:anim>
                                    <p:anim calcmode="lin" valueType="num">
                                      <p:cBhvr>
                                        <p:cTn id="26" dur="1000" fill="hold"/>
                                        <p:tgtEl>
                                          <p:spTgt spid="7">
                                            <p:graphicEl>
                                              <a:dgm id="{A12DBC98-A051-4303-BD6B-BF0F78969517}"/>
                                            </p:graphicEl>
                                          </p:spTgt>
                                        </p:tgtEl>
                                        <p:attrNameLst>
                                          <p:attrName>ppt_h</p:attrName>
                                        </p:attrNameLst>
                                      </p:cBhvr>
                                      <p:tavLst>
                                        <p:tav tm="0">
                                          <p:val>
                                            <p:strVal val="#ppt_h"/>
                                          </p:val>
                                        </p:tav>
                                        <p:tav tm="100000">
                                          <p:val>
                                            <p:strVal val="#ppt_h"/>
                                          </p:val>
                                        </p:tav>
                                      </p:tavLst>
                                    </p:anim>
                                  </p:childTnLst>
                                </p:cTn>
                              </p:par>
                              <p:par>
                                <p:cTn id="27" presetID="45" presetClass="entr" presetSubtype="0" fill="hold" grpId="0" nodeType="withEffect">
                                  <p:stCondLst>
                                    <p:cond delay="0"/>
                                  </p:stCondLst>
                                  <p:childTnLst>
                                    <p:set>
                                      <p:cBhvr>
                                        <p:cTn id="28" dur="1" fill="hold">
                                          <p:stCondLst>
                                            <p:cond delay="0"/>
                                          </p:stCondLst>
                                        </p:cTn>
                                        <p:tgtEl>
                                          <p:spTgt spid="7">
                                            <p:graphicEl>
                                              <a:dgm id="{2DC9BD83-2EB8-4268-8C5C-20C91AF5EFE0}"/>
                                            </p:graphicEl>
                                          </p:spTgt>
                                        </p:tgtEl>
                                        <p:attrNameLst>
                                          <p:attrName>style.visibility</p:attrName>
                                        </p:attrNameLst>
                                      </p:cBhvr>
                                      <p:to>
                                        <p:strVal val="visible"/>
                                      </p:to>
                                    </p:set>
                                    <p:animEffect transition="in" filter="fade">
                                      <p:cBhvr>
                                        <p:cTn id="29" dur="1000"/>
                                        <p:tgtEl>
                                          <p:spTgt spid="7">
                                            <p:graphicEl>
                                              <a:dgm id="{2DC9BD83-2EB8-4268-8C5C-20C91AF5EFE0}"/>
                                            </p:graphicEl>
                                          </p:spTgt>
                                        </p:tgtEl>
                                      </p:cBhvr>
                                    </p:animEffect>
                                    <p:anim calcmode="lin" valueType="num">
                                      <p:cBhvr>
                                        <p:cTn id="30" dur="1000" fill="hold"/>
                                        <p:tgtEl>
                                          <p:spTgt spid="7">
                                            <p:graphicEl>
                                              <a:dgm id="{2DC9BD83-2EB8-4268-8C5C-20C91AF5EFE0}"/>
                                            </p:graphicEl>
                                          </p:spTgt>
                                        </p:tgtEl>
                                        <p:attrNameLst>
                                          <p:attrName>ppt_w</p:attrName>
                                        </p:attrNameLst>
                                      </p:cBhvr>
                                      <p:tavLst>
                                        <p:tav tm="0" fmla="#ppt_w*sin(2.5*pi*$)">
                                          <p:val>
                                            <p:fltVal val="0"/>
                                          </p:val>
                                        </p:tav>
                                        <p:tav tm="100000">
                                          <p:val>
                                            <p:fltVal val="1"/>
                                          </p:val>
                                        </p:tav>
                                      </p:tavLst>
                                    </p:anim>
                                    <p:anim calcmode="lin" valueType="num">
                                      <p:cBhvr>
                                        <p:cTn id="31" dur="1000" fill="hold"/>
                                        <p:tgtEl>
                                          <p:spTgt spid="7">
                                            <p:graphicEl>
                                              <a:dgm id="{2DC9BD83-2EB8-4268-8C5C-20C91AF5EFE0}"/>
                                            </p:graphicEl>
                                          </p:spTgt>
                                        </p:tgtEl>
                                        <p:attrNameLst>
                                          <p:attrName>ppt_h</p:attrName>
                                        </p:attrNameLst>
                                      </p:cBhvr>
                                      <p:tavLst>
                                        <p:tav tm="0">
                                          <p:val>
                                            <p:strVal val="#ppt_h"/>
                                          </p:val>
                                        </p:tav>
                                        <p:tav tm="100000">
                                          <p:val>
                                            <p:strVal val="#ppt_h"/>
                                          </p:val>
                                        </p:tav>
                                      </p:tavLst>
                                    </p:anim>
                                  </p:childTnLst>
                                </p:cTn>
                              </p:par>
                              <p:par>
                                <p:cTn id="32" presetID="45" presetClass="entr" presetSubtype="0" fill="hold" grpId="0" nodeType="withEffect">
                                  <p:stCondLst>
                                    <p:cond delay="0"/>
                                  </p:stCondLst>
                                  <p:childTnLst>
                                    <p:set>
                                      <p:cBhvr>
                                        <p:cTn id="33" dur="1" fill="hold">
                                          <p:stCondLst>
                                            <p:cond delay="0"/>
                                          </p:stCondLst>
                                        </p:cTn>
                                        <p:tgtEl>
                                          <p:spTgt spid="7">
                                            <p:graphicEl>
                                              <a:dgm id="{7DCA9D28-7EE4-4CAA-84CC-3EC9F2F8A695}"/>
                                            </p:graphicEl>
                                          </p:spTgt>
                                        </p:tgtEl>
                                        <p:attrNameLst>
                                          <p:attrName>style.visibility</p:attrName>
                                        </p:attrNameLst>
                                      </p:cBhvr>
                                      <p:to>
                                        <p:strVal val="visible"/>
                                      </p:to>
                                    </p:set>
                                    <p:animEffect transition="in" filter="fade">
                                      <p:cBhvr>
                                        <p:cTn id="34" dur="1000"/>
                                        <p:tgtEl>
                                          <p:spTgt spid="7">
                                            <p:graphicEl>
                                              <a:dgm id="{7DCA9D28-7EE4-4CAA-84CC-3EC9F2F8A695}"/>
                                            </p:graphicEl>
                                          </p:spTgt>
                                        </p:tgtEl>
                                      </p:cBhvr>
                                    </p:animEffect>
                                    <p:anim calcmode="lin" valueType="num">
                                      <p:cBhvr>
                                        <p:cTn id="35" dur="1000" fill="hold"/>
                                        <p:tgtEl>
                                          <p:spTgt spid="7">
                                            <p:graphicEl>
                                              <a:dgm id="{7DCA9D28-7EE4-4CAA-84CC-3EC9F2F8A695}"/>
                                            </p:graphicEl>
                                          </p:spTgt>
                                        </p:tgtEl>
                                        <p:attrNameLst>
                                          <p:attrName>ppt_w</p:attrName>
                                        </p:attrNameLst>
                                      </p:cBhvr>
                                      <p:tavLst>
                                        <p:tav tm="0" fmla="#ppt_w*sin(2.5*pi*$)">
                                          <p:val>
                                            <p:fltVal val="0"/>
                                          </p:val>
                                        </p:tav>
                                        <p:tav tm="100000">
                                          <p:val>
                                            <p:fltVal val="1"/>
                                          </p:val>
                                        </p:tav>
                                      </p:tavLst>
                                    </p:anim>
                                    <p:anim calcmode="lin" valueType="num">
                                      <p:cBhvr>
                                        <p:cTn id="36" dur="1000" fill="hold"/>
                                        <p:tgtEl>
                                          <p:spTgt spid="7">
                                            <p:graphicEl>
                                              <a:dgm id="{7DCA9D28-7EE4-4CAA-84CC-3EC9F2F8A695}"/>
                                            </p:graphicEl>
                                          </p:spTgt>
                                        </p:tgtEl>
                                        <p:attrNameLst>
                                          <p:attrName>ppt_h</p:attrName>
                                        </p:attrNameLst>
                                      </p:cBhvr>
                                      <p:tavLst>
                                        <p:tav tm="0">
                                          <p:val>
                                            <p:strVal val="#ppt_h"/>
                                          </p:val>
                                        </p:tav>
                                        <p:tav tm="100000">
                                          <p:val>
                                            <p:strVal val="#ppt_h"/>
                                          </p:val>
                                        </p:tav>
                                      </p:tavLst>
                                    </p:anim>
                                  </p:childTnLst>
                                </p:cTn>
                              </p:par>
                              <p:par>
                                <p:cTn id="37" presetID="45" presetClass="entr" presetSubtype="0" fill="hold" grpId="0" nodeType="withEffect">
                                  <p:stCondLst>
                                    <p:cond delay="0"/>
                                  </p:stCondLst>
                                  <p:childTnLst>
                                    <p:set>
                                      <p:cBhvr>
                                        <p:cTn id="38" dur="1" fill="hold">
                                          <p:stCondLst>
                                            <p:cond delay="0"/>
                                          </p:stCondLst>
                                        </p:cTn>
                                        <p:tgtEl>
                                          <p:spTgt spid="7">
                                            <p:graphicEl>
                                              <a:dgm id="{C217C428-16B7-4D89-8CAC-26010EA77B87}"/>
                                            </p:graphicEl>
                                          </p:spTgt>
                                        </p:tgtEl>
                                        <p:attrNameLst>
                                          <p:attrName>style.visibility</p:attrName>
                                        </p:attrNameLst>
                                      </p:cBhvr>
                                      <p:to>
                                        <p:strVal val="visible"/>
                                      </p:to>
                                    </p:set>
                                    <p:animEffect transition="in" filter="fade">
                                      <p:cBhvr>
                                        <p:cTn id="39" dur="1000"/>
                                        <p:tgtEl>
                                          <p:spTgt spid="7">
                                            <p:graphicEl>
                                              <a:dgm id="{C217C428-16B7-4D89-8CAC-26010EA77B87}"/>
                                            </p:graphicEl>
                                          </p:spTgt>
                                        </p:tgtEl>
                                      </p:cBhvr>
                                    </p:animEffect>
                                    <p:anim calcmode="lin" valueType="num">
                                      <p:cBhvr>
                                        <p:cTn id="40" dur="1000" fill="hold"/>
                                        <p:tgtEl>
                                          <p:spTgt spid="7">
                                            <p:graphicEl>
                                              <a:dgm id="{C217C428-16B7-4D89-8CAC-26010EA77B87}"/>
                                            </p:graphicEl>
                                          </p:spTgt>
                                        </p:tgtEl>
                                        <p:attrNameLst>
                                          <p:attrName>ppt_w</p:attrName>
                                        </p:attrNameLst>
                                      </p:cBhvr>
                                      <p:tavLst>
                                        <p:tav tm="0" fmla="#ppt_w*sin(2.5*pi*$)">
                                          <p:val>
                                            <p:fltVal val="0"/>
                                          </p:val>
                                        </p:tav>
                                        <p:tav tm="100000">
                                          <p:val>
                                            <p:fltVal val="1"/>
                                          </p:val>
                                        </p:tav>
                                      </p:tavLst>
                                    </p:anim>
                                    <p:anim calcmode="lin" valueType="num">
                                      <p:cBhvr>
                                        <p:cTn id="41" dur="1000" fill="hold"/>
                                        <p:tgtEl>
                                          <p:spTgt spid="7">
                                            <p:graphicEl>
                                              <a:dgm id="{C217C428-16B7-4D89-8CAC-26010EA77B87}"/>
                                            </p:graphicEl>
                                          </p:spTgt>
                                        </p:tgtEl>
                                        <p:attrNameLst>
                                          <p:attrName>ppt_h</p:attrName>
                                        </p:attrNameLst>
                                      </p:cBhvr>
                                      <p:tavLst>
                                        <p:tav tm="0">
                                          <p:val>
                                            <p:strVal val="#ppt_h"/>
                                          </p:val>
                                        </p:tav>
                                        <p:tav tm="100000">
                                          <p:val>
                                            <p:strVal val="#ppt_h"/>
                                          </p:val>
                                        </p:tav>
                                      </p:tavLst>
                                    </p:anim>
                                  </p:childTnLst>
                                </p:cTn>
                              </p:par>
                              <p:par>
                                <p:cTn id="42" presetID="45" presetClass="entr" presetSubtype="0" fill="hold" grpId="0" nodeType="withEffect">
                                  <p:stCondLst>
                                    <p:cond delay="0"/>
                                  </p:stCondLst>
                                  <p:childTnLst>
                                    <p:set>
                                      <p:cBhvr>
                                        <p:cTn id="43" dur="1" fill="hold">
                                          <p:stCondLst>
                                            <p:cond delay="0"/>
                                          </p:stCondLst>
                                        </p:cTn>
                                        <p:tgtEl>
                                          <p:spTgt spid="7">
                                            <p:graphicEl>
                                              <a:dgm id="{F5189260-EB38-43F1-BCD6-366583B30A9C}"/>
                                            </p:graphicEl>
                                          </p:spTgt>
                                        </p:tgtEl>
                                        <p:attrNameLst>
                                          <p:attrName>style.visibility</p:attrName>
                                        </p:attrNameLst>
                                      </p:cBhvr>
                                      <p:to>
                                        <p:strVal val="visible"/>
                                      </p:to>
                                    </p:set>
                                    <p:animEffect transition="in" filter="fade">
                                      <p:cBhvr>
                                        <p:cTn id="44" dur="1000"/>
                                        <p:tgtEl>
                                          <p:spTgt spid="7">
                                            <p:graphicEl>
                                              <a:dgm id="{F5189260-EB38-43F1-BCD6-366583B30A9C}"/>
                                            </p:graphicEl>
                                          </p:spTgt>
                                        </p:tgtEl>
                                      </p:cBhvr>
                                    </p:animEffect>
                                    <p:anim calcmode="lin" valueType="num">
                                      <p:cBhvr>
                                        <p:cTn id="45" dur="1000" fill="hold"/>
                                        <p:tgtEl>
                                          <p:spTgt spid="7">
                                            <p:graphicEl>
                                              <a:dgm id="{F5189260-EB38-43F1-BCD6-366583B30A9C}"/>
                                            </p:graphicEl>
                                          </p:spTgt>
                                        </p:tgtEl>
                                        <p:attrNameLst>
                                          <p:attrName>ppt_w</p:attrName>
                                        </p:attrNameLst>
                                      </p:cBhvr>
                                      <p:tavLst>
                                        <p:tav tm="0" fmla="#ppt_w*sin(2.5*pi*$)">
                                          <p:val>
                                            <p:fltVal val="0"/>
                                          </p:val>
                                        </p:tav>
                                        <p:tav tm="100000">
                                          <p:val>
                                            <p:fltVal val="1"/>
                                          </p:val>
                                        </p:tav>
                                      </p:tavLst>
                                    </p:anim>
                                    <p:anim calcmode="lin" valueType="num">
                                      <p:cBhvr>
                                        <p:cTn id="46" dur="1000" fill="hold"/>
                                        <p:tgtEl>
                                          <p:spTgt spid="7">
                                            <p:graphicEl>
                                              <a:dgm id="{F5189260-EB38-43F1-BCD6-366583B30A9C}"/>
                                            </p:graphicEl>
                                          </p:spTgt>
                                        </p:tgtEl>
                                        <p:attrNameLst>
                                          <p:attrName>ppt_h</p:attrName>
                                        </p:attrNameLst>
                                      </p:cBhvr>
                                      <p:tavLst>
                                        <p:tav tm="0">
                                          <p:val>
                                            <p:strVal val="#ppt_h"/>
                                          </p:val>
                                        </p:tav>
                                        <p:tav tm="100000">
                                          <p:val>
                                            <p:strVal val="#ppt_h"/>
                                          </p:val>
                                        </p:tav>
                                      </p:tavLst>
                                    </p:anim>
                                  </p:childTnLst>
                                </p:cTn>
                              </p:par>
                              <p:par>
                                <p:cTn id="47" presetID="45" presetClass="entr" presetSubtype="0" fill="hold" grpId="0" nodeType="withEffect">
                                  <p:stCondLst>
                                    <p:cond delay="0"/>
                                  </p:stCondLst>
                                  <p:childTnLst>
                                    <p:set>
                                      <p:cBhvr>
                                        <p:cTn id="48" dur="1" fill="hold">
                                          <p:stCondLst>
                                            <p:cond delay="0"/>
                                          </p:stCondLst>
                                        </p:cTn>
                                        <p:tgtEl>
                                          <p:spTgt spid="7">
                                            <p:graphicEl>
                                              <a:dgm id="{3A03DA4C-ED28-4EC1-BC60-77801D3BB0AC}"/>
                                            </p:graphicEl>
                                          </p:spTgt>
                                        </p:tgtEl>
                                        <p:attrNameLst>
                                          <p:attrName>style.visibility</p:attrName>
                                        </p:attrNameLst>
                                      </p:cBhvr>
                                      <p:to>
                                        <p:strVal val="visible"/>
                                      </p:to>
                                    </p:set>
                                    <p:animEffect transition="in" filter="fade">
                                      <p:cBhvr>
                                        <p:cTn id="49" dur="1000"/>
                                        <p:tgtEl>
                                          <p:spTgt spid="7">
                                            <p:graphicEl>
                                              <a:dgm id="{3A03DA4C-ED28-4EC1-BC60-77801D3BB0AC}"/>
                                            </p:graphicEl>
                                          </p:spTgt>
                                        </p:tgtEl>
                                      </p:cBhvr>
                                    </p:animEffect>
                                    <p:anim calcmode="lin" valueType="num">
                                      <p:cBhvr>
                                        <p:cTn id="50" dur="1000" fill="hold"/>
                                        <p:tgtEl>
                                          <p:spTgt spid="7">
                                            <p:graphicEl>
                                              <a:dgm id="{3A03DA4C-ED28-4EC1-BC60-77801D3BB0AC}"/>
                                            </p:graphicEl>
                                          </p:spTgt>
                                        </p:tgtEl>
                                        <p:attrNameLst>
                                          <p:attrName>ppt_w</p:attrName>
                                        </p:attrNameLst>
                                      </p:cBhvr>
                                      <p:tavLst>
                                        <p:tav tm="0" fmla="#ppt_w*sin(2.5*pi*$)">
                                          <p:val>
                                            <p:fltVal val="0"/>
                                          </p:val>
                                        </p:tav>
                                        <p:tav tm="100000">
                                          <p:val>
                                            <p:fltVal val="1"/>
                                          </p:val>
                                        </p:tav>
                                      </p:tavLst>
                                    </p:anim>
                                    <p:anim calcmode="lin" valueType="num">
                                      <p:cBhvr>
                                        <p:cTn id="51" dur="1000" fill="hold"/>
                                        <p:tgtEl>
                                          <p:spTgt spid="7">
                                            <p:graphicEl>
                                              <a:dgm id="{3A03DA4C-ED28-4EC1-BC60-77801D3BB0AC}"/>
                                            </p:graphicEl>
                                          </p:spTgt>
                                        </p:tgtEl>
                                        <p:attrNameLst>
                                          <p:attrName>ppt_h</p:attrName>
                                        </p:attrNameLst>
                                      </p:cBhvr>
                                      <p:tavLst>
                                        <p:tav tm="0">
                                          <p:val>
                                            <p:strVal val="#ppt_h"/>
                                          </p:val>
                                        </p:tav>
                                        <p:tav tm="100000">
                                          <p:val>
                                            <p:strVal val="#ppt_h"/>
                                          </p:val>
                                        </p:tav>
                                      </p:tavLst>
                                    </p:anim>
                                  </p:childTnLst>
                                </p:cTn>
                              </p:par>
                              <p:par>
                                <p:cTn id="52" presetID="45" presetClass="entr" presetSubtype="0" fill="hold" grpId="0" nodeType="withEffect">
                                  <p:stCondLst>
                                    <p:cond delay="0"/>
                                  </p:stCondLst>
                                  <p:childTnLst>
                                    <p:set>
                                      <p:cBhvr>
                                        <p:cTn id="53" dur="1" fill="hold">
                                          <p:stCondLst>
                                            <p:cond delay="0"/>
                                          </p:stCondLst>
                                        </p:cTn>
                                        <p:tgtEl>
                                          <p:spTgt spid="7">
                                            <p:graphicEl>
                                              <a:dgm id="{409684A4-B2DB-4076-AE1A-929A9D80C315}"/>
                                            </p:graphicEl>
                                          </p:spTgt>
                                        </p:tgtEl>
                                        <p:attrNameLst>
                                          <p:attrName>style.visibility</p:attrName>
                                        </p:attrNameLst>
                                      </p:cBhvr>
                                      <p:to>
                                        <p:strVal val="visible"/>
                                      </p:to>
                                    </p:set>
                                    <p:animEffect transition="in" filter="fade">
                                      <p:cBhvr>
                                        <p:cTn id="54" dur="1000"/>
                                        <p:tgtEl>
                                          <p:spTgt spid="7">
                                            <p:graphicEl>
                                              <a:dgm id="{409684A4-B2DB-4076-AE1A-929A9D80C315}"/>
                                            </p:graphicEl>
                                          </p:spTgt>
                                        </p:tgtEl>
                                      </p:cBhvr>
                                    </p:animEffect>
                                    <p:anim calcmode="lin" valueType="num">
                                      <p:cBhvr>
                                        <p:cTn id="55" dur="1000" fill="hold"/>
                                        <p:tgtEl>
                                          <p:spTgt spid="7">
                                            <p:graphicEl>
                                              <a:dgm id="{409684A4-B2DB-4076-AE1A-929A9D80C315}"/>
                                            </p:graphicEl>
                                          </p:spTgt>
                                        </p:tgtEl>
                                        <p:attrNameLst>
                                          <p:attrName>ppt_w</p:attrName>
                                        </p:attrNameLst>
                                      </p:cBhvr>
                                      <p:tavLst>
                                        <p:tav tm="0" fmla="#ppt_w*sin(2.5*pi*$)">
                                          <p:val>
                                            <p:fltVal val="0"/>
                                          </p:val>
                                        </p:tav>
                                        <p:tav tm="100000">
                                          <p:val>
                                            <p:fltVal val="1"/>
                                          </p:val>
                                        </p:tav>
                                      </p:tavLst>
                                    </p:anim>
                                    <p:anim calcmode="lin" valueType="num">
                                      <p:cBhvr>
                                        <p:cTn id="56" dur="1000" fill="hold"/>
                                        <p:tgtEl>
                                          <p:spTgt spid="7">
                                            <p:graphicEl>
                                              <a:dgm id="{409684A4-B2DB-4076-AE1A-929A9D80C315}"/>
                                            </p:graphicEl>
                                          </p:spTgt>
                                        </p:tgtEl>
                                        <p:attrNameLst>
                                          <p:attrName>ppt_h</p:attrName>
                                        </p:attrNameLst>
                                      </p:cBhvr>
                                      <p:tavLst>
                                        <p:tav tm="0">
                                          <p:val>
                                            <p:strVal val="#ppt_h"/>
                                          </p:val>
                                        </p:tav>
                                        <p:tav tm="100000">
                                          <p:val>
                                            <p:strVal val="#ppt_h"/>
                                          </p:val>
                                        </p:tav>
                                      </p:tavLst>
                                    </p:anim>
                                  </p:childTnLst>
                                </p:cTn>
                              </p:par>
                              <p:par>
                                <p:cTn id="57" presetID="45" presetClass="entr" presetSubtype="0" fill="hold" grpId="0" nodeType="withEffect">
                                  <p:stCondLst>
                                    <p:cond delay="0"/>
                                  </p:stCondLst>
                                  <p:childTnLst>
                                    <p:set>
                                      <p:cBhvr>
                                        <p:cTn id="58" dur="1" fill="hold">
                                          <p:stCondLst>
                                            <p:cond delay="0"/>
                                          </p:stCondLst>
                                        </p:cTn>
                                        <p:tgtEl>
                                          <p:spTgt spid="7">
                                            <p:graphicEl>
                                              <a:dgm id="{0448E0A2-487C-41BE-851B-25316111D70A}"/>
                                            </p:graphicEl>
                                          </p:spTgt>
                                        </p:tgtEl>
                                        <p:attrNameLst>
                                          <p:attrName>style.visibility</p:attrName>
                                        </p:attrNameLst>
                                      </p:cBhvr>
                                      <p:to>
                                        <p:strVal val="visible"/>
                                      </p:to>
                                    </p:set>
                                    <p:animEffect transition="in" filter="fade">
                                      <p:cBhvr>
                                        <p:cTn id="59" dur="1000"/>
                                        <p:tgtEl>
                                          <p:spTgt spid="7">
                                            <p:graphicEl>
                                              <a:dgm id="{0448E0A2-487C-41BE-851B-25316111D70A}"/>
                                            </p:graphicEl>
                                          </p:spTgt>
                                        </p:tgtEl>
                                      </p:cBhvr>
                                    </p:animEffect>
                                    <p:anim calcmode="lin" valueType="num">
                                      <p:cBhvr>
                                        <p:cTn id="60" dur="1000" fill="hold"/>
                                        <p:tgtEl>
                                          <p:spTgt spid="7">
                                            <p:graphicEl>
                                              <a:dgm id="{0448E0A2-487C-41BE-851B-25316111D70A}"/>
                                            </p:graphicEl>
                                          </p:spTgt>
                                        </p:tgtEl>
                                        <p:attrNameLst>
                                          <p:attrName>ppt_w</p:attrName>
                                        </p:attrNameLst>
                                      </p:cBhvr>
                                      <p:tavLst>
                                        <p:tav tm="0" fmla="#ppt_w*sin(2.5*pi*$)">
                                          <p:val>
                                            <p:fltVal val="0"/>
                                          </p:val>
                                        </p:tav>
                                        <p:tav tm="100000">
                                          <p:val>
                                            <p:fltVal val="1"/>
                                          </p:val>
                                        </p:tav>
                                      </p:tavLst>
                                    </p:anim>
                                    <p:anim calcmode="lin" valueType="num">
                                      <p:cBhvr>
                                        <p:cTn id="61" dur="1000" fill="hold"/>
                                        <p:tgtEl>
                                          <p:spTgt spid="7">
                                            <p:graphicEl>
                                              <a:dgm id="{0448E0A2-487C-41BE-851B-25316111D70A}"/>
                                            </p:graphicEl>
                                          </p:spTgt>
                                        </p:tgtEl>
                                        <p:attrNameLst>
                                          <p:attrName>ppt_h</p:attrName>
                                        </p:attrNameLst>
                                      </p:cBhvr>
                                      <p:tavLst>
                                        <p:tav tm="0">
                                          <p:val>
                                            <p:strVal val="#ppt_h"/>
                                          </p:val>
                                        </p:tav>
                                        <p:tav tm="100000">
                                          <p:val>
                                            <p:strVal val="#ppt_h"/>
                                          </p:val>
                                        </p:tav>
                                      </p:tavLst>
                                    </p:anim>
                                  </p:childTnLst>
                                </p:cTn>
                              </p:par>
                              <p:par>
                                <p:cTn id="62" presetID="45" presetClass="entr" presetSubtype="0" fill="hold" grpId="0" nodeType="withEffect">
                                  <p:stCondLst>
                                    <p:cond delay="0"/>
                                  </p:stCondLst>
                                  <p:childTnLst>
                                    <p:set>
                                      <p:cBhvr>
                                        <p:cTn id="63" dur="1" fill="hold">
                                          <p:stCondLst>
                                            <p:cond delay="0"/>
                                          </p:stCondLst>
                                        </p:cTn>
                                        <p:tgtEl>
                                          <p:spTgt spid="7">
                                            <p:graphicEl>
                                              <a:dgm id="{0508601F-2378-471F-B1EF-576A638FB084}"/>
                                            </p:graphicEl>
                                          </p:spTgt>
                                        </p:tgtEl>
                                        <p:attrNameLst>
                                          <p:attrName>style.visibility</p:attrName>
                                        </p:attrNameLst>
                                      </p:cBhvr>
                                      <p:to>
                                        <p:strVal val="visible"/>
                                      </p:to>
                                    </p:set>
                                    <p:animEffect transition="in" filter="fade">
                                      <p:cBhvr>
                                        <p:cTn id="64" dur="1000"/>
                                        <p:tgtEl>
                                          <p:spTgt spid="7">
                                            <p:graphicEl>
                                              <a:dgm id="{0508601F-2378-471F-B1EF-576A638FB084}"/>
                                            </p:graphicEl>
                                          </p:spTgt>
                                        </p:tgtEl>
                                      </p:cBhvr>
                                    </p:animEffect>
                                    <p:anim calcmode="lin" valueType="num">
                                      <p:cBhvr>
                                        <p:cTn id="65" dur="1000" fill="hold"/>
                                        <p:tgtEl>
                                          <p:spTgt spid="7">
                                            <p:graphicEl>
                                              <a:dgm id="{0508601F-2378-471F-B1EF-576A638FB084}"/>
                                            </p:graphicEl>
                                          </p:spTgt>
                                        </p:tgtEl>
                                        <p:attrNameLst>
                                          <p:attrName>ppt_w</p:attrName>
                                        </p:attrNameLst>
                                      </p:cBhvr>
                                      <p:tavLst>
                                        <p:tav tm="0" fmla="#ppt_w*sin(2.5*pi*$)">
                                          <p:val>
                                            <p:fltVal val="0"/>
                                          </p:val>
                                        </p:tav>
                                        <p:tav tm="100000">
                                          <p:val>
                                            <p:fltVal val="1"/>
                                          </p:val>
                                        </p:tav>
                                      </p:tavLst>
                                    </p:anim>
                                    <p:anim calcmode="lin" valueType="num">
                                      <p:cBhvr>
                                        <p:cTn id="66" dur="1000" fill="hold"/>
                                        <p:tgtEl>
                                          <p:spTgt spid="7">
                                            <p:graphicEl>
                                              <a:dgm id="{0508601F-2378-471F-B1EF-576A638FB084}"/>
                                            </p:graphicEl>
                                          </p:spTgt>
                                        </p:tgtEl>
                                        <p:attrNameLst>
                                          <p:attrName>ppt_h</p:attrName>
                                        </p:attrNameLst>
                                      </p:cBhvr>
                                      <p:tavLst>
                                        <p:tav tm="0">
                                          <p:val>
                                            <p:strVal val="#ppt_h"/>
                                          </p:val>
                                        </p:tav>
                                        <p:tav tm="100000">
                                          <p:val>
                                            <p:strVal val="#ppt_h"/>
                                          </p:val>
                                        </p:tav>
                                      </p:tavLst>
                                    </p:anim>
                                  </p:childTnLst>
                                </p:cTn>
                              </p:par>
                              <p:par>
                                <p:cTn id="67" presetID="45" presetClass="entr" presetSubtype="0" fill="hold" grpId="0" nodeType="withEffect">
                                  <p:stCondLst>
                                    <p:cond delay="0"/>
                                  </p:stCondLst>
                                  <p:childTnLst>
                                    <p:set>
                                      <p:cBhvr>
                                        <p:cTn id="68" dur="1" fill="hold">
                                          <p:stCondLst>
                                            <p:cond delay="0"/>
                                          </p:stCondLst>
                                        </p:cTn>
                                        <p:tgtEl>
                                          <p:spTgt spid="7">
                                            <p:graphicEl>
                                              <a:dgm id="{270ABA14-FC8B-4D68-90C0-31F69F79F94F}"/>
                                            </p:graphicEl>
                                          </p:spTgt>
                                        </p:tgtEl>
                                        <p:attrNameLst>
                                          <p:attrName>style.visibility</p:attrName>
                                        </p:attrNameLst>
                                      </p:cBhvr>
                                      <p:to>
                                        <p:strVal val="visible"/>
                                      </p:to>
                                    </p:set>
                                    <p:animEffect transition="in" filter="fade">
                                      <p:cBhvr>
                                        <p:cTn id="69" dur="1000"/>
                                        <p:tgtEl>
                                          <p:spTgt spid="7">
                                            <p:graphicEl>
                                              <a:dgm id="{270ABA14-FC8B-4D68-90C0-31F69F79F94F}"/>
                                            </p:graphicEl>
                                          </p:spTgt>
                                        </p:tgtEl>
                                      </p:cBhvr>
                                    </p:animEffect>
                                    <p:anim calcmode="lin" valueType="num">
                                      <p:cBhvr>
                                        <p:cTn id="70" dur="1000" fill="hold"/>
                                        <p:tgtEl>
                                          <p:spTgt spid="7">
                                            <p:graphicEl>
                                              <a:dgm id="{270ABA14-FC8B-4D68-90C0-31F69F79F94F}"/>
                                            </p:graphicEl>
                                          </p:spTgt>
                                        </p:tgtEl>
                                        <p:attrNameLst>
                                          <p:attrName>ppt_w</p:attrName>
                                        </p:attrNameLst>
                                      </p:cBhvr>
                                      <p:tavLst>
                                        <p:tav tm="0" fmla="#ppt_w*sin(2.5*pi*$)">
                                          <p:val>
                                            <p:fltVal val="0"/>
                                          </p:val>
                                        </p:tav>
                                        <p:tav tm="100000">
                                          <p:val>
                                            <p:fltVal val="1"/>
                                          </p:val>
                                        </p:tav>
                                      </p:tavLst>
                                    </p:anim>
                                    <p:anim calcmode="lin" valueType="num">
                                      <p:cBhvr>
                                        <p:cTn id="71" dur="1000" fill="hold"/>
                                        <p:tgtEl>
                                          <p:spTgt spid="7">
                                            <p:graphicEl>
                                              <a:dgm id="{270ABA14-FC8B-4D68-90C0-31F69F79F94F}"/>
                                            </p:graphicEl>
                                          </p:spTgt>
                                        </p:tgtEl>
                                        <p:attrNameLst>
                                          <p:attrName>ppt_h</p:attrName>
                                        </p:attrNameLst>
                                      </p:cBhvr>
                                      <p:tavLst>
                                        <p:tav tm="0">
                                          <p:val>
                                            <p:strVal val="#ppt_h"/>
                                          </p:val>
                                        </p:tav>
                                        <p:tav tm="100000">
                                          <p:val>
                                            <p:strVal val="#ppt_h"/>
                                          </p:val>
                                        </p:tav>
                                      </p:tavLst>
                                    </p:anim>
                                  </p:childTnLst>
                                </p:cTn>
                              </p:par>
                              <p:par>
                                <p:cTn id="72" presetID="45" presetClass="entr" presetSubtype="0" fill="hold" grpId="0" nodeType="withEffect">
                                  <p:stCondLst>
                                    <p:cond delay="0"/>
                                  </p:stCondLst>
                                  <p:childTnLst>
                                    <p:set>
                                      <p:cBhvr>
                                        <p:cTn id="73" dur="1" fill="hold">
                                          <p:stCondLst>
                                            <p:cond delay="0"/>
                                          </p:stCondLst>
                                        </p:cTn>
                                        <p:tgtEl>
                                          <p:spTgt spid="7">
                                            <p:graphicEl>
                                              <a:dgm id="{D4FD0C12-43ED-44BE-979F-EBB161CB36A5}"/>
                                            </p:graphicEl>
                                          </p:spTgt>
                                        </p:tgtEl>
                                        <p:attrNameLst>
                                          <p:attrName>style.visibility</p:attrName>
                                        </p:attrNameLst>
                                      </p:cBhvr>
                                      <p:to>
                                        <p:strVal val="visible"/>
                                      </p:to>
                                    </p:set>
                                    <p:animEffect transition="in" filter="fade">
                                      <p:cBhvr>
                                        <p:cTn id="74" dur="1000"/>
                                        <p:tgtEl>
                                          <p:spTgt spid="7">
                                            <p:graphicEl>
                                              <a:dgm id="{D4FD0C12-43ED-44BE-979F-EBB161CB36A5}"/>
                                            </p:graphicEl>
                                          </p:spTgt>
                                        </p:tgtEl>
                                      </p:cBhvr>
                                    </p:animEffect>
                                    <p:anim calcmode="lin" valueType="num">
                                      <p:cBhvr>
                                        <p:cTn id="75" dur="1000" fill="hold"/>
                                        <p:tgtEl>
                                          <p:spTgt spid="7">
                                            <p:graphicEl>
                                              <a:dgm id="{D4FD0C12-43ED-44BE-979F-EBB161CB36A5}"/>
                                            </p:graphicEl>
                                          </p:spTgt>
                                        </p:tgtEl>
                                        <p:attrNameLst>
                                          <p:attrName>ppt_w</p:attrName>
                                        </p:attrNameLst>
                                      </p:cBhvr>
                                      <p:tavLst>
                                        <p:tav tm="0" fmla="#ppt_w*sin(2.5*pi*$)">
                                          <p:val>
                                            <p:fltVal val="0"/>
                                          </p:val>
                                        </p:tav>
                                        <p:tav tm="100000">
                                          <p:val>
                                            <p:fltVal val="1"/>
                                          </p:val>
                                        </p:tav>
                                      </p:tavLst>
                                    </p:anim>
                                    <p:anim calcmode="lin" valueType="num">
                                      <p:cBhvr>
                                        <p:cTn id="76" dur="1000" fill="hold"/>
                                        <p:tgtEl>
                                          <p:spTgt spid="7">
                                            <p:graphicEl>
                                              <a:dgm id="{D4FD0C12-43ED-44BE-979F-EBB161CB36A5}"/>
                                            </p:graphicEl>
                                          </p:spTgt>
                                        </p:tgtEl>
                                        <p:attrNameLst>
                                          <p:attrName>ppt_h</p:attrName>
                                        </p:attrNameLst>
                                      </p:cBhvr>
                                      <p:tavLst>
                                        <p:tav tm="0">
                                          <p:val>
                                            <p:strVal val="#ppt_h"/>
                                          </p:val>
                                        </p:tav>
                                        <p:tav tm="100000">
                                          <p:val>
                                            <p:strVal val="#ppt_h"/>
                                          </p:val>
                                        </p:tav>
                                      </p:tavLst>
                                    </p:anim>
                                  </p:childTnLst>
                                </p:cTn>
                              </p:par>
                              <p:par>
                                <p:cTn id="77" presetID="45" presetClass="entr" presetSubtype="0" fill="hold" grpId="0" nodeType="withEffect">
                                  <p:stCondLst>
                                    <p:cond delay="0"/>
                                  </p:stCondLst>
                                  <p:childTnLst>
                                    <p:set>
                                      <p:cBhvr>
                                        <p:cTn id="78" dur="1" fill="hold">
                                          <p:stCondLst>
                                            <p:cond delay="0"/>
                                          </p:stCondLst>
                                        </p:cTn>
                                        <p:tgtEl>
                                          <p:spTgt spid="7">
                                            <p:graphicEl>
                                              <a:dgm id="{E9EC0D87-632B-4505-AEB9-959DCACF0488}"/>
                                            </p:graphicEl>
                                          </p:spTgt>
                                        </p:tgtEl>
                                        <p:attrNameLst>
                                          <p:attrName>style.visibility</p:attrName>
                                        </p:attrNameLst>
                                      </p:cBhvr>
                                      <p:to>
                                        <p:strVal val="visible"/>
                                      </p:to>
                                    </p:set>
                                    <p:animEffect transition="in" filter="fade">
                                      <p:cBhvr>
                                        <p:cTn id="79" dur="1000"/>
                                        <p:tgtEl>
                                          <p:spTgt spid="7">
                                            <p:graphicEl>
                                              <a:dgm id="{E9EC0D87-632B-4505-AEB9-959DCACF0488}"/>
                                            </p:graphicEl>
                                          </p:spTgt>
                                        </p:tgtEl>
                                      </p:cBhvr>
                                    </p:animEffect>
                                    <p:anim calcmode="lin" valueType="num">
                                      <p:cBhvr>
                                        <p:cTn id="80" dur="1000" fill="hold"/>
                                        <p:tgtEl>
                                          <p:spTgt spid="7">
                                            <p:graphicEl>
                                              <a:dgm id="{E9EC0D87-632B-4505-AEB9-959DCACF0488}"/>
                                            </p:graphicEl>
                                          </p:spTgt>
                                        </p:tgtEl>
                                        <p:attrNameLst>
                                          <p:attrName>ppt_w</p:attrName>
                                        </p:attrNameLst>
                                      </p:cBhvr>
                                      <p:tavLst>
                                        <p:tav tm="0" fmla="#ppt_w*sin(2.5*pi*$)">
                                          <p:val>
                                            <p:fltVal val="0"/>
                                          </p:val>
                                        </p:tav>
                                        <p:tav tm="100000">
                                          <p:val>
                                            <p:fltVal val="1"/>
                                          </p:val>
                                        </p:tav>
                                      </p:tavLst>
                                    </p:anim>
                                    <p:anim calcmode="lin" valueType="num">
                                      <p:cBhvr>
                                        <p:cTn id="81" dur="1000" fill="hold"/>
                                        <p:tgtEl>
                                          <p:spTgt spid="7">
                                            <p:graphicEl>
                                              <a:dgm id="{E9EC0D87-632B-4505-AEB9-959DCACF0488}"/>
                                            </p:graphicEl>
                                          </p:spTgt>
                                        </p:tgtEl>
                                        <p:attrNameLst>
                                          <p:attrName>ppt_h</p:attrName>
                                        </p:attrNameLst>
                                      </p:cBhvr>
                                      <p:tavLst>
                                        <p:tav tm="0">
                                          <p:val>
                                            <p:strVal val="#ppt_h"/>
                                          </p:val>
                                        </p:tav>
                                        <p:tav tm="100000">
                                          <p:val>
                                            <p:strVal val="#ppt_h"/>
                                          </p:val>
                                        </p:tav>
                                      </p:tavLst>
                                    </p:anim>
                                  </p:childTnLst>
                                </p:cTn>
                              </p:par>
                              <p:par>
                                <p:cTn id="82" presetID="45" presetClass="entr" presetSubtype="0" fill="hold" grpId="0" nodeType="withEffect">
                                  <p:stCondLst>
                                    <p:cond delay="0"/>
                                  </p:stCondLst>
                                  <p:childTnLst>
                                    <p:set>
                                      <p:cBhvr>
                                        <p:cTn id="83" dur="1" fill="hold">
                                          <p:stCondLst>
                                            <p:cond delay="0"/>
                                          </p:stCondLst>
                                        </p:cTn>
                                        <p:tgtEl>
                                          <p:spTgt spid="7">
                                            <p:graphicEl>
                                              <a:dgm id="{9F83624D-C1E5-437B-8B65-EB73C2771278}"/>
                                            </p:graphicEl>
                                          </p:spTgt>
                                        </p:tgtEl>
                                        <p:attrNameLst>
                                          <p:attrName>style.visibility</p:attrName>
                                        </p:attrNameLst>
                                      </p:cBhvr>
                                      <p:to>
                                        <p:strVal val="visible"/>
                                      </p:to>
                                    </p:set>
                                    <p:animEffect transition="in" filter="fade">
                                      <p:cBhvr>
                                        <p:cTn id="84" dur="1000"/>
                                        <p:tgtEl>
                                          <p:spTgt spid="7">
                                            <p:graphicEl>
                                              <a:dgm id="{9F83624D-C1E5-437B-8B65-EB73C2771278}"/>
                                            </p:graphicEl>
                                          </p:spTgt>
                                        </p:tgtEl>
                                      </p:cBhvr>
                                    </p:animEffect>
                                    <p:anim calcmode="lin" valueType="num">
                                      <p:cBhvr>
                                        <p:cTn id="85" dur="1000" fill="hold"/>
                                        <p:tgtEl>
                                          <p:spTgt spid="7">
                                            <p:graphicEl>
                                              <a:dgm id="{9F83624D-C1E5-437B-8B65-EB73C2771278}"/>
                                            </p:graphicEl>
                                          </p:spTgt>
                                        </p:tgtEl>
                                        <p:attrNameLst>
                                          <p:attrName>ppt_w</p:attrName>
                                        </p:attrNameLst>
                                      </p:cBhvr>
                                      <p:tavLst>
                                        <p:tav tm="0" fmla="#ppt_w*sin(2.5*pi*$)">
                                          <p:val>
                                            <p:fltVal val="0"/>
                                          </p:val>
                                        </p:tav>
                                        <p:tav tm="100000">
                                          <p:val>
                                            <p:fltVal val="1"/>
                                          </p:val>
                                        </p:tav>
                                      </p:tavLst>
                                    </p:anim>
                                    <p:anim calcmode="lin" valueType="num">
                                      <p:cBhvr>
                                        <p:cTn id="86" dur="1000" fill="hold"/>
                                        <p:tgtEl>
                                          <p:spTgt spid="7">
                                            <p:graphicEl>
                                              <a:dgm id="{9F83624D-C1E5-437B-8B65-EB73C2771278}"/>
                                            </p:graphicEl>
                                          </p:spTgt>
                                        </p:tgtEl>
                                        <p:attrNameLst>
                                          <p:attrName>ppt_h</p:attrName>
                                        </p:attrNameLst>
                                      </p:cBhvr>
                                      <p:tavLst>
                                        <p:tav tm="0">
                                          <p:val>
                                            <p:strVal val="#ppt_h"/>
                                          </p:val>
                                        </p:tav>
                                        <p:tav tm="100000">
                                          <p:val>
                                            <p:strVal val="#ppt_h"/>
                                          </p:val>
                                        </p:tav>
                                      </p:tavLst>
                                    </p:anim>
                                  </p:childTnLst>
                                </p:cTn>
                              </p:par>
                              <p:par>
                                <p:cTn id="87" presetID="45" presetClass="entr" presetSubtype="0" fill="hold" grpId="0" nodeType="withEffect">
                                  <p:stCondLst>
                                    <p:cond delay="0"/>
                                  </p:stCondLst>
                                  <p:childTnLst>
                                    <p:set>
                                      <p:cBhvr>
                                        <p:cTn id="88" dur="1" fill="hold">
                                          <p:stCondLst>
                                            <p:cond delay="0"/>
                                          </p:stCondLst>
                                        </p:cTn>
                                        <p:tgtEl>
                                          <p:spTgt spid="7">
                                            <p:graphicEl>
                                              <a:dgm id="{BFB7A1F3-6D34-416A-9929-3035191669F7}"/>
                                            </p:graphicEl>
                                          </p:spTgt>
                                        </p:tgtEl>
                                        <p:attrNameLst>
                                          <p:attrName>style.visibility</p:attrName>
                                        </p:attrNameLst>
                                      </p:cBhvr>
                                      <p:to>
                                        <p:strVal val="visible"/>
                                      </p:to>
                                    </p:set>
                                    <p:animEffect transition="in" filter="fade">
                                      <p:cBhvr>
                                        <p:cTn id="89" dur="1000"/>
                                        <p:tgtEl>
                                          <p:spTgt spid="7">
                                            <p:graphicEl>
                                              <a:dgm id="{BFB7A1F3-6D34-416A-9929-3035191669F7}"/>
                                            </p:graphicEl>
                                          </p:spTgt>
                                        </p:tgtEl>
                                      </p:cBhvr>
                                    </p:animEffect>
                                    <p:anim calcmode="lin" valueType="num">
                                      <p:cBhvr>
                                        <p:cTn id="90" dur="1000" fill="hold"/>
                                        <p:tgtEl>
                                          <p:spTgt spid="7">
                                            <p:graphicEl>
                                              <a:dgm id="{BFB7A1F3-6D34-416A-9929-3035191669F7}"/>
                                            </p:graphicEl>
                                          </p:spTgt>
                                        </p:tgtEl>
                                        <p:attrNameLst>
                                          <p:attrName>ppt_w</p:attrName>
                                        </p:attrNameLst>
                                      </p:cBhvr>
                                      <p:tavLst>
                                        <p:tav tm="0" fmla="#ppt_w*sin(2.5*pi*$)">
                                          <p:val>
                                            <p:fltVal val="0"/>
                                          </p:val>
                                        </p:tav>
                                        <p:tav tm="100000">
                                          <p:val>
                                            <p:fltVal val="1"/>
                                          </p:val>
                                        </p:tav>
                                      </p:tavLst>
                                    </p:anim>
                                    <p:anim calcmode="lin" valueType="num">
                                      <p:cBhvr>
                                        <p:cTn id="91" dur="1000" fill="hold"/>
                                        <p:tgtEl>
                                          <p:spTgt spid="7">
                                            <p:graphicEl>
                                              <a:dgm id="{BFB7A1F3-6D34-416A-9929-3035191669F7}"/>
                                            </p:graphicEl>
                                          </p:spTgt>
                                        </p:tgtEl>
                                        <p:attrNameLst>
                                          <p:attrName>ppt_h</p:attrName>
                                        </p:attrNameLst>
                                      </p:cBhvr>
                                      <p:tavLst>
                                        <p:tav tm="0">
                                          <p:val>
                                            <p:strVal val="#ppt_h"/>
                                          </p:val>
                                        </p:tav>
                                        <p:tav tm="100000">
                                          <p:val>
                                            <p:strVal val="#ppt_h"/>
                                          </p:val>
                                        </p:tav>
                                      </p:tavLst>
                                    </p:anim>
                                  </p:childTnLst>
                                </p:cTn>
                              </p:par>
                              <p:par>
                                <p:cTn id="92" presetID="45" presetClass="entr" presetSubtype="0" fill="hold" grpId="0" nodeType="withEffect">
                                  <p:stCondLst>
                                    <p:cond delay="0"/>
                                  </p:stCondLst>
                                  <p:childTnLst>
                                    <p:set>
                                      <p:cBhvr>
                                        <p:cTn id="93" dur="1" fill="hold">
                                          <p:stCondLst>
                                            <p:cond delay="0"/>
                                          </p:stCondLst>
                                        </p:cTn>
                                        <p:tgtEl>
                                          <p:spTgt spid="7">
                                            <p:graphicEl>
                                              <a:dgm id="{0A9A1485-829C-41C2-B9EA-CBFF6367F466}"/>
                                            </p:graphicEl>
                                          </p:spTgt>
                                        </p:tgtEl>
                                        <p:attrNameLst>
                                          <p:attrName>style.visibility</p:attrName>
                                        </p:attrNameLst>
                                      </p:cBhvr>
                                      <p:to>
                                        <p:strVal val="visible"/>
                                      </p:to>
                                    </p:set>
                                    <p:animEffect transition="in" filter="fade">
                                      <p:cBhvr>
                                        <p:cTn id="94" dur="1000"/>
                                        <p:tgtEl>
                                          <p:spTgt spid="7">
                                            <p:graphicEl>
                                              <a:dgm id="{0A9A1485-829C-41C2-B9EA-CBFF6367F466}"/>
                                            </p:graphicEl>
                                          </p:spTgt>
                                        </p:tgtEl>
                                      </p:cBhvr>
                                    </p:animEffect>
                                    <p:anim calcmode="lin" valueType="num">
                                      <p:cBhvr>
                                        <p:cTn id="95" dur="1000" fill="hold"/>
                                        <p:tgtEl>
                                          <p:spTgt spid="7">
                                            <p:graphicEl>
                                              <a:dgm id="{0A9A1485-829C-41C2-B9EA-CBFF6367F466}"/>
                                            </p:graphicEl>
                                          </p:spTgt>
                                        </p:tgtEl>
                                        <p:attrNameLst>
                                          <p:attrName>ppt_w</p:attrName>
                                        </p:attrNameLst>
                                      </p:cBhvr>
                                      <p:tavLst>
                                        <p:tav tm="0" fmla="#ppt_w*sin(2.5*pi*$)">
                                          <p:val>
                                            <p:fltVal val="0"/>
                                          </p:val>
                                        </p:tav>
                                        <p:tav tm="100000">
                                          <p:val>
                                            <p:fltVal val="1"/>
                                          </p:val>
                                        </p:tav>
                                      </p:tavLst>
                                    </p:anim>
                                    <p:anim calcmode="lin" valueType="num">
                                      <p:cBhvr>
                                        <p:cTn id="96" dur="1000" fill="hold"/>
                                        <p:tgtEl>
                                          <p:spTgt spid="7">
                                            <p:graphicEl>
                                              <a:dgm id="{0A9A1485-829C-41C2-B9EA-CBFF6367F466}"/>
                                            </p:graphicEl>
                                          </p:spTgt>
                                        </p:tgtEl>
                                        <p:attrNameLst>
                                          <p:attrName>ppt_h</p:attrName>
                                        </p:attrNameLst>
                                      </p:cBhvr>
                                      <p:tavLst>
                                        <p:tav tm="0">
                                          <p:val>
                                            <p:strVal val="#ppt_h"/>
                                          </p:val>
                                        </p:tav>
                                        <p:tav tm="100000">
                                          <p:val>
                                            <p:strVal val="#ppt_h"/>
                                          </p:val>
                                        </p:tav>
                                      </p:tavLst>
                                    </p:anim>
                                  </p:childTnLst>
                                </p:cTn>
                              </p:par>
                              <p:par>
                                <p:cTn id="97" presetID="45" presetClass="entr" presetSubtype="0" fill="hold" grpId="0" nodeType="withEffect">
                                  <p:stCondLst>
                                    <p:cond delay="0"/>
                                  </p:stCondLst>
                                  <p:childTnLst>
                                    <p:set>
                                      <p:cBhvr>
                                        <p:cTn id="98" dur="1" fill="hold">
                                          <p:stCondLst>
                                            <p:cond delay="0"/>
                                          </p:stCondLst>
                                        </p:cTn>
                                        <p:tgtEl>
                                          <p:spTgt spid="7">
                                            <p:graphicEl>
                                              <a:dgm id="{48AEABEE-8152-41FD-8578-0D3CA3411BE0}"/>
                                            </p:graphicEl>
                                          </p:spTgt>
                                        </p:tgtEl>
                                        <p:attrNameLst>
                                          <p:attrName>style.visibility</p:attrName>
                                        </p:attrNameLst>
                                      </p:cBhvr>
                                      <p:to>
                                        <p:strVal val="visible"/>
                                      </p:to>
                                    </p:set>
                                    <p:animEffect transition="in" filter="fade">
                                      <p:cBhvr>
                                        <p:cTn id="99" dur="1000"/>
                                        <p:tgtEl>
                                          <p:spTgt spid="7">
                                            <p:graphicEl>
                                              <a:dgm id="{48AEABEE-8152-41FD-8578-0D3CA3411BE0}"/>
                                            </p:graphicEl>
                                          </p:spTgt>
                                        </p:tgtEl>
                                      </p:cBhvr>
                                    </p:animEffect>
                                    <p:anim calcmode="lin" valueType="num">
                                      <p:cBhvr>
                                        <p:cTn id="100" dur="1000" fill="hold"/>
                                        <p:tgtEl>
                                          <p:spTgt spid="7">
                                            <p:graphicEl>
                                              <a:dgm id="{48AEABEE-8152-41FD-8578-0D3CA3411BE0}"/>
                                            </p:graphicEl>
                                          </p:spTgt>
                                        </p:tgtEl>
                                        <p:attrNameLst>
                                          <p:attrName>ppt_w</p:attrName>
                                        </p:attrNameLst>
                                      </p:cBhvr>
                                      <p:tavLst>
                                        <p:tav tm="0" fmla="#ppt_w*sin(2.5*pi*$)">
                                          <p:val>
                                            <p:fltVal val="0"/>
                                          </p:val>
                                        </p:tav>
                                        <p:tav tm="100000">
                                          <p:val>
                                            <p:fltVal val="1"/>
                                          </p:val>
                                        </p:tav>
                                      </p:tavLst>
                                    </p:anim>
                                    <p:anim calcmode="lin" valueType="num">
                                      <p:cBhvr>
                                        <p:cTn id="101" dur="1000" fill="hold"/>
                                        <p:tgtEl>
                                          <p:spTgt spid="7">
                                            <p:graphicEl>
                                              <a:dgm id="{48AEABEE-8152-41FD-8578-0D3CA3411BE0}"/>
                                            </p:graphic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2" fill="hold" display="0">
                  <p:stCondLst>
                    <p:cond delay="indefinite"/>
                  </p:stCondLst>
                  <p:endCondLst>
                    <p:cond evt="onStopAudio" delay="0">
                      <p:tgtEl>
                        <p:sldTgt/>
                      </p:tgtEl>
                    </p:cond>
                  </p:endCondLst>
                </p:cTn>
                <p:tgtEl>
                  <p:spTgt spid="2"/>
                </p:tgtEl>
              </p:cMediaNode>
            </p:audio>
          </p:childTnLst>
        </p:cTn>
      </p:par>
    </p:tnLst>
    <p:bldLst>
      <p:bldGraphic spid="7"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extLst>
              <a:ext uri="{BEBA8EAE-BF5A-486C-A8C5-ECC9F3942E4B}">
                <a14:imgProps xmlns:a14="http://schemas.microsoft.com/office/drawing/2010/main">
                  <a14:imgLayer r:embed="rId6">
                    <a14:imgEffect>
                      <a14:artisticPencilSketch pressure="63"/>
                    </a14:imgEffect>
                    <a14:imgEffect>
                      <a14:colorTemperature colorTemp="925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363762" y="5603255"/>
            <a:ext cx="3780237" cy="1235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fr-FR" dirty="0" smtClean="0">
                <a:latin typeface="Brush Script MT" pitchFamily="66" charset="0"/>
              </a:rPr>
              <a:t>New</a:t>
            </a:r>
            <a:endParaRPr lang="fr-FR" dirty="0">
              <a:latin typeface="Brush Script MT" pitchFamily="66" charset="0"/>
            </a:endParaRPr>
          </a:p>
        </p:txBody>
      </p:sp>
      <p:sp>
        <p:nvSpPr>
          <p:cNvPr id="3" name="Espace réservé du contenu 2"/>
          <p:cNvSpPr>
            <a:spLocks noGrp="1"/>
          </p:cNvSpPr>
          <p:nvPr>
            <p:ph idx="1"/>
          </p:nvPr>
        </p:nvSpPr>
        <p:spPr>
          <a:xfrm>
            <a:off x="1380767" y="1124744"/>
            <a:ext cx="7498080" cy="4800600"/>
          </a:xfrm>
        </p:spPr>
        <p:txBody>
          <a:bodyPr/>
          <a:lstStyle/>
          <a:p>
            <a:pPr>
              <a:buBlip>
                <a:blip r:embed="rId8"/>
              </a:buBlip>
            </a:pPr>
            <a:r>
              <a:rPr lang="fr-FR" dirty="0" err="1" smtClean="0"/>
              <a:t>Proposed</a:t>
            </a:r>
            <a:r>
              <a:rPr lang="fr-FR" dirty="0" smtClean="0"/>
              <a:t> 6 </a:t>
            </a:r>
            <a:r>
              <a:rPr lang="fr-FR" dirty="0" err="1" smtClean="0"/>
              <a:t>storey</a:t>
            </a:r>
            <a:r>
              <a:rPr lang="fr-FR" dirty="0" smtClean="0"/>
              <a:t> </a:t>
            </a:r>
            <a:r>
              <a:rPr lang="fr-FR" dirty="0" err="1" smtClean="0"/>
              <a:t>Hometel</a:t>
            </a:r>
            <a:endParaRPr lang="fr-FR" dirty="0" smtClean="0"/>
          </a:p>
        </p:txBody>
      </p:sp>
      <p:pic>
        <p:nvPicPr>
          <p:cNvPr id="5" name="Imag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50670" y="2204864"/>
            <a:ext cx="4758275" cy="3429000"/>
          </a:xfrm>
          <a:prstGeom prst="rect">
            <a:avLst/>
          </a:prstGeom>
          <a:ln w="127000">
            <a:solidFill>
              <a:schemeClr val="bg1"/>
            </a:solidFill>
          </a:ln>
          <a:effectLst>
            <a:outerShdw blurRad="101600" dist="38100" dir="2700000" sx="102000" sy="102000" algn="tl" rotWithShape="0">
              <a:prstClr val="black">
                <a:alpha val="40000"/>
              </a:prstClr>
            </a:outerShdw>
          </a:effectLst>
        </p:spPr>
      </p:pic>
      <p:pic>
        <p:nvPicPr>
          <p:cNvPr id="4" name="Imag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69291" y="2204864"/>
            <a:ext cx="4739654" cy="3429000"/>
          </a:xfrm>
          <a:prstGeom prst="rect">
            <a:avLst/>
          </a:prstGeom>
          <a:ln w="127000">
            <a:solidFill>
              <a:schemeClr val="bg1"/>
            </a:solidFill>
          </a:ln>
          <a:effectLst>
            <a:outerShdw blurRad="101600" dist="38100" dir="2700000" sx="102000" sy="102000" algn="tl" rotWithShape="0">
              <a:prstClr val="black">
                <a:alpha val="40000"/>
              </a:prstClr>
            </a:outerShdw>
          </a:effectLst>
        </p:spPr>
      </p:pic>
      <p:sp>
        <p:nvSpPr>
          <p:cNvPr id="6" name="Demi-cadre 5"/>
          <p:cNvSpPr/>
          <p:nvPr/>
        </p:nvSpPr>
        <p:spPr>
          <a:xfrm rot="16200000">
            <a:off x="2339426" y="3220216"/>
            <a:ext cx="2880320" cy="3168352"/>
          </a:xfrm>
          <a:prstGeom prst="halfFrame">
            <a:avLst>
              <a:gd name="adj1" fmla="val 8155"/>
              <a:gd name="adj2" fmla="val 7060"/>
            </a:avLst>
          </a:prstGeom>
          <a:solidFill>
            <a:srgbClr val="409919"/>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solidFill>
                <a:schemeClr val="tx1"/>
              </a:solidFill>
            </a:endParaRPr>
          </a:p>
        </p:txBody>
      </p:sp>
      <p:sp>
        <p:nvSpPr>
          <p:cNvPr id="7" name="Demi-cadre 6"/>
          <p:cNvSpPr/>
          <p:nvPr/>
        </p:nvSpPr>
        <p:spPr>
          <a:xfrm rot="5400000">
            <a:off x="5076056" y="1556792"/>
            <a:ext cx="2880320" cy="3168352"/>
          </a:xfrm>
          <a:prstGeom prst="halfFrame">
            <a:avLst>
              <a:gd name="adj1" fmla="val 8155"/>
              <a:gd name="adj2" fmla="val 706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9" name="Imag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50670" y="2204864"/>
            <a:ext cx="4758275" cy="3429000"/>
          </a:xfrm>
          <a:prstGeom prst="rect">
            <a:avLst/>
          </a:prstGeom>
          <a:ln w="127000">
            <a:solidFill>
              <a:schemeClr val="bg1"/>
            </a:solidFill>
          </a:ln>
          <a:effectLst>
            <a:outerShdw blurRad="101600" dist="38100" dir="2700000" sx="102000" sy="102000" algn="tl" rotWithShape="0">
              <a:prstClr val="black">
                <a:alpha val="40000"/>
              </a:prstClr>
            </a:outerShdw>
          </a:effec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27180159"/>
      </p:ext>
    </p:extLst>
  </p:cSld>
  <p:clrMapOvr>
    <a:masterClrMapping/>
  </p:clrMapOvr>
  <mc:AlternateContent xmlns:mc="http://schemas.openxmlformats.org/markup-compatibility/2006" xmlns:p14="http://schemas.microsoft.com/office/powerpoint/2010/main">
    <mc:Choice Requires="p14">
      <p:transition spd="med" p14:dur="700" advTm="8025">
        <p:fade/>
      </p:transition>
    </mc:Choice>
    <mc:Fallback xmlns="">
      <p:transition spd="med" advTm="80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32" presetClass="emph" presetSubtype="0" fill="hold" grpId="2" nodeType="afterEffect">
                                  <p:stCondLst>
                                    <p:cond delay="0"/>
                                  </p:stCondLst>
                                  <p:childTnLst>
                                    <p:animRot by="120000">
                                      <p:cBhvr>
                                        <p:cTn id="9" dur="100" fill="hold">
                                          <p:stCondLst>
                                            <p:cond delay="0"/>
                                          </p:stCondLst>
                                        </p:cTn>
                                        <p:tgtEl>
                                          <p:spTgt spid="6"/>
                                        </p:tgtEl>
                                        <p:attrNameLst>
                                          <p:attrName>r</p:attrName>
                                        </p:attrNameLst>
                                      </p:cBhvr>
                                    </p:animRot>
                                    <p:animRot by="-240000">
                                      <p:cBhvr>
                                        <p:cTn id="10" dur="200" fill="hold">
                                          <p:stCondLst>
                                            <p:cond delay="200"/>
                                          </p:stCondLst>
                                        </p:cTn>
                                        <p:tgtEl>
                                          <p:spTgt spid="6"/>
                                        </p:tgtEl>
                                        <p:attrNameLst>
                                          <p:attrName>r</p:attrName>
                                        </p:attrNameLst>
                                      </p:cBhvr>
                                    </p:animRot>
                                    <p:animRot by="240000">
                                      <p:cBhvr>
                                        <p:cTn id="11" dur="200" fill="hold">
                                          <p:stCondLst>
                                            <p:cond delay="400"/>
                                          </p:stCondLst>
                                        </p:cTn>
                                        <p:tgtEl>
                                          <p:spTgt spid="6"/>
                                        </p:tgtEl>
                                        <p:attrNameLst>
                                          <p:attrName>r</p:attrName>
                                        </p:attrNameLst>
                                      </p:cBhvr>
                                    </p:animRot>
                                    <p:animRot by="-240000">
                                      <p:cBhvr>
                                        <p:cTn id="12" dur="200" fill="hold">
                                          <p:stCondLst>
                                            <p:cond delay="600"/>
                                          </p:stCondLst>
                                        </p:cTn>
                                        <p:tgtEl>
                                          <p:spTgt spid="6"/>
                                        </p:tgtEl>
                                        <p:attrNameLst>
                                          <p:attrName>r</p:attrName>
                                        </p:attrNameLst>
                                      </p:cBhvr>
                                    </p:animRot>
                                    <p:animRot by="120000">
                                      <p:cBhvr>
                                        <p:cTn id="13" dur="200" fill="hold">
                                          <p:stCondLst>
                                            <p:cond delay="800"/>
                                          </p:stCondLst>
                                        </p:cTn>
                                        <p:tgtEl>
                                          <p:spTgt spid="6"/>
                                        </p:tgtEl>
                                        <p:attrNameLst>
                                          <p:attrName>r</p:attrName>
                                        </p:attrNameLst>
                                      </p:cBhvr>
                                    </p:animRot>
                                  </p:childTnLst>
                                </p:cTn>
                              </p:par>
                              <p:par>
                                <p:cTn id="14" presetID="32" presetClass="emph" presetSubtype="0" fill="hold" grpId="2" nodeType="with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childTnLst>
                          </p:cTn>
                        </p:par>
                        <p:par>
                          <p:cTn id="20" fill="hold">
                            <p:stCondLst>
                              <p:cond delay="1000"/>
                            </p:stCondLst>
                            <p:childTnLst>
                              <p:par>
                                <p:cTn id="21" presetID="15" presetClass="exit" presetSubtype="0" fill="hold" nodeType="afterEffect">
                                  <p:stCondLst>
                                    <p:cond delay="0"/>
                                  </p:stCondLst>
                                  <p:childTnLst>
                                    <p:anim calcmode="lin" valueType="num">
                                      <p:cBhvr>
                                        <p:cTn id="22" dur="1000"/>
                                        <p:tgtEl>
                                          <p:spTgt spid="9"/>
                                        </p:tgtEl>
                                        <p:attrNameLst>
                                          <p:attrName>ppt_w</p:attrName>
                                        </p:attrNameLst>
                                      </p:cBhvr>
                                      <p:tavLst>
                                        <p:tav tm="0">
                                          <p:val>
                                            <p:strVal val="ppt_w"/>
                                          </p:val>
                                        </p:tav>
                                        <p:tav tm="100000">
                                          <p:val>
                                            <p:fltVal val="0"/>
                                          </p:val>
                                        </p:tav>
                                      </p:tavLst>
                                    </p:anim>
                                    <p:anim calcmode="lin" valueType="num">
                                      <p:cBhvr>
                                        <p:cTn id="23" dur="1000"/>
                                        <p:tgtEl>
                                          <p:spTgt spid="9"/>
                                        </p:tgtEl>
                                        <p:attrNameLst>
                                          <p:attrName>ppt_h</p:attrName>
                                        </p:attrNameLst>
                                      </p:cBhvr>
                                      <p:tavLst>
                                        <p:tav tm="0">
                                          <p:val>
                                            <p:strVal val="ppt_h"/>
                                          </p:val>
                                        </p:tav>
                                        <p:tav tm="100000">
                                          <p:val>
                                            <p:fltVal val="0"/>
                                          </p:val>
                                        </p:tav>
                                      </p:tavLst>
                                    </p:anim>
                                    <p:anim calcmode="lin" valueType="num">
                                      <p:cBhvr>
                                        <p:cTn id="24" dur="1000"/>
                                        <p:tgtEl>
                                          <p:spTgt spid="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5" dur="1000"/>
                                        <p:tgtEl>
                                          <p:spTgt spid="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6" dur="1" fill="hold">
                                          <p:stCondLst>
                                            <p:cond delay="999"/>
                                          </p:stCondLst>
                                        </p:cTn>
                                        <p:tgtEl>
                                          <p:spTgt spid="9"/>
                                        </p:tgtEl>
                                        <p:attrNameLst>
                                          <p:attrName>style.visibility</p:attrName>
                                        </p:attrNameLst>
                                      </p:cBhvr>
                                      <p:to>
                                        <p:strVal val="hidden"/>
                                      </p:to>
                                    </p:set>
                                  </p:childTnLst>
                                </p:cTn>
                              </p:par>
                            </p:childTnLst>
                          </p:cTn>
                        </p:par>
                        <p:par>
                          <p:cTn id="27" fill="hold">
                            <p:stCondLst>
                              <p:cond delay="2000"/>
                            </p:stCondLst>
                            <p:childTnLst>
                              <p:par>
                                <p:cTn id="28" presetID="32" presetClass="emph" presetSubtype="0" fill="hold" grpId="0" nodeType="afterEffect">
                                  <p:stCondLst>
                                    <p:cond delay="0"/>
                                  </p:stCondLst>
                                  <p:childTnLst>
                                    <p:animRot by="120000">
                                      <p:cBhvr>
                                        <p:cTn id="29" dur="100" fill="hold">
                                          <p:stCondLst>
                                            <p:cond delay="0"/>
                                          </p:stCondLst>
                                        </p:cTn>
                                        <p:tgtEl>
                                          <p:spTgt spid="6"/>
                                        </p:tgtEl>
                                        <p:attrNameLst>
                                          <p:attrName>r</p:attrName>
                                        </p:attrNameLst>
                                      </p:cBhvr>
                                    </p:animRot>
                                    <p:animRot by="-240000">
                                      <p:cBhvr>
                                        <p:cTn id="30" dur="200" fill="hold">
                                          <p:stCondLst>
                                            <p:cond delay="200"/>
                                          </p:stCondLst>
                                        </p:cTn>
                                        <p:tgtEl>
                                          <p:spTgt spid="6"/>
                                        </p:tgtEl>
                                        <p:attrNameLst>
                                          <p:attrName>r</p:attrName>
                                        </p:attrNameLst>
                                      </p:cBhvr>
                                    </p:animRot>
                                    <p:animRot by="240000">
                                      <p:cBhvr>
                                        <p:cTn id="31" dur="200" fill="hold">
                                          <p:stCondLst>
                                            <p:cond delay="400"/>
                                          </p:stCondLst>
                                        </p:cTn>
                                        <p:tgtEl>
                                          <p:spTgt spid="6"/>
                                        </p:tgtEl>
                                        <p:attrNameLst>
                                          <p:attrName>r</p:attrName>
                                        </p:attrNameLst>
                                      </p:cBhvr>
                                    </p:animRot>
                                    <p:animRot by="-240000">
                                      <p:cBhvr>
                                        <p:cTn id="32" dur="200" fill="hold">
                                          <p:stCondLst>
                                            <p:cond delay="600"/>
                                          </p:stCondLst>
                                        </p:cTn>
                                        <p:tgtEl>
                                          <p:spTgt spid="6"/>
                                        </p:tgtEl>
                                        <p:attrNameLst>
                                          <p:attrName>r</p:attrName>
                                        </p:attrNameLst>
                                      </p:cBhvr>
                                    </p:animRot>
                                    <p:animRot by="120000">
                                      <p:cBhvr>
                                        <p:cTn id="33" dur="200" fill="hold">
                                          <p:stCondLst>
                                            <p:cond delay="800"/>
                                          </p:stCondLst>
                                        </p:cTn>
                                        <p:tgtEl>
                                          <p:spTgt spid="6"/>
                                        </p:tgtEl>
                                        <p:attrNameLst>
                                          <p:attrName>r</p:attrName>
                                        </p:attrNameLst>
                                      </p:cBhvr>
                                    </p:animRot>
                                  </p:childTnLst>
                                </p:cTn>
                              </p:par>
                              <p:par>
                                <p:cTn id="34" presetID="32" presetClass="emph" presetSubtype="0" fill="hold" grpId="0" nodeType="withEffect">
                                  <p:stCondLst>
                                    <p:cond delay="0"/>
                                  </p:stCondLst>
                                  <p:childTnLst>
                                    <p:animRot by="120000">
                                      <p:cBhvr>
                                        <p:cTn id="35" dur="100" fill="hold">
                                          <p:stCondLst>
                                            <p:cond delay="0"/>
                                          </p:stCondLst>
                                        </p:cTn>
                                        <p:tgtEl>
                                          <p:spTgt spid="7"/>
                                        </p:tgtEl>
                                        <p:attrNameLst>
                                          <p:attrName>r</p:attrName>
                                        </p:attrNameLst>
                                      </p:cBhvr>
                                    </p:animRot>
                                    <p:animRot by="-240000">
                                      <p:cBhvr>
                                        <p:cTn id="36" dur="200" fill="hold">
                                          <p:stCondLst>
                                            <p:cond delay="200"/>
                                          </p:stCondLst>
                                        </p:cTn>
                                        <p:tgtEl>
                                          <p:spTgt spid="7"/>
                                        </p:tgtEl>
                                        <p:attrNameLst>
                                          <p:attrName>r</p:attrName>
                                        </p:attrNameLst>
                                      </p:cBhvr>
                                    </p:animRot>
                                    <p:animRot by="240000">
                                      <p:cBhvr>
                                        <p:cTn id="37" dur="200" fill="hold">
                                          <p:stCondLst>
                                            <p:cond delay="400"/>
                                          </p:stCondLst>
                                        </p:cTn>
                                        <p:tgtEl>
                                          <p:spTgt spid="7"/>
                                        </p:tgtEl>
                                        <p:attrNameLst>
                                          <p:attrName>r</p:attrName>
                                        </p:attrNameLst>
                                      </p:cBhvr>
                                    </p:animRot>
                                    <p:animRot by="-240000">
                                      <p:cBhvr>
                                        <p:cTn id="38" dur="200" fill="hold">
                                          <p:stCondLst>
                                            <p:cond delay="600"/>
                                          </p:stCondLst>
                                        </p:cTn>
                                        <p:tgtEl>
                                          <p:spTgt spid="7"/>
                                        </p:tgtEl>
                                        <p:attrNameLst>
                                          <p:attrName>r</p:attrName>
                                        </p:attrNameLst>
                                      </p:cBhvr>
                                    </p:animRot>
                                    <p:animRot by="120000">
                                      <p:cBhvr>
                                        <p:cTn id="39" dur="200" fill="hold">
                                          <p:stCondLst>
                                            <p:cond delay="800"/>
                                          </p:stCondLst>
                                        </p:cTn>
                                        <p:tgtEl>
                                          <p:spTgt spid="7"/>
                                        </p:tgtEl>
                                        <p:attrNameLst>
                                          <p:attrName>r</p:attrName>
                                        </p:attrNameLst>
                                      </p:cBhvr>
                                    </p:animRot>
                                  </p:childTnLst>
                                </p:cTn>
                              </p:par>
                            </p:childTnLst>
                          </p:cTn>
                        </p:par>
                        <p:par>
                          <p:cTn id="40" fill="hold">
                            <p:stCondLst>
                              <p:cond delay="3000"/>
                            </p:stCondLst>
                            <p:childTnLst>
                              <p:par>
                                <p:cTn id="41" presetID="15" presetClass="exit" presetSubtype="0" fill="hold" nodeType="afterEffect">
                                  <p:stCondLst>
                                    <p:cond delay="2000"/>
                                  </p:stCondLst>
                                  <p:childTnLst>
                                    <p:anim calcmode="lin" valueType="num">
                                      <p:cBhvr>
                                        <p:cTn id="42" dur="1000"/>
                                        <p:tgtEl>
                                          <p:spTgt spid="4"/>
                                        </p:tgtEl>
                                        <p:attrNameLst>
                                          <p:attrName>ppt_w</p:attrName>
                                        </p:attrNameLst>
                                      </p:cBhvr>
                                      <p:tavLst>
                                        <p:tav tm="0">
                                          <p:val>
                                            <p:strVal val="ppt_w"/>
                                          </p:val>
                                        </p:tav>
                                        <p:tav tm="100000">
                                          <p:val>
                                            <p:fltVal val="0"/>
                                          </p:val>
                                        </p:tav>
                                      </p:tavLst>
                                    </p:anim>
                                    <p:anim calcmode="lin" valueType="num">
                                      <p:cBhvr>
                                        <p:cTn id="43" dur="1000"/>
                                        <p:tgtEl>
                                          <p:spTgt spid="4"/>
                                        </p:tgtEl>
                                        <p:attrNameLst>
                                          <p:attrName>ppt_h</p:attrName>
                                        </p:attrNameLst>
                                      </p:cBhvr>
                                      <p:tavLst>
                                        <p:tav tm="0">
                                          <p:val>
                                            <p:strVal val="ppt_h"/>
                                          </p:val>
                                        </p:tav>
                                        <p:tav tm="100000">
                                          <p:val>
                                            <p:fltVal val="0"/>
                                          </p:val>
                                        </p:tav>
                                      </p:tavLst>
                                    </p:anim>
                                    <p:anim calcmode="lin" valueType="num">
                                      <p:cBhvr>
                                        <p:cTn id="44" dur="1000"/>
                                        <p:tgtEl>
                                          <p:spTgt spid="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5" dur="1000"/>
                                        <p:tgtEl>
                                          <p:spTgt spid="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6" dur="1" fill="hold">
                                          <p:stCondLst>
                                            <p:cond delay="999"/>
                                          </p:stCondLst>
                                        </p:cTn>
                                        <p:tgtEl>
                                          <p:spTgt spid="4"/>
                                        </p:tgtEl>
                                        <p:attrNameLst>
                                          <p:attrName>style.visibility</p:attrName>
                                        </p:attrNameLst>
                                      </p:cBhvr>
                                      <p:to>
                                        <p:strVal val="hidden"/>
                                      </p:to>
                                    </p:set>
                                  </p:childTnLst>
                                </p:cTn>
                              </p:par>
                            </p:childTnLst>
                          </p:cTn>
                        </p:par>
                        <p:par>
                          <p:cTn id="47" fill="hold">
                            <p:stCondLst>
                              <p:cond delay="6000"/>
                            </p:stCondLst>
                            <p:childTnLst>
                              <p:par>
                                <p:cTn id="48" presetID="32" presetClass="emph" presetSubtype="0" fill="hold" grpId="1" nodeType="afterEffect">
                                  <p:stCondLst>
                                    <p:cond delay="0"/>
                                  </p:stCondLst>
                                  <p:childTnLst>
                                    <p:animRot by="120000">
                                      <p:cBhvr>
                                        <p:cTn id="49" dur="100" fill="hold">
                                          <p:stCondLst>
                                            <p:cond delay="0"/>
                                          </p:stCondLst>
                                        </p:cTn>
                                        <p:tgtEl>
                                          <p:spTgt spid="6"/>
                                        </p:tgtEl>
                                        <p:attrNameLst>
                                          <p:attrName>r</p:attrName>
                                        </p:attrNameLst>
                                      </p:cBhvr>
                                    </p:animRot>
                                    <p:animRot by="-240000">
                                      <p:cBhvr>
                                        <p:cTn id="50" dur="200" fill="hold">
                                          <p:stCondLst>
                                            <p:cond delay="200"/>
                                          </p:stCondLst>
                                        </p:cTn>
                                        <p:tgtEl>
                                          <p:spTgt spid="6"/>
                                        </p:tgtEl>
                                        <p:attrNameLst>
                                          <p:attrName>r</p:attrName>
                                        </p:attrNameLst>
                                      </p:cBhvr>
                                    </p:animRot>
                                    <p:animRot by="240000">
                                      <p:cBhvr>
                                        <p:cTn id="51" dur="200" fill="hold">
                                          <p:stCondLst>
                                            <p:cond delay="400"/>
                                          </p:stCondLst>
                                        </p:cTn>
                                        <p:tgtEl>
                                          <p:spTgt spid="6"/>
                                        </p:tgtEl>
                                        <p:attrNameLst>
                                          <p:attrName>r</p:attrName>
                                        </p:attrNameLst>
                                      </p:cBhvr>
                                    </p:animRot>
                                    <p:animRot by="-240000">
                                      <p:cBhvr>
                                        <p:cTn id="52" dur="200" fill="hold">
                                          <p:stCondLst>
                                            <p:cond delay="600"/>
                                          </p:stCondLst>
                                        </p:cTn>
                                        <p:tgtEl>
                                          <p:spTgt spid="6"/>
                                        </p:tgtEl>
                                        <p:attrNameLst>
                                          <p:attrName>r</p:attrName>
                                        </p:attrNameLst>
                                      </p:cBhvr>
                                    </p:animRot>
                                    <p:animRot by="120000">
                                      <p:cBhvr>
                                        <p:cTn id="53" dur="200" fill="hold">
                                          <p:stCondLst>
                                            <p:cond delay="800"/>
                                          </p:stCondLst>
                                        </p:cTn>
                                        <p:tgtEl>
                                          <p:spTgt spid="6"/>
                                        </p:tgtEl>
                                        <p:attrNameLst>
                                          <p:attrName>r</p:attrName>
                                        </p:attrNameLst>
                                      </p:cBhvr>
                                    </p:animRot>
                                  </p:childTnLst>
                                </p:cTn>
                              </p:par>
                              <p:par>
                                <p:cTn id="54" presetID="32" presetClass="emph" presetSubtype="0" fill="hold" grpId="1" nodeType="withEffect">
                                  <p:stCondLst>
                                    <p:cond delay="0"/>
                                  </p:stCondLst>
                                  <p:childTnLst>
                                    <p:animRot by="120000">
                                      <p:cBhvr>
                                        <p:cTn id="55" dur="100" fill="hold">
                                          <p:stCondLst>
                                            <p:cond delay="0"/>
                                          </p:stCondLst>
                                        </p:cTn>
                                        <p:tgtEl>
                                          <p:spTgt spid="7"/>
                                        </p:tgtEl>
                                        <p:attrNameLst>
                                          <p:attrName>r</p:attrName>
                                        </p:attrNameLst>
                                      </p:cBhvr>
                                    </p:animRot>
                                    <p:animRot by="-240000">
                                      <p:cBhvr>
                                        <p:cTn id="56" dur="200" fill="hold">
                                          <p:stCondLst>
                                            <p:cond delay="200"/>
                                          </p:stCondLst>
                                        </p:cTn>
                                        <p:tgtEl>
                                          <p:spTgt spid="7"/>
                                        </p:tgtEl>
                                        <p:attrNameLst>
                                          <p:attrName>r</p:attrName>
                                        </p:attrNameLst>
                                      </p:cBhvr>
                                    </p:animRot>
                                    <p:animRot by="240000">
                                      <p:cBhvr>
                                        <p:cTn id="57" dur="200" fill="hold">
                                          <p:stCondLst>
                                            <p:cond delay="400"/>
                                          </p:stCondLst>
                                        </p:cTn>
                                        <p:tgtEl>
                                          <p:spTgt spid="7"/>
                                        </p:tgtEl>
                                        <p:attrNameLst>
                                          <p:attrName>r</p:attrName>
                                        </p:attrNameLst>
                                      </p:cBhvr>
                                    </p:animRot>
                                    <p:animRot by="-240000">
                                      <p:cBhvr>
                                        <p:cTn id="58" dur="200" fill="hold">
                                          <p:stCondLst>
                                            <p:cond delay="600"/>
                                          </p:stCondLst>
                                        </p:cTn>
                                        <p:tgtEl>
                                          <p:spTgt spid="7"/>
                                        </p:tgtEl>
                                        <p:attrNameLst>
                                          <p:attrName>r</p:attrName>
                                        </p:attrNameLst>
                                      </p:cBhvr>
                                    </p:animRot>
                                    <p:animRot by="120000">
                                      <p:cBhvr>
                                        <p:cTn id="59"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0" fill="hold" display="0">
                  <p:stCondLst>
                    <p:cond delay="indefinite"/>
                  </p:stCondLst>
                  <p:endCondLst>
                    <p:cond evt="onStopAudio" delay="0">
                      <p:tgtEl>
                        <p:sldTgt/>
                      </p:tgtEl>
                    </p:cond>
                  </p:endCondLst>
                </p:cTn>
                <p:tgtEl>
                  <p:spTgt spid="8"/>
                </p:tgtEl>
              </p:cMediaNode>
            </p:audio>
          </p:childTnLst>
        </p:cTn>
      </p:par>
    </p:tnLst>
    <p:bldLst>
      <p:bldP spid="6" grpId="0" animBg="1"/>
      <p:bldP spid="6" grpId="1" animBg="1"/>
      <p:bldP spid="6" grpId="2" animBg="1"/>
      <p:bldP spid="7" grpId="0" animBg="1"/>
      <p:bldP spid="7" grpId="1" animBg="1"/>
      <p:bldP spid="7"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436095" y="5653779"/>
            <a:ext cx="3682037" cy="1203185"/>
          </a:xfrm>
          <a:prstGeom prst="rect">
            <a:avLst/>
          </a:prstGeom>
          <a:noFill/>
          <a:ln>
            <a:noFill/>
          </a:ln>
          <a:effectLst>
            <a:glow rad="127000">
              <a:schemeClr val="accent1">
                <a:alpha val="0"/>
              </a:schemeClr>
            </a:glow>
          </a:effectLst>
          <a:scene3d>
            <a:camera prst="orthographicFront"/>
            <a:lightRig rig="glow" dir="t"/>
          </a:scene3d>
          <a:sp3d prstMaterial="flat">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Diagramme 6"/>
          <p:cNvGraphicFramePr/>
          <p:nvPr>
            <p:extLst>
              <p:ext uri="{D42A27DB-BD31-4B8C-83A1-F6EECF244321}">
                <p14:modId xmlns:p14="http://schemas.microsoft.com/office/powerpoint/2010/main" val="2697951990"/>
              </p:ext>
            </p:extLst>
          </p:nvPr>
        </p:nvGraphicFramePr>
        <p:xfrm>
          <a:off x="3275856" y="0"/>
          <a:ext cx="5871018" cy="6858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Sous-titre 2"/>
          <p:cNvSpPr>
            <a:spLocks noGrp="1"/>
          </p:cNvSpPr>
          <p:nvPr>
            <p:ph type="subTitle" idx="1"/>
          </p:nvPr>
        </p:nvSpPr>
        <p:spPr>
          <a:xfrm>
            <a:off x="1043609" y="2492896"/>
            <a:ext cx="2376263" cy="936103"/>
          </a:xfrm>
        </p:spPr>
        <p:txBody>
          <a:bodyPr>
            <a:normAutofit/>
          </a:bodyPr>
          <a:lstStyle/>
          <a:p>
            <a:pPr marL="484632" indent="-457200">
              <a:buBlip>
                <a:blip r:embed="rId11"/>
              </a:buBlip>
            </a:pPr>
            <a:r>
              <a:rPr lang="fr-FR" dirty="0" smtClean="0">
                <a:solidFill>
                  <a:schemeClr val="tx1"/>
                </a:solidFill>
              </a:rPr>
              <a:t>6 </a:t>
            </a:r>
            <a:r>
              <a:rPr lang="fr-FR" dirty="0" err="1" smtClean="0">
                <a:solidFill>
                  <a:schemeClr val="tx1"/>
                </a:solidFill>
              </a:rPr>
              <a:t>Storey</a:t>
            </a:r>
            <a:r>
              <a:rPr lang="fr-FR" dirty="0" smtClean="0">
                <a:solidFill>
                  <a:schemeClr val="tx1"/>
                </a:solidFill>
              </a:rPr>
              <a:t> </a:t>
            </a:r>
            <a:br>
              <a:rPr lang="fr-FR" dirty="0" smtClean="0">
                <a:solidFill>
                  <a:schemeClr val="tx1"/>
                </a:solidFill>
              </a:rPr>
            </a:br>
            <a:r>
              <a:rPr lang="fr-FR" dirty="0" err="1" smtClean="0">
                <a:solidFill>
                  <a:schemeClr val="tx1"/>
                </a:solidFill>
              </a:rPr>
              <a:t>Hometel</a:t>
            </a:r>
            <a:r>
              <a:rPr lang="fr-FR" dirty="0" smtClean="0">
                <a:solidFill>
                  <a:schemeClr val="tx1"/>
                </a:solidFill>
              </a:rPr>
              <a:t> </a:t>
            </a:r>
            <a:endParaRPr lang="fr-FR" dirty="0">
              <a:solidFill>
                <a:schemeClr val="tx1"/>
              </a:solidFill>
            </a:endParaRPr>
          </a:p>
        </p:txBody>
      </p:sp>
      <p:grpSp>
        <p:nvGrpSpPr>
          <p:cNvPr id="10" name="Groupe 9"/>
          <p:cNvGrpSpPr/>
          <p:nvPr/>
        </p:nvGrpSpPr>
        <p:grpSpPr>
          <a:xfrm>
            <a:off x="1043609" y="404664"/>
            <a:ext cx="2196320" cy="1836205"/>
            <a:chOff x="707718" y="0"/>
            <a:chExt cx="5960949" cy="1360944"/>
          </a:xfrm>
        </p:grpSpPr>
        <p:sp>
          <p:nvSpPr>
            <p:cNvPr id="11" name="Rectangle 10"/>
            <p:cNvSpPr/>
            <p:nvPr/>
          </p:nvSpPr>
          <p:spPr>
            <a:xfrm>
              <a:off x="707718" y="0"/>
              <a:ext cx="5276723" cy="48033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Rectangle 11"/>
            <p:cNvSpPr/>
            <p:nvPr/>
          </p:nvSpPr>
          <p:spPr>
            <a:xfrm>
              <a:off x="1391944" y="880611"/>
              <a:ext cx="5276723" cy="4803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3830" tIns="0" rIns="163830" bIns="54610" numCol="1" spcCol="1270" anchor="b" anchorCtr="0">
              <a:noAutofit/>
            </a:bodyPr>
            <a:lstStyle/>
            <a:p>
              <a:pPr lvl="0" algn="l" defTabSz="1911350">
                <a:lnSpc>
                  <a:spcPct val="90000"/>
                </a:lnSpc>
                <a:spcBef>
                  <a:spcPct val="0"/>
                </a:spcBef>
                <a:spcAft>
                  <a:spcPct val="35000"/>
                </a:spcAft>
              </a:pPr>
              <a:r>
                <a:rPr kumimoji="0" lang="fr-FR" sz="4300" kern="1200" dirty="0" err="1" smtClean="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rPr>
                <a:t>Rooms</a:t>
              </a:r>
              <a:endParaRPr kumimoji="0" lang="fr-FR" sz="4300" kern="1200" dirty="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endParaRP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57020757"/>
      </p:ext>
    </p:extLst>
  </p:cSld>
  <p:clrMapOvr>
    <a:masterClrMapping/>
  </p:clrMapOvr>
  <mc:AlternateContent xmlns:mc="http://schemas.openxmlformats.org/markup-compatibility/2006" xmlns:p14="http://schemas.microsoft.com/office/powerpoint/2010/main">
    <mc:Choice Requires="p14">
      <p:transition spd="med" p14:dur="700" advTm="12002">
        <p:fade/>
      </p:transition>
    </mc:Choice>
    <mc:Fallback xmlns="">
      <p:transition spd="med" advTm="120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7">
                                            <p:graphicEl>
                                              <a:dgm id="{40B9D6C2-413C-4B7A-B732-06BCDFF48716}"/>
                                            </p:graphicEl>
                                          </p:spTgt>
                                        </p:tgtEl>
                                        <p:attrNameLst>
                                          <p:attrName>style.visibility</p:attrName>
                                        </p:attrNameLst>
                                      </p:cBhvr>
                                      <p:to>
                                        <p:strVal val="visible"/>
                                      </p:to>
                                    </p:set>
                                    <p:anim calcmode="lin" valueType="num">
                                      <p:cBhvr>
                                        <p:cTn id="10" dur="500" fill="hold"/>
                                        <p:tgtEl>
                                          <p:spTgt spid="7">
                                            <p:graphicEl>
                                              <a:dgm id="{40B9D6C2-413C-4B7A-B732-06BCDFF48716}"/>
                                            </p:graphicEl>
                                          </p:spTgt>
                                        </p:tgtEl>
                                        <p:attrNameLst>
                                          <p:attrName>ppt_w</p:attrName>
                                        </p:attrNameLst>
                                      </p:cBhvr>
                                      <p:tavLst>
                                        <p:tav tm="0">
                                          <p:val>
                                            <p:fltVal val="0"/>
                                          </p:val>
                                        </p:tav>
                                        <p:tav tm="100000">
                                          <p:val>
                                            <p:strVal val="#ppt_w"/>
                                          </p:val>
                                        </p:tav>
                                      </p:tavLst>
                                    </p:anim>
                                    <p:anim calcmode="lin" valueType="num">
                                      <p:cBhvr>
                                        <p:cTn id="11" dur="500" fill="hold"/>
                                        <p:tgtEl>
                                          <p:spTgt spid="7">
                                            <p:graphicEl>
                                              <a:dgm id="{40B9D6C2-413C-4B7A-B732-06BCDFF48716}"/>
                                            </p:graphicEl>
                                          </p:spTgt>
                                        </p:tgtEl>
                                        <p:attrNameLst>
                                          <p:attrName>ppt_h</p:attrName>
                                        </p:attrNameLst>
                                      </p:cBhvr>
                                      <p:tavLst>
                                        <p:tav tm="0">
                                          <p:val>
                                            <p:fltVal val="0"/>
                                          </p:val>
                                        </p:tav>
                                        <p:tav tm="100000">
                                          <p:val>
                                            <p:strVal val="#ppt_h"/>
                                          </p:val>
                                        </p:tav>
                                      </p:tavLst>
                                    </p:anim>
                                    <p:animEffect transition="in" filter="fade">
                                      <p:cBhvr>
                                        <p:cTn id="12" dur="500"/>
                                        <p:tgtEl>
                                          <p:spTgt spid="7">
                                            <p:graphicEl>
                                              <a:dgm id="{40B9D6C2-413C-4B7A-B732-06BCDFF48716}"/>
                                            </p:graphicEl>
                                          </p:spTgt>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7">
                                            <p:graphicEl>
                                              <a:dgm id="{F39043FB-3377-43C8-A89B-0AB3249E53A1}"/>
                                            </p:graphicEl>
                                          </p:spTgt>
                                        </p:tgtEl>
                                        <p:attrNameLst>
                                          <p:attrName>style.visibility</p:attrName>
                                        </p:attrNameLst>
                                      </p:cBhvr>
                                      <p:to>
                                        <p:strVal val="visible"/>
                                      </p:to>
                                    </p:set>
                                    <p:anim calcmode="lin" valueType="num">
                                      <p:cBhvr>
                                        <p:cTn id="16" dur="500" fill="hold"/>
                                        <p:tgtEl>
                                          <p:spTgt spid="7">
                                            <p:graphicEl>
                                              <a:dgm id="{F39043FB-3377-43C8-A89B-0AB3249E53A1}"/>
                                            </p:graphicEl>
                                          </p:spTgt>
                                        </p:tgtEl>
                                        <p:attrNameLst>
                                          <p:attrName>ppt_w</p:attrName>
                                        </p:attrNameLst>
                                      </p:cBhvr>
                                      <p:tavLst>
                                        <p:tav tm="0">
                                          <p:val>
                                            <p:fltVal val="0"/>
                                          </p:val>
                                        </p:tav>
                                        <p:tav tm="100000">
                                          <p:val>
                                            <p:strVal val="#ppt_w"/>
                                          </p:val>
                                        </p:tav>
                                      </p:tavLst>
                                    </p:anim>
                                    <p:anim calcmode="lin" valueType="num">
                                      <p:cBhvr>
                                        <p:cTn id="17" dur="500" fill="hold"/>
                                        <p:tgtEl>
                                          <p:spTgt spid="7">
                                            <p:graphicEl>
                                              <a:dgm id="{F39043FB-3377-43C8-A89B-0AB3249E53A1}"/>
                                            </p:graphicEl>
                                          </p:spTgt>
                                        </p:tgtEl>
                                        <p:attrNameLst>
                                          <p:attrName>ppt_h</p:attrName>
                                        </p:attrNameLst>
                                      </p:cBhvr>
                                      <p:tavLst>
                                        <p:tav tm="0">
                                          <p:val>
                                            <p:fltVal val="0"/>
                                          </p:val>
                                        </p:tav>
                                        <p:tav tm="100000">
                                          <p:val>
                                            <p:strVal val="#ppt_h"/>
                                          </p:val>
                                        </p:tav>
                                      </p:tavLst>
                                    </p:anim>
                                    <p:animEffect transition="in" filter="fade">
                                      <p:cBhvr>
                                        <p:cTn id="18" dur="500"/>
                                        <p:tgtEl>
                                          <p:spTgt spid="7">
                                            <p:graphicEl>
                                              <a:dgm id="{F39043FB-3377-43C8-A89B-0AB3249E53A1}"/>
                                            </p:graphicEl>
                                          </p:spTgt>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7">
                                            <p:graphicEl>
                                              <a:dgm id="{CFC8AF68-BCB0-40B8-B129-B1800F88987C}"/>
                                            </p:graphicEl>
                                          </p:spTgt>
                                        </p:tgtEl>
                                        <p:attrNameLst>
                                          <p:attrName>style.visibility</p:attrName>
                                        </p:attrNameLst>
                                      </p:cBhvr>
                                      <p:to>
                                        <p:strVal val="visible"/>
                                      </p:to>
                                    </p:set>
                                    <p:anim calcmode="lin" valueType="num">
                                      <p:cBhvr>
                                        <p:cTn id="22" dur="500" fill="hold"/>
                                        <p:tgtEl>
                                          <p:spTgt spid="7">
                                            <p:graphicEl>
                                              <a:dgm id="{CFC8AF68-BCB0-40B8-B129-B1800F88987C}"/>
                                            </p:graphicEl>
                                          </p:spTgt>
                                        </p:tgtEl>
                                        <p:attrNameLst>
                                          <p:attrName>ppt_w</p:attrName>
                                        </p:attrNameLst>
                                      </p:cBhvr>
                                      <p:tavLst>
                                        <p:tav tm="0">
                                          <p:val>
                                            <p:fltVal val="0"/>
                                          </p:val>
                                        </p:tav>
                                        <p:tav tm="100000">
                                          <p:val>
                                            <p:strVal val="#ppt_w"/>
                                          </p:val>
                                        </p:tav>
                                      </p:tavLst>
                                    </p:anim>
                                    <p:anim calcmode="lin" valueType="num">
                                      <p:cBhvr>
                                        <p:cTn id="23" dur="500" fill="hold"/>
                                        <p:tgtEl>
                                          <p:spTgt spid="7">
                                            <p:graphicEl>
                                              <a:dgm id="{CFC8AF68-BCB0-40B8-B129-B1800F88987C}"/>
                                            </p:graphicEl>
                                          </p:spTgt>
                                        </p:tgtEl>
                                        <p:attrNameLst>
                                          <p:attrName>ppt_h</p:attrName>
                                        </p:attrNameLst>
                                      </p:cBhvr>
                                      <p:tavLst>
                                        <p:tav tm="0">
                                          <p:val>
                                            <p:fltVal val="0"/>
                                          </p:val>
                                        </p:tav>
                                        <p:tav tm="100000">
                                          <p:val>
                                            <p:strVal val="#ppt_h"/>
                                          </p:val>
                                        </p:tav>
                                      </p:tavLst>
                                    </p:anim>
                                    <p:animEffect transition="in" filter="fade">
                                      <p:cBhvr>
                                        <p:cTn id="24" dur="500"/>
                                        <p:tgtEl>
                                          <p:spTgt spid="7">
                                            <p:graphicEl>
                                              <a:dgm id="{CFC8AF68-BCB0-40B8-B129-B1800F88987C}"/>
                                            </p:graphicEl>
                                          </p:spTgt>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7">
                                            <p:graphicEl>
                                              <a:dgm id="{CE88F3DC-773F-4077-8874-EAA967A5EC45}"/>
                                            </p:graphicEl>
                                          </p:spTgt>
                                        </p:tgtEl>
                                        <p:attrNameLst>
                                          <p:attrName>style.visibility</p:attrName>
                                        </p:attrNameLst>
                                      </p:cBhvr>
                                      <p:to>
                                        <p:strVal val="visible"/>
                                      </p:to>
                                    </p:set>
                                    <p:anim calcmode="lin" valueType="num">
                                      <p:cBhvr>
                                        <p:cTn id="28" dur="500" fill="hold"/>
                                        <p:tgtEl>
                                          <p:spTgt spid="7">
                                            <p:graphicEl>
                                              <a:dgm id="{CE88F3DC-773F-4077-8874-EAA967A5EC45}"/>
                                            </p:graphicEl>
                                          </p:spTgt>
                                        </p:tgtEl>
                                        <p:attrNameLst>
                                          <p:attrName>ppt_w</p:attrName>
                                        </p:attrNameLst>
                                      </p:cBhvr>
                                      <p:tavLst>
                                        <p:tav tm="0">
                                          <p:val>
                                            <p:fltVal val="0"/>
                                          </p:val>
                                        </p:tav>
                                        <p:tav tm="100000">
                                          <p:val>
                                            <p:strVal val="#ppt_w"/>
                                          </p:val>
                                        </p:tav>
                                      </p:tavLst>
                                    </p:anim>
                                    <p:anim calcmode="lin" valueType="num">
                                      <p:cBhvr>
                                        <p:cTn id="29" dur="500" fill="hold"/>
                                        <p:tgtEl>
                                          <p:spTgt spid="7">
                                            <p:graphicEl>
                                              <a:dgm id="{CE88F3DC-773F-4077-8874-EAA967A5EC45}"/>
                                            </p:graphicEl>
                                          </p:spTgt>
                                        </p:tgtEl>
                                        <p:attrNameLst>
                                          <p:attrName>ppt_h</p:attrName>
                                        </p:attrNameLst>
                                      </p:cBhvr>
                                      <p:tavLst>
                                        <p:tav tm="0">
                                          <p:val>
                                            <p:fltVal val="0"/>
                                          </p:val>
                                        </p:tav>
                                        <p:tav tm="100000">
                                          <p:val>
                                            <p:strVal val="#ppt_h"/>
                                          </p:val>
                                        </p:tav>
                                      </p:tavLst>
                                    </p:anim>
                                    <p:animEffect transition="in" filter="fade">
                                      <p:cBhvr>
                                        <p:cTn id="30" dur="500"/>
                                        <p:tgtEl>
                                          <p:spTgt spid="7">
                                            <p:graphicEl>
                                              <a:dgm id="{CE88F3DC-773F-4077-8874-EAA967A5EC45}"/>
                                            </p:graphicEl>
                                          </p:spTgt>
                                        </p:tgtEl>
                                      </p:cBhvr>
                                    </p:animEffect>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7">
                                            <p:graphicEl>
                                              <a:dgm id="{8478C473-7188-46AF-91F1-E4744F1653F5}"/>
                                            </p:graphicEl>
                                          </p:spTgt>
                                        </p:tgtEl>
                                        <p:attrNameLst>
                                          <p:attrName>style.visibility</p:attrName>
                                        </p:attrNameLst>
                                      </p:cBhvr>
                                      <p:to>
                                        <p:strVal val="visible"/>
                                      </p:to>
                                    </p:set>
                                    <p:anim calcmode="lin" valueType="num">
                                      <p:cBhvr>
                                        <p:cTn id="34" dur="500" fill="hold"/>
                                        <p:tgtEl>
                                          <p:spTgt spid="7">
                                            <p:graphicEl>
                                              <a:dgm id="{8478C473-7188-46AF-91F1-E4744F1653F5}"/>
                                            </p:graphicEl>
                                          </p:spTgt>
                                        </p:tgtEl>
                                        <p:attrNameLst>
                                          <p:attrName>ppt_w</p:attrName>
                                        </p:attrNameLst>
                                      </p:cBhvr>
                                      <p:tavLst>
                                        <p:tav tm="0">
                                          <p:val>
                                            <p:fltVal val="0"/>
                                          </p:val>
                                        </p:tav>
                                        <p:tav tm="100000">
                                          <p:val>
                                            <p:strVal val="#ppt_w"/>
                                          </p:val>
                                        </p:tav>
                                      </p:tavLst>
                                    </p:anim>
                                    <p:anim calcmode="lin" valueType="num">
                                      <p:cBhvr>
                                        <p:cTn id="35" dur="500" fill="hold"/>
                                        <p:tgtEl>
                                          <p:spTgt spid="7">
                                            <p:graphicEl>
                                              <a:dgm id="{8478C473-7188-46AF-91F1-E4744F1653F5}"/>
                                            </p:graphicEl>
                                          </p:spTgt>
                                        </p:tgtEl>
                                        <p:attrNameLst>
                                          <p:attrName>ppt_h</p:attrName>
                                        </p:attrNameLst>
                                      </p:cBhvr>
                                      <p:tavLst>
                                        <p:tav tm="0">
                                          <p:val>
                                            <p:fltVal val="0"/>
                                          </p:val>
                                        </p:tav>
                                        <p:tav tm="100000">
                                          <p:val>
                                            <p:strVal val="#ppt_h"/>
                                          </p:val>
                                        </p:tav>
                                      </p:tavLst>
                                    </p:anim>
                                    <p:animEffect transition="in" filter="fade">
                                      <p:cBhvr>
                                        <p:cTn id="36" dur="500"/>
                                        <p:tgtEl>
                                          <p:spTgt spid="7">
                                            <p:graphicEl>
                                              <a:dgm id="{8478C473-7188-46AF-91F1-E4744F1653F5}"/>
                                            </p:graphicEl>
                                          </p:spTgt>
                                        </p:tgtEl>
                                      </p:cBhvr>
                                    </p:animEffect>
                                  </p:childTnLst>
                                </p:cTn>
                              </p:par>
                            </p:childTnLst>
                          </p:cTn>
                        </p:par>
                        <p:par>
                          <p:cTn id="37" fill="hold">
                            <p:stCondLst>
                              <p:cond delay="2500"/>
                            </p:stCondLst>
                            <p:childTnLst>
                              <p:par>
                                <p:cTn id="38" presetID="53" presetClass="entr" presetSubtype="16" fill="hold" grpId="0" nodeType="afterEffect">
                                  <p:stCondLst>
                                    <p:cond delay="0"/>
                                  </p:stCondLst>
                                  <p:childTnLst>
                                    <p:set>
                                      <p:cBhvr>
                                        <p:cTn id="39" dur="1" fill="hold">
                                          <p:stCondLst>
                                            <p:cond delay="0"/>
                                          </p:stCondLst>
                                        </p:cTn>
                                        <p:tgtEl>
                                          <p:spTgt spid="7">
                                            <p:graphicEl>
                                              <a:dgm id="{D5EC5A56-3002-49F8-A81F-B0ED1BEE8CCB}"/>
                                            </p:graphicEl>
                                          </p:spTgt>
                                        </p:tgtEl>
                                        <p:attrNameLst>
                                          <p:attrName>style.visibility</p:attrName>
                                        </p:attrNameLst>
                                      </p:cBhvr>
                                      <p:to>
                                        <p:strVal val="visible"/>
                                      </p:to>
                                    </p:set>
                                    <p:anim calcmode="lin" valueType="num">
                                      <p:cBhvr>
                                        <p:cTn id="40" dur="500" fill="hold"/>
                                        <p:tgtEl>
                                          <p:spTgt spid="7">
                                            <p:graphicEl>
                                              <a:dgm id="{D5EC5A56-3002-49F8-A81F-B0ED1BEE8CCB}"/>
                                            </p:graphicEl>
                                          </p:spTgt>
                                        </p:tgtEl>
                                        <p:attrNameLst>
                                          <p:attrName>ppt_w</p:attrName>
                                        </p:attrNameLst>
                                      </p:cBhvr>
                                      <p:tavLst>
                                        <p:tav tm="0">
                                          <p:val>
                                            <p:fltVal val="0"/>
                                          </p:val>
                                        </p:tav>
                                        <p:tav tm="100000">
                                          <p:val>
                                            <p:strVal val="#ppt_w"/>
                                          </p:val>
                                        </p:tav>
                                      </p:tavLst>
                                    </p:anim>
                                    <p:anim calcmode="lin" valueType="num">
                                      <p:cBhvr>
                                        <p:cTn id="41" dur="500" fill="hold"/>
                                        <p:tgtEl>
                                          <p:spTgt spid="7">
                                            <p:graphicEl>
                                              <a:dgm id="{D5EC5A56-3002-49F8-A81F-B0ED1BEE8CCB}"/>
                                            </p:graphicEl>
                                          </p:spTgt>
                                        </p:tgtEl>
                                        <p:attrNameLst>
                                          <p:attrName>ppt_h</p:attrName>
                                        </p:attrNameLst>
                                      </p:cBhvr>
                                      <p:tavLst>
                                        <p:tav tm="0">
                                          <p:val>
                                            <p:fltVal val="0"/>
                                          </p:val>
                                        </p:tav>
                                        <p:tav tm="100000">
                                          <p:val>
                                            <p:strVal val="#ppt_h"/>
                                          </p:val>
                                        </p:tav>
                                      </p:tavLst>
                                    </p:anim>
                                    <p:animEffect transition="in" filter="fade">
                                      <p:cBhvr>
                                        <p:cTn id="42" dur="500"/>
                                        <p:tgtEl>
                                          <p:spTgt spid="7">
                                            <p:graphicEl>
                                              <a:dgm id="{D5EC5A56-3002-49F8-A81F-B0ED1BEE8CCB}"/>
                                            </p:graphicEl>
                                          </p:spTgt>
                                        </p:tgtEl>
                                      </p:cBhvr>
                                    </p:animEffect>
                                  </p:childTnLst>
                                </p:cTn>
                              </p:par>
                            </p:childTnLst>
                          </p:cTn>
                        </p:par>
                        <p:par>
                          <p:cTn id="43" fill="hold">
                            <p:stCondLst>
                              <p:cond delay="3000"/>
                            </p:stCondLst>
                            <p:childTnLst>
                              <p:par>
                                <p:cTn id="44" presetID="53" presetClass="entr" presetSubtype="16" fill="hold" grpId="0" nodeType="afterEffect">
                                  <p:stCondLst>
                                    <p:cond delay="0"/>
                                  </p:stCondLst>
                                  <p:childTnLst>
                                    <p:set>
                                      <p:cBhvr>
                                        <p:cTn id="45" dur="1" fill="hold">
                                          <p:stCondLst>
                                            <p:cond delay="0"/>
                                          </p:stCondLst>
                                        </p:cTn>
                                        <p:tgtEl>
                                          <p:spTgt spid="7">
                                            <p:graphicEl>
                                              <a:dgm id="{7288DB95-644F-4A0E-9313-F8A48DBF9E87}"/>
                                            </p:graphicEl>
                                          </p:spTgt>
                                        </p:tgtEl>
                                        <p:attrNameLst>
                                          <p:attrName>style.visibility</p:attrName>
                                        </p:attrNameLst>
                                      </p:cBhvr>
                                      <p:to>
                                        <p:strVal val="visible"/>
                                      </p:to>
                                    </p:set>
                                    <p:anim calcmode="lin" valueType="num">
                                      <p:cBhvr>
                                        <p:cTn id="46" dur="500" fill="hold"/>
                                        <p:tgtEl>
                                          <p:spTgt spid="7">
                                            <p:graphicEl>
                                              <a:dgm id="{7288DB95-644F-4A0E-9313-F8A48DBF9E87}"/>
                                            </p:graphicEl>
                                          </p:spTgt>
                                        </p:tgtEl>
                                        <p:attrNameLst>
                                          <p:attrName>ppt_w</p:attrName>
                                        </p:attrNameLst>
                                      </p:cBhvr>
                                      <p:tavLst>
                                        <p:tav tm="0">
                                          <p:val>
                                            <p:fltVal val="0"/>
                                          </p:val>
                                        </p:tav>
                                        <p:tav tm="100000">
                                          <p:val>
                                            <p:strVal val="#ppt_w"/>
                                          </p:val>
                                        </p:tav>
                                      </p:tavLst>
                                    </p:anim>
                                    <p:anim calcmode="lin" valueType="num">
                                      <p:cBhvr>
                                        <p:cTn id="47" dur="500" fill="hold"/>
                                        <p:tgtEl>
                                          <p:spTgt spid="7">
                                            <p:graphicEl>
                                              <a:dgm id="{7288DB95-644F-4A0E-9313-F8A48DBF9E87}"/>
                                            </p:graphicEl>
                                          </p:spTgt>
                                        </p:tgtEl>
                                        <p:attrNameLst>
                                          <p:attrName>ppt_h</p:attrName>
                                        </p:attrNameLst>
                                      </p:cBhvr>
                                      <p:tavLst>
                                        <p:tav tm="0">
                                          <p:val>
                                            <p:fltVal val="0"/>
                                          </p:val>
                                        </p:tav>
                                        <p:tav tm="100000">
                                          <p:val>
                                            <p:strVal val="#ppt_h"/>
                                          </p:val>
                                        </p:tav>
                                      </p:tavLst>
                                    </p:anim>
                                    <p:animEffect transition="in" filter="fade">
                                      <p:cBhvr>
                                        <p:cTn id="48" dur="500"/>
                                        <p:tgtEl>
                                          <p:spTgt spid="7">
                                            <p:graphicEl>
                                              <a:dgm id="{7288DB95-644F-4A0E-9313-F8A48DBF9E87}"/>
                                            </p:graphicEl>
                                          </p:spTgt>
                                        </p:tgtEl>
                                      </p:cBhvr>
                                    </p:animEffect>
                                  </p:childTnLst>
                                </p:cTn>
                              </p:par>
                            </p:childTnLst>
                          </p:cTn>
                        </p:par>
                        <p:par>
                          <p:cTn id="49" fill="hold">
                            <p:stCondLst>
                              <p:cond delay="3500"/>
                            </p:stCondLst>
                            <p:childTnLst>
                              <p:par>
                                <p:cTn id="50" presetID="53" presetClass="entr" presetSubtype="16" fill="hold" grpId="0" nodeType="afterEffect">
                                  <p:stCondLst>
                                    <p:cond delay="0"/>
                                  </p:stCondLst>
                                  <p:childTnLst>
                                    <p:set>
                                      <p:cBhvr>
                                        <p:cTn id="51" dur="1" fill="hold">
                                          <p:stCondLst>
                                            <p:cond delay="0"/>
                                          </p:stCondLst>
                                        </p:cTn>
                                        <p:tgtEl>
                                          <p:spTgt spid="7">
                                            <p:graphicEl>
                                              <a:dgm id="{A5312511-97E5-46B0-A7CF-00B55406C27C}"/>
                                            </p:graphicEl>
                                          </p:spTgt>
                                        </p:tgtEl>
                                        <p:attrNameLst>
                                          <p:attrName>style.visibility</p:attrName>
                                        </p:attrNameLst>
                                      </p:cBhvr>
                                      <p:to>
                                        <p:strVal val="visible"/>
                                      </p:to>
                                    </p:set>
                                    <p:anim calcmode="lin" valueType="num">
                                      <p:cBhvr>
                                        <p:cTn id="52" dur="500" fill="hold"/>
                                        <p:tgtEl>
                                          <p:spTgt spid="7">
                                            <p:graphicEl>
                                              <a:dgm id="{A5312511-97E5-46B0-A7CF-00B55406C27C}"/>
                                            </p:graphicEl>
                                          </p:spTgt>
                                        </p:tgtEl>
                                        <p:attrNameLst>
                                          <p:attrName>ppt_w</p:attrName>
                                        </p:attrNameLst>
                                      </p:cBhvr>
                                      <p:tavLst>
                                        <p:tav tm="0">
                                          <p:val>
                                            <p:fltVal val="0"/>
                                          </p:val>
                                        </p:tav>
                                        <p:tav tm="100000">
                                          <p:val>
                                            <p:strVal val="#ppt_w"/>
                                          </p:val>
                                        </p:tav>
                                      </p:tavLst>
                                    </p:anim>
                                    <p:anim calcmode="lin" valueType="num">
                                      <p:cBhvr>
                                        <p:cTn id="53" dur="500" fill="hold"/>
                                        <p:tgtEl>
                                          <p:spTgt spid="7">
                                            <p:graphicEl>
                                              <a:dgm id="{A5312511-97E5-46B0-A7CF-00B55406C27C}"/>
                                            </p:graphicEl>
                                          </p:spTgt>
                                        </p:tgtEl>
                                        <p:attrNameLst>
                                          <p:attrName>ppt_h</p:attrName>
                                        </p:attrNameLst>
                                      </p:cBhvr>
                                      <p:tavLst>
                                        <p:tav tm="0">
                                          <p:val>
                                            <p:fltVal val="0"/>
                                          </p:val>
                                        </p:tav>
                                        <p:tav tm="100000">
                                          <p:val>
                                            <p:strVal val="#ppt_h"/>
                                          </p:val>
                                        </p:tav>
                                      </p:tavLst>
                                    </p:anim>
                                    <p:animEffect transition="in" filter="fade">
                                      <p:cBhvr>
                                        <p:cTn id="54" dur="500"/>
                                        <p:tgtEl>
                                          <p:spTgt spid="7">
                                            <p:graphicEl>
                                              <a:dgm id="{A5312511-97E5-46B0-A7CF-00B55406C27C}"/>
                                            </p:graphicEl>
                                          </p:spTgt>
                                        </p:tgtEl>
                                      </p:cBhvr>
                                    </p:animEffect>
                                  </p:childTnLst>
                                </p:cTn>
                              </p:par>
                            </p:childTnLst>
                          </p:cTn>
                        </p:par>
                        <p:par>
                          <p:cTn id="55" fill="hold">
                            <p:stCondLst>
                              <p:cond delay="4000"/>
                            </p:stCondLst>
                            <p:childTnLst>
                              <p:par>
                                <p:cTn id="56" presetID="53" presetClass="entr" presetSubtype="16" fill="hold" grpId="0" nodeType="afterEffect">
                                  <p:stCondLst>
                                    <p:cond delay="0"/>
                                  </p:stCondLst>
                                  <p:childTnLst>
                                    <p:set>
                                      <p:cBhvr>
                                        <p:cTn id="57" dur="1" fill="hold">
                                          <p:stCondLst>
                                            <p:cond delay="0"/>
                                          </p:stCondLst>
                                        </p:cTn>
                                        <p:tgtEl>
                                          <p:spTgt spid="7">
                                            <p:graphicEl>
                                              <a:dgm id="{10C00B1D-3B85-45A4-8704-B794EBDFC6D3}"/>
                                            </p:graphicEl>
                                          </p:spTgt>
                                        </p:tgtEl>
                                        <p:attrNameLst>
                                          <p:attrName>style.visibility</p:attrName>
                                        </p:attrNameLst>
                                      </p:cBhvr>
                                      <p:to>
                                        <p:strVal val="visible"/>
                                      </p:to>
                                    </p:set>
                                    <p:anim calcmode="lin" valueType="num">
                                      <p:cBhvr>
                                        <p:cTn id="58" dur="500" fill="hold"/>
                                        <p:tgtEl>
                                          <p:spTgt spid="7">
                                            <p:graphicEl>
                                              <a:dgm id="{10C00B1D-3B85-45A4-8704-B794EBDFC6D3}"/>
                                            </p:graphicEl>
                                          </p:spTgt>
                                        </p:tgtEl>
                                        <p:attrNameLst>
                                          <p:attrName>ppt_w</p:attrName>
                                        </p:attrNameLst>
                                      </p:cBhvr>
                                      <p:tavLst>
                                        <p:tav tm="0">
                                          <p:val>
                                            <p:fltVal val="0"/>
                                          </p:val>
                                        </p:tav>
                                        <p:tav tm="100000">
                                          <p:val>
                                            <p:strVal val="#ppt_w"/>
                                          </p:val>
                                        </p:tav>
                                      </p:tavLst>
                                    </p:anim>
                                    <p:anim calcmode="lin" valueType="num">
                                      <p:cBhvr>
                                        <p:cTn id="59" dur="500" fill="hold"/>
                                        <p:tgtEl>
                                          <p:spTgt spid="7">
                                            <p:graphicEl>
                                              <a:dgm id="{10C00B1D-3B85-45A4-8704-B794EBDFC6D3}"/>
                                            </p:graphicEl>
                                          </p:spTgt>
                                        </p:tgtEl>
                                        <p:attrNameLst>
                                          <p:attrName>ppt_h</p:attrName>
                                        </p:attrNameLst>
                                      </p:cBhvr>
                                      <p:tavLst>
                                        <p:tav tm="0">
                                          <p:val>
                                            <p:fltVal val="0"/>
                                          </p:val>
                                        </p:tav>
                                        <p:tav tm="100000">
                                          <p:val>
                                            <p:strVal val="#ppt_h"/>
                                          </p:val>
                                        </p:tav>
                                      </p:tavLst>
                                    </p:anim>
                                    <p:animEffect transition="in" filter="fade">
                                      <p:cBhvr>
                                        <p:cTn id="60" dur="500"/>
                                        <p:tgtEl>
                                          <p:spTgt spid="7">
                                            <p:graphicEl>
                                              <a:dgm id="{10C00B1D-3B85-45A4-8704-B794EBDFC6D3}"/>
                                            </p:graphicEl>
                                          </p:spTgt>
                                        </p:tgtEl>
                                      </p:cBhvr>
                                    </p:animEffect>
                                  </p:childTnLst>
                                </p:cTn>
                              </p:par>
                            </p:childTnLst>
                          </p:cTn>
                        </p:par>
                        <p:par>
                          <p:cTn id="61" fill="hold">
                            <p:stCondLst>
                              <p:cond delay="4500"/>
                            </p:stCondLst>
                            <p:childTnLst>
                              <p:par>
                                <p:cTn id="62" presetID="53" presetClass="entr" presetSubtype="16" fill="hold" grpId="0" nodeType="afterEffect">
                                  <p:stCondLst>
                                    <p:cond delay="0"/>
                                  </p:stCondLst>
                                  <p:childTnLst>
                                    <p:set>
                                      <p:cBhvr>
                                        <p:cTn id="63" dur="1" fill="hold">
                                          <p:stCondLst>
                                            <p:cond delay="0"/>
                                          </p:stCondLst>
                                        </p:cTn>
                                        <p:tgtEl>
                                          <p:spTgt spid="7">
                                            <p:graphicEl>
                                              <a:dgm id="{DB2612CF-8642-4E70-899A-E4A850D72BCB}"/>
                                            </p:graphicEl>
                                          </p:spTgt>
                                        </p:tgtEl>
                                        <p:attrNameLst>
                                          <p:attrName>style.visibility</p:attrName>
                                        </p:attrNameLst>
                                      </p:cBhvr>
                                      <p:to>
                                        <p:strVal val="visible"/>
                                      </p:to>
                                    </p:set>
                                    <p:anim calcmode="lin" valueType="num">
                                      <p:cBhvr>
                                        <p:cTn id="64" dur="500" fill="hold"/>
                                        <p:tgtEl>
                                          <p:spTgt spid="7">
                                            <p:graphicEl>
                                              <a:dgm id="{DB2612CF-8642-4E70-899A-E4A850D72BCB}"/>
                                            </p:graphicEl>
                                          </p:spTgt>
                                        </p:tgtEl>
                                        <p:attrNameLst>
                                          <p:attrName>ppt_w</p:attrName>
                                        </p:attrNameLst>
                                      </p:cBhvr>
                                      <p:tavLst>
                                        <p:tav tm="0">
                                          <p:val>
                                            <p:fltVal val="0"/>
                                          </p:val>
                                        </p:tav>
                                        <p:tav tm="100000">
                                          <p:val>
                                            <p:strVal val="#ppt_w"/>
                                          </p:val>
                                        </p:tav>
                                      </p:tavLst>
                                    </p:anim>
                                    <p:anim calcmode="lin" valueType="num">
                                      <p:cBhvr>
                                        <p:cTn id="65" dur="500" fill="hold"/>
                                        <p:tgtEl>
                                          <p:spTgt spid="7">
                                            <p:graphicEl>
                                              <a:dgm id="{DB2612CF-8642-4E70-899A-E4A850D72BCB}"/>
                                            </p:graphicEl>
                                          </p:spTgt>
                                        </p:tgtEl>
                                        <p:attrNameLst>
                                          <p:attrName>ppt_h</p:attrName>
                                        </p:attrNameLst>
                                      </p:cBhvr>
                                      <p:tavLst>
                                        <p:tav tm="0">
                                          <p:val>
                                            <p:fltVal val="0"/>
                                          </p:val>
                                        </p:tav>
                                        <p:tav tm="100000">
                                          <p:val>
                                            <p:strVal val="#ppt_h"/>
                                          </p:val>
                                        </p:tav>
                                      </p:tavLst>
                                    </p:anim>
                                    <p:animEffect transition="in" filter="fade">
                                      <p:cBhvr>
                                        <p:cTn id="66" dur="500"/>
                                        <p:tgtEl>
                                          <p:spTgt spid="7">
                                            <p:graphicEl>
                                              <a:dgm id="{DB2612CF-8642-4E70-899A-E4A850D72BCB}"/>
                                            </p:graphicEl>
                                          </p:spTgt>
                                        </p:tgtEl>
                                      </p:cBhvr>
                                    </p:animEffect>
                                  </p:childTnLst>
                                </p:cTn>
                              </p:par>
                            </p:childTnLst>
                          </p:cTn>
                        </p:par>
                        <p:par>
                          <p:cTn id="67" fill="hold">
                            <p:stCondLst>
                              <p:cond delay="5000"/>
                            </p:stCondLst>
                            <p:childTnLst>
                              <p:par>
                                <p:cTn id="68" presetID="53" presetClass="entr" presetSubtype="16" fill="hold" grpId="0" nodeType="afterEffect">
                                  <p:stCondLst>
                                    <p:cond delay="0"/>
                                  </p:stCondLst>
                                  <p:childTnLst>
                                    <p:set>
                                      <p:cBhvr>
                                        <p:cTn id="69" dur="1" fill="hold">
                                          <p:stCondLst>
                                            <p:cond delay="0"/>
                                          </p:stCondLst>
                                        </p:cTn>
                                        <p:tgtEl>
                                          <p:spTgt spid="7">
                                            <p:graphicEl>
                                              <a:dgm id="{97ABD52D-1CB0-4B7C-969A-CEA6A9080D71}"/>
                                            </p:graphicEl>
                                          </p:spTgt>
                                        </p:tgtEl>
                                        <p:attrNameLst>
                                          <p:attrName>style.visibility</p:attrName>
                                        </p:attrNameLst>
                                      </p:cBhvr>
                                      <p:to>
                                        <p:strVal val="visible"/>
                                      </p:to>
                                    </p:set>
                                    <p:anim calcmode="lin" valueType="num">
                                      <p:cBhvr>
                                        <p:cTn id="70" dur="500" fill="hold"/>
                                        <p:tgtEl>
                                          <p:spTgt spid="7">
                                            <p:graphicEl>
                                              <a:dgm id="{97ABD52D-1CB0-4B7C-969A-CEA6A9080D71}"/>
                                            </p:graphicEl>
                                          </p:spTgt>
                                        </p:tgtEl>
                                        <p:attrNameLst>
                                          <p:attrName>ppt_w</p:attrName>
                                        </p:attrNameLst>
                                      </p:cBhvr>
                                      <p:tavLst>
                                        <p:tav tm="0">
                                          <p:val>
                                            <p:fltVal val="0"/>
                                          </p:val>
                                        </p:tav>
                                        <p:tav tm="100000">
                                          <p:val>
                                            <p:strVal val="#ppt_w"/>
                                          </p:val>
                                        </p:tav>
                                      </p:tavLst>
                                    </p:anim>
                                    <p:anim calcmode="lin" valueType="num">
                                      <p:cBhvr>
                                        <p:cTn id="71" dur="500" fill="hold"/>
                                        <p:tgtEl>
                                          <p:spTgt spid="7">
                                            <p:graphicEl>
                                              <a:dgm id="{97ABD52D-1CB0-4B7C-969A-CEA6A9080D71}"/>
                                            </p:graphicEl>
                                          </p:spTgt>
                                        </p:tgtEl>
                                        <p:attrNameLst>
                                          <p:attrName>ppt_h</p:attrName>
                                        </p:attrNameLst>
                                      </p:cBhvr>
                                      <p:tavLst>
                                        <p:tav tm="0">
                                          <p:val>
                                            <p:fltVal val="0"/>
                                          </p:val>
                                        </p:tav>
                                        <p:tav tm="100000">
                                          <p:val>
                                            <p:strVal val="#ppt_h"/>
                                          </p:val>
                                        </p:tav>
                                      </p:tavLst>
                                    </p:anim>
                                    <p:animEffect transition="in" filter="fade">
                                      <p:cBhvr>
                                        <p:cTn id="72" dur="500"/>
                                        <p:tgtEl>
                                          <p:spTgt spid="7">
                                            <p:graphicEl>
                                              <a:dgm id="{97ABD52D-1CB0-4B7C-969A-CEA6A9080D7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3" fill="hold" display="0">
                  <p:stCondLst>
                    <p:cond delay="indefinite"/>
                  </p:stCondLst>
                  <p:endCondLst>
                    <p:cond evt="onStopAudio" delay="0">
                      <p:tgtEl>
                        <p:sldTgt/>
                      </p:tgtEl>
                    </p:cond>
                  </p:endCondLst>
                </p:cTn>
                <p:tgtEl>
                  <p:spTgt spid="2"/>
                </p:tgtEl>
              </p:cMediaNode>
            </p:audio>
          </p:childTnLst>
        </p:cTn>
      </p:par>
    </p:tnLst>
    <p:bldLst>
      <p:bldGraphic spid="7"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6" cstate="print">
            <a:extLst>
              <a:ext uri="{28A0092B-C50C-407E-A947-70E740481C1C}">
                <a14:useLocalDpi xmlns:a14="http://schemas.microsoft.com/office/drawing/2010/main" val="0"/>
              </a:ext>
            </a:extLst>
          </a:blip>
          <a:srcRect l="843" t="17624" r="-843" b="2499"/>
          <a:stretch/>
        </p:blipFill>
        <p:spPr>
          <a:xfrm rot="16200000">
            <a:off x="3946296" y="-545069"/>
            <a:ext cx="2264592" cy="8117062"/>
          </a:xfrm>
          <a:prstGeom prst="rect">
            <a:avLst/>
          </a:prstGeom>
          <a:effectLst>
            <a:reflection blurRad="6350" stA="50000" endA="300" endPos="38500" dist="50800" dir="5400000" sy="-100000" algn="bl" rotWithShape="0"/>
          </a:effectLst>
        </p:spPr>
      </p:pic>
      <p:pic>
        <p:nvPicPr>
          <p:cNvPr id="2051"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3767" y="2300597"/>
            <a:ext cx="5645607" cy="184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020060" y="1811342"/>
            <a:ext cx="1923925" cy="754053"/>
          </a:xfrm>
          <a:prstGeom prst="rect">
            <a:avLst/>
          </a:prstGeom>
        </p:spPr>
        <p:txBody>
          <a:bodyPr wrap="none">
            <a:spAutoFit/>
          </a:bodyPr>
          <a:lstStyle/>
          <a:p>
            <a:r>
              <a:rPr lang="fr-FR" sz="4300" dirty="0" err="1" smtClean="0">
                <a:solidFill>
                  <a:srgbClr val="4F271C">
                    <a:satMod val="130000"/>
                  </a:srgbClr>
                </a:solidFill>
                <a:effectLst>
                  <a:outerShdw blurRad="50000" dist="30000" dir="5400000" algn="tl" rotWithShape="0">
                    <a:srgbClr val="000000">
                      <a:alpha val="30000"/>
                    </a:srgbClr>
                  </a:outerShdw>
                </a:effectLst>
                <a:latin typeface="Brush Script MT" pitchFamily="66" charset="0"/>
                <a:ea typeface="+mj-ea"/>
                <a:cs typeface="+mj-cs"/>
              </a:rPr>
              <a:t>Amenities</a:t>
            </a:r>
            <a:endParaRPr lang="fr-F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98493495"/>
      </p:ext>
    </p:extLst>
  </p:cSld>
  <p:clrMapOvr>
    <a:masterClrMapping/>
  </p:clrMapOvr>
  <mc:AlternateContent xmlns:mc="http://schemas.openxmlformats.org/markup-compatibility/2006" xmlns:p14="http://schemas.microsoft.com/office/powerpoint/2010/main">
    <mc:Choice Requires="p14">
      <p:transition spd="med" p14:dur="700" advTm="2888">
        <p:fade/>
      </p:transition>
    </mc:Choice>
    <mc:Fallback xmlns="">
      <p:transition spd="med" advTm="28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50" presetClass="path" presetSubtype="0" accel="50000" decel="50000" fill="hold" nodeType="afterEffect">
                                  <p:stCondLst>
                                    <p:cond delay="0"/>
                                  </p:stCondLst>
                                  <p:childTnLst>
                                    <p:animMotion origin="layout" path="M -1.94444E-6 2.59259E-6 L 0.04636 2.59259E-6 C 0.06702 2.59259E-6 0.09288 0.08264 0.09288 0.15115 L 0.09288 0.30301 " pathEditMode="relative" rAng="0" ptsTypes="FfFF">
                                      <p:cBhvr>
                                        <p:cTn id="9" dur="2000" fill="hold"/>
                                        <p:tgtEl>
                                          <p:spTgt spid="2051"/>
                                        </p:tgtEl>
                                        <p:attrNameLst>
                                          <p:attrName>ppt_x</p:attrName>
                                          <p:attrName>ppt_y</p:attrName>
                                        </p:attrNameLst>
                                      </p:cBhvr>
                                      <p:rCtr x="4635" y="15139"/>
                                    </p:animMotion>
                                  </p:childTnLst>
                                </p:cTn>
                              </p:par>
                              <p:par>
                                <p:cTn id="10" presetID="42" presetClass="entr" presetSubtype="0" fill="hold" nodeType="withEffect">
                                  <p:stCondLst>
                                    <p:cond delay="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sharpenSoften amount="-34000"/>
                    </a14:imgEffect>
                    <a14:imgEffect>
                      <a14:colorTemperature colorTemp="10375"/>
                    </a14:imgEffect>
                  </a14:imgLayer>
                </a14:imgProps>
              </a:ext>
              <a:ext uri="{28A0092B-C50C-407E-A947-70E740481C1C}">
                <a14:useLocalDpi xmlns:a14="http://schemas.microsoft.com/office/drawing/2010/main" val="0"/>
              </a:ext>
            </a:extLst>
          </a:blip>
          <a:srcRect/>
          <a:stretch>
            <a:fillRect/>
          </a:stretch>
        </p:blipFill>
        <p:spPr bwMode="auto">
          <a:xfrm>
            <a:off x="5436095" y="5652744"/>
            <a:ext cx="3682037" cy="1205256"/>
          </a:xfrm>
          <a:prstGeom prst="rect">
            <a:avLst/>
          </a:prstGeom>
          <a:noFill/>
          <a:ln>
            <a:noFill/>
          </a:ln>
          <a:effectLst>
            <a:glow rad="127000">
              <a:schemeClr val="accent1">
                <a:alpha val="0"/>
              </a:schemeClr>
            </a:glow>
          </a:effectLst>
          <a:scene3d>
            <a:camera prst="orthographicFront"/>
            <a:lightRig rig="glow" dir="t"/>
          </a:scene3d>
          <a:sp3d prstMaterial="flat">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3" y="4851522"/>
            <a:ext cx="9190767" cy="1325217"/>
          </a:xfrm>
          <a:prstGeom prst="rect">
            <a:avLst/>
          </a:prstGeom>
          <a:ln w="76200">
            <a:solidFill>
              <a:schemeClr val="bg1"/>
            </a:solidFill>
          </a:ln>
          <a:effectLst>
            <a:outerShdw blurRad="292100" dist="139700" dir="2700000" algn="tl" rotWithShape="0">
              <a:srgbClr val="333333">
                <a:alpha val="65000"/>
              </a:srgbClr>
            </a:outerShdw>
          </a:effectLst>
        </p:spPr>
      </p:pic>
      <p:sp>
        <p:nvSpPr>
          <p:cNvPr id="9" name="Étoile à 12 branches 8"/>
          <p:cNvSpPr/>
          <p:nvPr/>
        </p:nvSpPr>
        <p:spPr>
          <a:xfrm>
            <a:off x="431837" y="1412776"/>
            <a:ext cx="1656184" cy="1667659"/>
          </a:xfrm>
          <a:prstGeom prst="star12">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4300" dirty="0">
                <a:solidFill>
                  <a:schemeClr val="tx2">
                    <a:satMod val="130000"/>
                  </a:schemeClr>
                </a:solidFill>
                <a:effectLst>
                  <a:outerShdw blurRad="50000" dist="30000" dir="5400000" algn="tl" rotWithShape="0">
                    <a:srgbClr val="000000">
                      <a:alpha val="30000"/>
                    </a:srgbClr>
                  </a:outerShdw>
                </a:effectLst>
                <a:latin typeface="Brush Script MT" pitchFamily="66" charset="0"/>
                <a:ea typeface="+mj-ea"/>
                <a:cs typeface="+mj-cs"/>
              </a:rPr>
              <a:t>18</a:t>
            </a:r>
            <a:r>
              <a:rPr lang="fr-FR" dirty="0" smtClean="0"/>
              <a:t> H</a:t>
            </a:r>
            <a:r>
              <a:rPr lang="fr-FR" cap="small" dirty="0" smtClean="0"/>
              <a:t>oles</a:t>
            </a:r>
            <a:endParaRPr lang="fr-FR" cap="small" dirty="0"/>
          </a:p>
        </p:txBody>
      </p:sp>
      <p:sp>
        <p:nvSpPr>
          <p:cNvPr id="2" name="Titre 1"/>
          <p:cNvSpPr>
            <a:spLocks noGrp="1"/>
          </p:cNvSpPr>
          <p:nvPr>
            <p:ph type="ctrTitle"/>
          </p:nvPr>
        </p:nvSpPr>
        <p:spPr/>
        <p:txBody>
          <a:bodyPr/>
          <a:lstStyle/>
          <a:p>
            <a:r>
              <a:rPr lang="fr-FR" dirty="0" smtClean="0">
                <a:latin typeface="Brush Script MT" pitchFamily="66" charset="0"/>
              </a:rPr>
              <a:t>Golf</a:t>
            </a:r>
            <a:endParaRPr lang="fr-FR" dirty="0">
              <a:latin typeface="Brush Script MT" pitchFamily="66"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33227920"/>
      </p:ext>
    </p:extLst>
  </p:cSld>
  <p:clrMapOvr>
    <a:masterClrMapping/>
  </p:clrMapOvr>
  <mc:AlternateContent xmlns:mc="http://schemas.openxmlformats.org/markup-compatibility/2006" xmlns:p14="http://schemas.microsoft.com/office/powerpoint/2010/main">
    <mc:Choice Requires="p14">
      <p:transition spd="med" p14:dur="700" advTm="5918">
        <p:fade/>
      </p:transition>
    </mc:Choice>
    <mc:Fallback xmlns="">
      <p:transition spd="med" advTm="59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2" presetClass="entr" presetSubtype="4"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p:tgtEl>
                                          <p:spTgt spid="6"/>
                                        </p:tgtEl>
                                        <p:attrNameLst>
                                          <p:attrName>ppt_y</p:attrName>
                                        </p:attrNameLst>
                                      </p:cBhvr>
                                      <p:tavLst>
                                        <p:tav tm="0">
                                          <p:val>
                                            <p:strVal val="#ppt_y+#ppt_h*1.125000"/>
                                          </p:val>
                                        </p:tav>
                                        <p:tav tm="100000">
                                          <p:val>
                                            <p:strVal val="#ppt_y"/>
                                          </p:val>
                                        </p:tav>
                                      </p:tavLst>
                                    </p:anim>
                                    <p:animEffect transition="in" filter="wipe(up)">
                                      <p:cBhvr>
                                        <p:cTn id="10" dur="500"/>
                                        <p:tgtEl>
                                          <p:spTgt spid="6"/>
                                        </p:tgtEl>
                                      </p:cBhvr>
                                    </p:animEffect>
                                  </p:childTnLst>
                                </p:cTn>
                              </p:par>
                            </p:childTnLst>
                          </p:cTn>
                        </p:par>
                        <p:par>
                          <p:cTn id="11" fill="hold">
                            <p:stCondLst>
                              <p:cond delay="500"/>
                            </p:stCondLst>
                            <p:childTnLst>
                              <p:par>
                                <p:cTn id="12" presetID="27" presetClass="emph" presetSubtype="0" fill="remove" grpId="0" nodeType="afterEffect">
                                  <p:stCondLst>
                                    <p:cond delay="0"/>
                                  </p:stCondLst>
                                  <p:childTnLst>
                                    <p:animClr clrSpc="rgb" dir="cw">
                                      <p:cBhvr override="childStyle">
                                        <p:cTn id="13" dur="250" autoRev="1" fill="remove"/>
                                        <p:tgtEl>
                                          <p:spTgt spid="9"/>
                                        </p:tgtEl>
                                        <p:attrNameLst>
                                          <p:attrName>style.color</p:attrName>
                                        </p:attrNameLst>
                                      </p:cBhvr>
                                      <p:to>
                                        <a:schemeClr val="bg1"/>
                                      </p:to>
                                    </p:animClr>
                                    <p:animClr clrSpc="rgb" dir="cw">
                                      <p:cBhvr>
                                        <p:cTn id="14" dur="250" autoRev="1" fill="remove"/>
                                        <p:tgtEl>
                                          <p:spTgt spid="9"/>
                                        </p:tgtEl>
                                        <p:attrNameLst>
                                          <p:attrName>fillcolor</p:attrName>
                                        </p:attrNameLst>
                                      </p:cBhvr>
                                      <p:to>
                                        <a:schemeClr val="bg1"/>
                                      </p:to>
                                    </p:animClr>
                                    <p:set>
                                      <p:cBhvr>
                                        <p:cTn id="15" dur="250" autoRev="1" fill="remove"/>
                                        <p:tgtEl>
                                          <p:spTgt spid="9"/>
                                        </p:tgtEl>
                                        <p:attrNameLst>
                                          <p:attrName>fill.type</p:attrName>
                                        </p:attrNameLst>
                                      </p:cBhvr>
                                      <p:to>
                                        <p:strVal val="solid"/>
                                      </p:to>
                                    </p:set>
                                    <p:set>
                                      <p:cBhvr>
                                        <p:cTn id="16" dur="250" autoRev="1" fill="remove"/>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28389" b="6697"/>
          <a:stretch/>
        </p:blipFill>
        <p:spPr bwMode="auto">
          <a:xfrm rot="21272537">
            <a:off x="1119328" y="3138651"/>
            <a:ext cx="3966124" cy="3126653"/>
          </a:xfrm>
          <a:prstGeom prst="rect">
            <a:avLst/>
          </a:prstGeom>
          <a:noFill/>
          <a:ln w="127000">
            <a:solidFill>
              <a:schemeClr val="bg1"/>
            </a:solidFill>
            <a:miter lim="800000"/>
            <a:headEnd/>
            <a:tailEnd/>
          </a:ln>
          <a:effectLst>
            <a:outerShdw blurRad="101600" dist="38100" dir="27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Titre 1"/>
          <p:cNvSpPr>
            <a:spLocks noGrp="1"/>
          </p:cNvSpPr>
          <p:nvPr>
            <p:ph type="ctrTitle"/>
          </p:nvPr>
        </p:nvSpPr>
        <p:spPr>
          <a:xfrm>
            <a:off x="1451644" y="260648"/>
            <a:ext cx="7406640" cy="1067378"/>
          </a:xfrm>
        </p:spPr>
        <p:txBody>
          <a:bodyPr/>
          <a:lstStyle/>
          <a:p>
            <a:r>
              <a:rPr lang="fr-FR" dirty="0" smtClean="0">
                <a:latin typeface="Brush Script MT" pitchFamily="66" charset="0"/>
              </a:rPr>
              <a:t>And </a:t>
            </a:r>
            <a:r>
              <a:rPr lang="fr-FR" dirty="0" err="1" smtClean="0">
                <a:latin typeface="Brush Script MT" pitchFamily="66" charset="0"/>
              </a:rPr>
              <a:t>Many</a:t>
            </a:r>
            <a:r>
              <a:rPr lang="fr-FR" dirty="0" smtClean="0">
                <a:latin typeface="Brush Script MT" pitchFamily="66" charset="0"/>
              </a:rPr>
              <a:t> </a:t>
            </a:r>
            <a:r>
              <a:rPr lang="fr-FR" dirty="0" err="1" smtClean="0">
                <a:latin typeface="Brush Script MT" pitchFamily="66" charset="0"/>
              </a:rPr>
              <a:t>Others</a:t>
            </a:r>
            <a:r>
              <a:rPr lang="fr-FR" dirty="0" smtClean="0">
                <a:latin typeface="Brush Script MT" pitchFamily="66" charset="0"/>
              </a:rPr>
              <a:t> </a:t>
            </a:r>
            <a:r>
              <a:rPr lang="fr-FR" dirty="0" err="1" smtClean="0">
                <a:latin typeface="Brush Script MT" pitchFamily="66" charset="0"/>
              </a:rPr>
              <a:t>Activities</a:t>
            </a:r>
            <a:endParaRPr lang="fr-FR" dirty="0">
              <a:latin typeface="Brush Script MT" pitchFamily="66" charset="0"/>
            </a:endParaRPr>
          </a:p>
        </p:txBody>
      </p:sp>
      <p:sp>
        <p:nvSpPr>
          <p:cNvPr id="3" name="Sous-titre 2"/>
          <p:cNvSpPr>
            <a:spLocks noGrp="1"/>
          </p:cNvSpPr>
          <p:nvPr>
            <p:ph type="subTitle" idx="1"/>
          </p:nvPr>
        </p:nvSpPr>
        <p:spPr>
          <a:xfrm>
            <a:off x="1187624" y="2025742"/>
            <a:ext cx="7406640" cy="3667168"/>
          </a:xfrm>
        </p:spPr>
        <p:txBody>
          <a:bodyPr>
            <a:normAutofit/>
          </a:bodyPr>
          <a:lstStyle/>
          <a:p>
            <a:pPr marL="484632" indent="-457200">
              <a:buBlip>
                <a:blip r:embed="rId6"/>
              </a:buBlip>
            </a:pPr>
            <a:r>
              <a:rPr lang="fr-FR" cap="small" dirty="0" err="1" smtClean="0"/>
              <a:t>Pumb</a:t>
            </a:r>
            <a:r>
              <a:rPr lang="fr-FR" cap="small" dirty="0" smtClean="0"/>
              <a:t> Boat/Island </a:t>
            </a:r>
            <a:br>
              <a:rPr lang="fr-FR" cap="small" dirty="0" smtClean="0"/>
            </a:br>
            <a:r>
              <a:rPr lang="fr-FR" cap="small" dirty="0" err="1" smtClean="0"/>
              <a:t>Hopping</a:t>
            </a:r>
            <a:r>
              <a:rPr lang="fr-FR" cap="small" dirty="0" smtClean="0"/>
              <a:t> : </a:t>
            </a:r>
          </a:p>
        </p:txBody>
      </p:sp>
      <p:pic>
        <p:nvPicPr>
          <p:cNvPr id="1030" name="Picture 6"/>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436095" y="5653779"/>
            <a:ext cx="3682037" cy="1203185"/>
          </a:xfrm>
          <a:prstGeom prst="rect">
            <a:avLst/>
          </a:prstGeom>
          <a:noFill/>
          <a:ln>
            <a:noFill/>
          </a:ln>
          <a:effectLst>
            <a:glow rad="127000">
              <a:schemeClr val="accent1">
                <a:alpha val="0"/>
              </a:schemeClr>
            </a:glow>
          </a:effectLst>
          <a:scene3d>
            <a:camera prst="orthographicFront"/>
            <a:lightRig rig="glow" dir="t"/>
          </a:scene3d>
          <a:sp3d prstMaterial="flat">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952559" y="5865064"/>
            <a:ext cx="2436886" cy="754053"/>
          </a:xfrm>
          <a:prstGeom prst="rect">
            <a:avLst/>
          </a:prstGeom>
        </p:spPr>
        <p:txBody>
          <a:bodyPr wrap="none">
            <a:spAutoFit/>
          </a:bodyPr>
          <a:lstStyle/>
          <a:p>
            <a:r>
              <a:rPr lang="fr-FR" sz="4300" dirty="0" err="1">
                <a:solidFill>
                  <a:schemeClr val="tx2">
                    <a:satMod val="130000"/>
                  </a:schemeClr>
                </a:solidFill>
                <a:effectLst>
                  <a:outerShdw blurRad="38100" dist="38100" dir="2700000" algn="tl">
                    <a:srgbClr val="000000">
                      <a:alpha val="43137"/>
                    </a:srgbClr>
                  </a:outerShdw>
                </a:effectLst>
                <a:latin typeface="Brush Script MT" pitchFamily="66" charset="0"/>
                <a:ea typeface="+mj-ea"/>
                <a:cs typeface="+mj-cs"/>
              </a:rPr>
              <a:t>Malapascua</a:t>
            </a:r>
            <a:endParaRPr lang="fr-FR" sz="4300" dirty="0">
              <a:solidFill>
                <a:schemeClr val="tx2">
                  <a:satMod val="130000"/>
                </a:schemeClr>
              </a:solidFill>
              <a:effectLst>
                <a:outerShdw blurRad="38100" dist="38100" dir="2700000" algn="tl">
                  <a:srgbClr val="000000">
                    <a:alpha val="43137"/>
                  </a:srgbClr>
                </a:outerShdw>
              </a:effectLst>
              <a:latin typeface="Brush Script MT" pitchFamily="66" charset="0"/>
              <a:ea typeface="+mj-ea"/>
              <a:cs typeface="+mj-cs"/>
            </a:endParaRPr>
          </a:p>
        </p:txBody>
      </p:sp>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5727">
            <a:off x="4991467" y="2254961"/>
            <a:ext cx="3894213" cy="2920660"/>
          </a:xfrm>
          <a:prstGeom prst="rect">
            <a:avLst/>
          </a:prstGeom>
          <a:noFill/>
          <a:ln w="127000">
            <a:solidFill>
              <a:schemeClr val="bg1"/>
            </a:solidFill>
            <a:miter lim="800000"/>
            <a:headEnd/>
            <a:tailEnd/>
          </a:ln>
          <a:effectLst>
            <a:outerShdw blurRad="101600" dist="38100" dir="27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6482854" y="4951551"/>
            <a:ext cx="2371162" cy="754053"/>
          </a:xfrm>
          <a:prstGeom prst="rect">
            <a:avLst/>
          </a:prstGeom>
        </p:spPr>
        <p:txBody>
          <a:bodyPr wrap="none">
            <a:spAutoFit/>
          </a:bodyPr>
          <a:lstStyle/>
          <a:p>
            <a:r>
              <a:rPr lang="fr-FR" sz="4300" dirty="0" err="1">
                <a:solidFill>
                  <a:schemeClr val="tx2">
                    <a:satMod val="130000"/>
                  </a:schemeClr>
                </a:solidFill>
                <a:effectLst>
                  <a:outerShdw blurRad="38100" dist="38100" dir="2700000" algn="tl">
                    <a:srgbClr val="000000">
                      <a:alpha val="43137"/>
                    </a:srgbClr>
                  </a:outerShdw>
                </a:effectLst>
                <a:latin typeface="Brush Script MT" pitchFamily="66" charset="0"/>
                <a:ea typeface="+mj-ea"/>
                <a:cs typeface="+mj-cs"/>
              </a:rPr>
              <a:t>Capitancillo</a:t>
            </a:r>
            <a:endParaRPr lang="fr-FR" sz="4300" dirty="0">
              <a:solidFill>
                <a:schemeClr val="tx2">
                  <a:satMod val="130000"/>
                </a:schemeClr>
              </a:solidFill>
              <a:effectLst>
                <a:outerShdw blurRad="38100" dist="38100" dir="2700000" algn="tl">
                  <a:srgbClr val="000000">
                    <a:alpha val="43137"/>
                  </a:srgbClr>
                </a:outerShdw>
              </a:effectLst>
              <a:latin typeface="Brush Script MT" pitchFamily="66" charset="0"/>
              <a:ea typeface="+mj-ea"/>
              <a:cs typeface="+mj-cs"/>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77099662"/>
      </p:ext>
    </p:extLst>
  </p:cSld>
  <p:clrMapOvr>
    <a:masterClrMapping/>
  </p:clrMapOvr>
  <mc:AlternateContent xmlns:mc="http://schemas.openxmlformats.org/markup-compatibility/2006" xmlns:p14="http://schemas.microsoft.com/office/powerpoint/2010/main">
    <mc:Choice Requires="p14">
      <p:transition spd="med" p14:dur="700" advTm="7960">
        <p:fade/>
      </p:transition>
    </mc:Choice>
    <mc:Fallback xmlns="">
      <p:transition spd="med" advTm="79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2054"/>
                                        </p:tgtEl>
                                        <p:attrNameLst>
                                          <p:attrName>style.visibility</p:attrName>
                                        </p:attrNameLst>
                                      </p:cBhvr>
                                      <p:to>
                                        <p:strVal val="visible"/>
                                      </p:to>
                                    </p:set>
                                    <p:anim calcmode="lin" valueType="num">
                                      <p:cBhvr>
                                        <p:cTn id="13" dur="1000" fill="hold"/>
                                        <p:tgtEl>
                                          <p:spTgt spid="2054"/>
                                        </p:tgtEl>
                                        <p:attrNameLst>
                                          <p:attrName>ppt_w</p:attrName>
                                        </p:attrNameLst>
                                      </p:cBhvr>
                                      <p:tavLst>
                                        <p:tav tm="0">
                                          <p:val>
                                            <p:fltVal val="0"/>
                                          </p:val>
                                        </p:tav>
                                        <p:tav tm="100000">
                                          <p:val>
                                            <p:strVal val="#ppt_w"/>
                                          </p:val>
                                        </p:tav>
                                      </p:tavLst>
                                    </p:anim>
                                    <p:anim calcmode="lin" valueType="num">
                                      <p:cBhvr>
                                        <p:cTn id="14" dur="1000" fill="hold"/>
                                        <p:tgtEl>
                                          <p:spTgt spid="2054"/>
                                        </p:tgtEl>
                                        <p:attrNameLst>
                                          <p:attrName>ppt_h</p:attrName>
                                        </p:attrNameLst>
                                      </p:cBhvr>
                                      <p:tavLst>
                                        <p:tav tm="0">
                                          <p:val>
                                            <p:fltVal val="0"/>
                                          </p:val>
                                        </p:tav>
                                        <p:tav tm="100000">
                                          <p:val>
                                            <p:strVal val="#ppt_h"/>
                                          </p:val>
                                        </p:tav>
                                      </p:tavLst>
                                    </p:anim>
                                    <p:anim calcmode="lin" valueType="num">
                                      <p:cBhvr>
                                        <p:cTn id="15" dur="1000" fill="hold"/>
                                        <p:tgtEl>
                                          <p:spTgt spid="2054"/>
                                        </p:tgtEl>
                                        <p:attrNameLst>
                                          <p:attrName>style.rotation</p:attrName>
                                        </p:attrNameLst>
                                      </p:cBhvr>
                                      <p:tavLst>
                                        <p:tav tm="0">
                                          <p:val>
                                            <p:fltVal val="90"/>
                                          </p:val>
                                        </p:tav>
                                        <p:tav tm="100000">
                                          <p:val>
                                            <p:fltVal val="0"/>
                                          </p:val>
                                        </p:tav>
                                      </p:tavLst>
                                    </p:anim>
                                    <p:animEffect transition="in" filter="fade">
                                      <p:cBhvr>
                                        <p:cTn id="16" dur="1000"/>
                                        <p:tgtEl>
                                          <p:spTgt spid="2054"/>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childTnLst>
                                </p:cTn>
                              </p:par>
                            </p:childTnLst>
                          </p:cTn>
                        </p:par>
                        <p:par>
                          <p:cTn id="21" fill="hold">
                            <p:stCondLst>
                              <p:cond delay="2000"/>
                            </p:stCondLst>
                            <p:childTnLst>
                              <p:par>
                                <p:cTn id="22" presetID="32" presetClass="emph" presetSubtype="0" fill="hold" nodeType="afterEffect">
                                  <p:stCondLst>
                                    <p:cond delay="0"/>
                                  </p:stCondLst>
                                  <p:childTnLst>
                                    <p:animRot by="120000">
                                      <p:cBhvr>
                                        <p:cTn id="23" dur="100" fill="hold">
                                          <p:stCondLst>
                                            <p:cond delay="0"/>
                                          </p:stCondLst>
                                        </p:cTn>
                                        <p:tgtEl>
                                          <p:spTgt spid="4">
                                            <p:txEl>
                                              <p:pRg st="0" end="0"/>
                                            </p:txEl>
                                          </p:spTgt>
                                        </p:tgtEl>
                                        <p:attrNameLst>
                                          <p:attrName>r</p:attrName>
                                        </p:attrNameLst>
                                      </p:cBhvr>
                                    </p:animRot>
                                    <p:animRot by="-240000">
                                      <p:cBhvr>
                                        <p:cTn id="24" dur="200" fill="hold">
                                          <p:stCondLst>
                                            <p:cond delay="200"/>
                                          </p:stCondLst>
                                        </p:cTn>
                                        <p:tgtEl>
                                          <p:spTgt spid="4">
                                            <p:txEl>
                                              <p:pRg st="0" end="0"/>
                                            </p:txEl>
                                          </p:spTgt>
                                        </p:tgtEl>
                                        <p:attrNameLst>
                                          <p:attrName>r</p:attrName>
                                        </p:attrNameLst>
                                      </p:cBhvr>
                                    </p:animRot>
                                    <p:animRot by="240000">
                                      <p:cBhvr>
                                        <p:cTn id="25" dur="200" fill="hold">
                                          <p:stCondLst>
                                            <p:cond delay="400"/>
                                          </p:stCondLst>
                                        </p:cTn>
                                        <p:tgtEl>
                                          <p:spTgt spid="4">
                                            <p:txEl>
                                              <p:pRg st="0" end="0"/>
                                            </p:txEl>
                                          </p:spTgt>
                                        </p:tgtEl>
                                        <p:attrNameLst>
                                          <p:attrName>r</p:attrName>
                                        </p:attrNameLst>
                                      </p:cBhvr>
                                    </p:animRot>
                                    <p:animRot by="-240000">
                                      <p:cBhvr>
                                        <p:cTn id="26" dur="200" fill="hold">
                                          <p:stCondLst>
                                            <p:cond delay="600"/>
                                          </p:stCondLst>
                                        </p:cTn>
                                        <p:tgtEl>
                                          <p:spTgt spid="4">
                                            <p:txEl>
                                              <p:pRg st="0" end="0"/>
                                            </p:txEl>
                                          </p:spTgt>
                                        </p:tgtEl>
                                        <p:attrNameLst>
                                          <p:attrName>r</p:attrName>
                                        </p:attrNameLst>
                                      </p:cBhvr>
                                    </p:animRot>
                                    <p:animRot by="120000">
                                      <p:cBhvr>
                                        <p:cTn id="27" dur="200" fill="hold">
                                          <p:stCondLst>
                                            <p:cond delay="800"/>
                                          </p:stCondLst>
                                        </p:cTn>
                                        <p:tgtEl>
                                          <p:spTgt spid="4">
                                            <p:txEl>
                                              <p:pRg st="0" end="0"/>
                                            </p:txEl>
                                          </p:spTgt>
                                        </p:tgtEl>
                                        <p:attrNameLst>
                                          <p:attrName>r</p:attrName>
                                        </p:attrNameLst>
                                      </p:cBhvr>
                                    </p:animRot>
                                  </p:childTnLst>
                                </p:cTn>
                              </p:par>
                            </p:childTnLst>
                          </p:cTn>
                        </p:par>
                        <p:par>
                          <p:cTn id="28" fill="hold">
                            <p:stCondLst>
                              <p:cond delay="3000"/>
                            </p:stCondLst>
                            <p:childTnLst>
                              <p:par>
                                <p:cTn id="29" presetID="31" presetClass="entr" presetSubtype="0" fill="hold" nodeType="afterEffect">
                                  <p:stCondLst>
                                    <p:cond delay="0"/>
                                  </p:stCondLst>
                                  <p:childTnLst>
                                    <p:set>
                                      <p:cBhvr>
                                        <p:cTn id="30" dur="1" fill="hold">
                                          <p:stCondLst>
                                            <p:cond delay="0"/>
                                          </p:stCondLst>
                                        </p:cTn>
                                        <p:tgtEl>
                                          <p:spTgt spid="2053"/>
                                        </p:tgtEl>
                                        <p:attrNameLst>
                                          <p:attrName>style.visibility</p:attrName>
                                        </p:attrNameLst>
                                      </p:cBhvr>
                                      <p:to>
                                        <p:strVal val="visible"/>
                                      </p:to>
                                    </p:set>
                                    <p:anim calcmode="lin" valueType="num">
                                      <p:cBhvr>
                                        <p:cTn id="31" dur="1000" fill="hold"/>
                                        <p:tgtEl>
                                          <p:spTgt spid="2053"/>
                                        </p:tgtEl>
                                        <p:attrNameLst>
                                          <p:attrName>ppt_w</p:attrName>
                                        </p:attrNameLst>
                                      </p:cBhvr>
                                      <p:tavLst>
                                        <p:tav tm="0">
                                          <p:val>
                                            <p:fltVal val="0"/>
                                          </p:val>
                                        </p:tav>
                                        <p:tav tm="100000">
                                          <p:val>
                                            <p:strVal val="#ppt_w"/>
                                          </p:val>
                                        </p:tav>
                                      </p:tavLst>
                                    </p:anim>
                                    <p:anim calcmode="lin" valueType="num">
                                      <p:cBhvr>
                                        <p:cTn id="32" dur="1000" fill="hold"/>
                                        <p:tgtEl>
                                          <p:spTgt spid="2053"/>
                                        </p:tgtEl>
                                        <p:attrNameLst>
                                          <p:attrName>ppt_h</p:attrName>
                                        </p:attrNameLst>
                                      </p:cBhvr>
                                      <p:tavLst>
                                        <p:tav tm="0">
                                          <p:val>
                                            <p:fltVal val="0"/>
                                          </p:val>
                                        </p:tav>
                                        <p:tav tm="100000">
                                          <p:val>
                                            <p:strVal val="#ppt_h"/>
                                          </p:val>
                                        </p:tav>
                                      </p:tavLst>
                                    </p:anim>
                                    <p:anim calcmode="lin" valueType="num">
                                      <p:cBhvr>
                                        <p:cTn id="33" dur="1000" fill="hold"/>
                                        <p:tgtEl>
                                          <p:spTgt spid="2053"/>
                                        </p:tgtEl>
                                        <p:attrNameLst>
                                          <p:attrName>style.rotation</p:attrName>
                                        </p:attrNameLst>
                                      </p:cBhvr>
                                      <p:tavLst>
                                        <p:tav tm="0">
                                          <p:val>
                                            <p:fltVal val="90"/>
                                          </p:val>
                                        </p:tav>
                                        <p:tav tm="100000">
                                          <p:val>
                                            <p:fltVal val="0"/>
                                          </p:val>
                                        </p:tav>
                                      </p:tavLst>
                                    </p:anim>
                                    <p:animEffect transition="in" filter="fade">
                                      <p:cBhvr>
                                        <p:cTn id="34" dur="1000"/>
                                        <p:tgtEl>
                                          <p:spTgt spid="2053"/>
                                        </p:tgtEl>
                                      </p:cBhvr>
                                    </p:animEffect>
                                  </p:childTnLst>
                                </p:cTn>
                              </p:par>
                            </p:childTnLst>
                          </p:cTn>
                        </p:par>
                        <p:par>
                          <p:cTn id="35" fill="hold">
                            <p:stCondLst>
                              <p:cond delay="4000"/>
                            </p:stCondLst>
                            <p:childTnLst>
                              <p:par>
                                <p:cTn id="36" presetID="10" presetClass="entr" presetSubtype="0" fill="hold" grpId="0" nodeType="after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Effect transition="in" filter="fade">
                                      <p:cBhvr>
                                        <p:cTn id="38" dur="500"/>
                                        <p:tgtEl>
                                          <p:spTgt spid="5">
                                            <p:txEl>
                                              <p:pRg st="0" end="0"/>
                                            </p:txEl>
                                          </p:spTgt>
                                        </p:tgtEl>
                                      </p:cBhvr>
                                    </p:animEffect>
                                  </p:childTnLst>
                                </p:cTn>
                              </p:par>
                            </p:childTnLst>
                          </p:cTn>
                        </p:par>
                        <p:par>
                          <p:cTn id="39" fill="hold">
                            <p:stCondLst>
                              <p:cond delay="4500"/>
                            </p:stCondLst>
                            <p:childTnLst>
                              <p:par>
                                <p:cTn id="40" presetID="32" presetClass="emph" presetSubtype="0" fill="hold" nodeType="afterEffect">
                                  <p:stCondLst>
                                    <p:cond delay="0"/>
                                  </p:stCondLst>
                                  <p:childTnLst>
                                    <p:animRot by="120000">
                                      <p:cBhvr>
                                        <p:cTn id="41" dur="100" fill="hold">
                                          <p:stCondLst>
                                            <p:cond delay="0"/>
                                          </p:stCondLst>
                                        </p:cTn>
                                        <p:tgtEl>
                                          <p:spTgt spid="5">
                                            <p:txEl>
                                              <p:pRg st="0" end="0"/>
                                            </p:txEl>
                                          </p:spTgt>
                                        </p:tgtEl>
                                        <p:attrNameLst>
                                          <p:attrName>r</p:attrName>
                                        </p:attrNameLst>
                                      </p:cBhvr>
                                    </p:animRot>
                                    <p:animRot by="-240000">
                                      <p:cBhvr>
                                        <p:cTn id="42" dur="200" fill="hold">
                                          <p:stCondLst>
                                            <p:cond delay="200"/>
                                          </p:stCondLst>
                                        </p:cTn>
                                        <p:tgtEl>
                                          <p:spTgt spid="5">
                                            <p:txEl>
                                              <p:pRg st="0" end="0"/>
                                            </p:txEl>
                                          </p:spTgt>
                                        </p:tgtEl>
                                        <p:attrNameLst>
                                          <p:attrName>r</p:attrName>
                                        </p:attrNameLst>
                                      </p:cBhvr>
                                    </p:animRot>
                                    <p:animRot by="240000">
                                      <p:cBhvr>
                                        <p:cTn id="43" dur="200" fill="hold">
                                          <p:stCondLst>
                                            <p:cond delay="400"/>
                                          </p:stCondLst>
                                        </p:cTn>
                                        <p:tgtEl>
                                          <p:spTgt spid="5">
                                            <p:txEl>
                                              <p:pRg st="0" end="0"/>
                                            </p:txEl>
                                          </p:spTgt>
                                        </p:tgtEl>
                                        <p:attrNameLst>
                                          <p:attrName>r</p:attrName>
                                        </p:attrNameLst>
                                      </p:cBhvr>
                                    </p:animRot>
                                    <p:animRot by="-240000">
                                      <p:cBhvr>
                                        <p:cTn id="44" dur="200" fill="hold">
                                          <p:stCondLst>
                                            <p:cond delay="600"/>
                                          </p:stCondLst>
                                        </p:cTn>
                                        <p:tgtEl>
                                          <p:spTgt spid="5">
                                            <p:txEl>
                                              <p:pRg st="0" end="0"/>
                                            </p:txEl>
                                          </p:spTgt>
                                        </p:tgtEl>
                                        <p:attrNameLst>
                                          <p:attrName>r</p:attrName>
                                        </p:attrNameLst>
                                      </p:cBhvr>
                                    </p:animRot>
                                    <p:animRot by="120000">
                                      <p:cBhvr>
                                        <p:cTn id="45" dur="200" fill="hold">
                                          <p:stCondLst>
                                            <p:cond delay="800"/>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6"/>
                </p:tgtEl>
              </p:cMediaNode>
            </p:audio>
          </p:childTnLst>
        </p:cTn>
      </p:par>
    </p:tnLst>
    <p:bldLst>
      <p:bldP spid="3" grpId="0" build="p"/>
      <p:bldP spid="4" grpId="0" build="allAtOnce"/>
      <p:bldP spid="5" grpId="0"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5087</TotalTime>
  <Words>103</Words>
  <Application>Microsoft Office PowerPoint</Application>
  <PresentationFormat>Affichage à l'écran (4:3)</PresentationFormat>
  <Paragraphs>57</Paragraphs>
  <Slides>15</Slides>
  <Notes>5</Notes>
  <HiddenSlides>0</HiddenSlides>
  <MMClips>15</MMClips>
  <ScaleCrop>false</ScaleCrop>
  <HeadingPairs>
    <vt:vector size="4" baseType="variant">
      <vt:variant>
        <vt:lpstr>Thème</vt:lpstr>
      </vt:variant>
      <vt:variant>
        <vt:i4>1</vt:i4>
      </vt:variant>
      <vt:variant>
        <vt:lpstr>Titres des diapositives</vt:lpstr>
      </vt:variant>
      <vt:variant>
        <vt:i4>15</vt:i4>
      </vt:variant>
    </vt:vector>
  </HeadingPairs>
  <TitlesOfParts>
    <vt:vector size="16" baseType="lpstr">
      <vt:lpstr>Solstice</vt:lpstr>
      <vt:lpstr>Présentation PowerPoint</vt:lpstr>
      <vt:lpstr>Présentation PowerPoint</vt:lpstr>
      <vt:lpstr>Présentation PowerPoint</vt:lpstr>
      <vt:lpstr>Présentation PowerPoint</vt:lpstr>
      <vt:lpstr>New</vt:lpstr>
      <vt:lpstr>Présentation PowerPoint</vt:lpstr>
      <vt:lpstr>Présentation PowerPoint</vt:lpstr>
      <vt:lpstr>Golf</vt:lpstr>
      <vt:lpstr>And Many Others Activities</vt:lpstr>
      <vt:lpstr>And Many Others Activities</vt:lpstr>
      <vt:lpstr>And Many Others Activities</vt:lpstr>
      <vt:lpstr>And Many Others Activities</vt:lpstr>
      <vt:lpstr>Restaurant</vt:lpstr>
      <vt:lpstr>Présentation PowerPoint</vt:lpstr>
      <vt:lpstr>Présentation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Vanii</dc:creator>
  <cp:lastModifiedBy>Vanii</cp:lastModifiedBy>
  <cp:revision>63</cp:revision>
  <dcterms:created xsi:type="dcterms:W3CDTF">2012-04-20T00:51:03Z</dcterms:created>
  <dcterms:modified xsi:type="dcterms:W3CDTF">2012-05-04T03:39:23Z</dcterms:modified>
</cp:coreProperties>
</file>