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9" autoAdjust="0"/>
  </p:normalViewPr>
  <p:slideViewPr>
    <p:cSldViewPr>
      <p:cViewPr varScale="1">
        <p:scale>
          <a:sx n="64" d="100"/>
          <a:sy n="64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86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78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3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17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6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95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0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89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10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73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55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7A4B-35CB-441A-BA12-18EB3F0E5AA8}" type="datetimeFigureOut">
              <a:rPr lang="fr-FR" smtClean="0"/>
              <a:t>02/05/2012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E7D4-9F06-40CE-9669-902681B842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#257,2,Diapositive 2"/><Relationship Id="rId7" Type="http://schemas.openxmlformats.org/officeDocument/2006/relationships/image" Target="../media/image7.jpg"/><Relationship Id="rId2" Type="http://schemas.openxmlformats.org/officeDocument/2006/relationships/hyperlink" Target="#256,1,Protection de l&#8217;enfant"/><Relationship Id="rId1" Type="http://schemas.openxmlformats.org/officeDocument/2006/relationships/slideLayout" Target="../slideLayouts/slideLayout2.xml"/><Relationship Id="rId6" Type="http://schemas.openxmlformats.org/officeDocument/2006/relationships/hyperlink" Target="#5"/><Relationship Id="rId5" Type="http://schemas.openxmlformats.org/officeDocument/2006/relationships/hyperlink" Target="#4"/><Relationship Id="rId4" Type="http://schemas.openxmlformats.org/officeDocument/2006/relationships/hyperlink" Target="#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igm.univ-mlv.fr/~dr/XPOSE2005/boitel/streaming.php" TargetMode="External"/><Relationship Id="rId2" Type="http://schemas.openxmlformats.org/officeDocument/2006/relationships/hyperlink" Target="http://ddlfinder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://www.dicodunet.com/definitions/internet/peer-to-peer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hyperlink" Target="http://unicef.fr/contenu/actualite-humanitaire-unicef/elections-2012-signez-le-manifeste-de-lunicef-pour-lenfance-2012-01-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        </a:t>
            </a:r>
            <a:r>
              <a:rPr lang="fr-FR" sz="2200" dirty="0" smtClean="0"/>
              <a:t>GERMANY CLAIRE                       LE 29 AVRIL 2012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           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body" idx="1"/>
          </p:nvPr>
        </p:nvSpPr>
        <p:spPr>
          <a:xfrm>
            <a:off x="722313" y="1340769"/>
            <a:ext cx="7772400" cy="1656183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Lois et exigences d’une utilisation </a:t>
            </a:r>
            <a:r>
              <a:rPr lang="fr-FR" sz="4000" b="1" i="1" dirty="0" smtClean="0"/>
              <a:t>des TICE</a:t>
            </a:r>
            <a:endParaRPr lang="fr-FR" sz="4000" b="1" i="1" dirty="0"/>
          </a:p>
        </p:txBody>
      </p:sp>
    </p:spTree>
    <p:extLst>
      <p:ext uri="{BB962C8B-B14F-4D97-AF65-F5344CB8AC3E}">
        <p14:creationId xmlns:p14="http://schemas.microsoft.com/office/powerpoint/2010/main" val="369194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u="sng" dirty="0" smtClean="0">
                <a:solidFill>
                  <a:srgbClr val="7030A0"/>
                </a:solidFill>
              </a:rPr>
              <a:t>Protection de l’enfant</a:t>
            </a:r>
            <a:endParaRPr lang="fr-FR" i="1" u="sng" dirty="0">
              <a:solidFill>
                <a:srgbClr val="7030A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Droits informatique et libertés</a:t>
            </a:r>
            <a:endParaRPr lang="fr-FR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1" y="620687"/>
            <a:ext cx="2619375" cy="1743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7225"/>
            <a:ext cx="2200275" cy="20764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95825"/>
            <a:ext cx="2466975" cy="1847850"/>
          </a:xfrm>
          <a:prstGeom prst="rect">
            <a:avLst/>
          </a:prstGeom>
        </p:spPr>
      </p:pic>
      <p:pic>
        <p:nvPicPr>
          <p:cNvPr id="7" name="Bach - Cantata No. 147 'Jesus, joy of man's desiring'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6970" y="5407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28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lagenerationy.com/wp-content/uploads/2010/12/enfant-app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7765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ulle ronde 6"/>
          <p:cNvSpPr/>
          <p:nvPr/>
        </p:nvSpPr>
        <p:spPr>
          <a:xfrm>
            <a:off x="467544" y="116632"/>
            <a:ext cx="4104455" cy="2448272"/>
          </a:xfrm>
          <a:prstGeom prst="wedgeEllipseCallout">
            <a:avLst>
              <a:gd name="adj1" fmla="val 52360"/>
              <a:gd name="adj2" fmla="val 1163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DON ‘T DISTURB !!!</a:t>
            </a:r>
            <a:r>
              <a:rPr lang="fr-FR" dirty="0" smtClean="0"/>
              <a:t>Dd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2486025" cy="18383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8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 smtClean="0"/>
              <a:t>Les Divers Moyens De Protéger Nos Enfants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file"/>
              </a:rPr>
              <a:t>accompagner vos enfants sur internet</a:t>
            </a:r>
            <a:r>
              <a:rPr lang="fr-FR" dirty="0" smtClean="0"/>
              <a:t> </a:t>
            </a:r>
          </a:p>
          <a:p>
            <a:r>
              <a:rPr lang="fr-FR" dirty="0" smtClean="0">
                <a:hlinkClick r:id="rId3" action="ppaction://hlinkfile"/>
              </a:rPr>
              <a:t>signaler un contenu choquant</a:t>
            </a:r>
            <a:r>
              <a:rPr lang="fr-FR" dirty="0" smtClean="0"/>
              <a:t> </a:t>
            </a:r>
          </a:p>
          <a:p>
            <a:r>
              <a:rPr lang="fr-FR" dirty="0" smtClean="0">
                <a:hlinkClick r:id="rId4" action="ppaction://hlinkfile"/>
              </a:rPr>
              <a:t>faire passer à votre enfant le permis web</a:t>
            </a:r>
            <a:r>
              <a:rPr lang="fr-FR" dirty="0" smtClean="0"/>
              <a:t> </a:t>
            </a:r>
          </a:p>
          <a:p>
            <a:r>
              <a:rPr lang="fr-FR" dirty="0" smtClean="0">
                <a:hlinkClick r:id="rId5" action="ppaction://hlinkfile"/>
              </a:rPr>
              <a:t>protéger les données personnelles et la vie privée de vos enfants</a:t>
            </a:r>
            <a:r>
              <a:rPr lang="fr-FR" dirty="0" smtClean="0"/>
              <a:t> </a:t>
            </a:r>
          </a:p>
          <a:p>
            <a:r>
              <a:rPr lang="fr-FR" dirty="0" smtClean="0">
                <a:hlinkClick r:id="rId6" action="ppaction://hlinkfile"/>
              </a:rPr>
              <a:t>la publicité sur internet envers les jeunes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45224"/>
            <a:ext cx="2304256" cy="11521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5052591"/>
            <a:ext cx="1800201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 types de téléchargements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http://ddlfinder.net/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http://www-igm.univ-mlv.fr/~dr/XPOSE2005/boitel/streaming.php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http://www.dicodunet.com/definitions/internet/peer-to-peer.htm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53136"/>
            <a:ext cx="234315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31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Lois en vigueur pour la protection de l’enfant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Des enfants en ligne Protection de la confidentialité loi de 1998</a:t>
            </a:r>
            <a:r>
              <a:rPr lang="fr-FR" dirty="0" smtClean="0"/>
              <a:t> </a:t>
            </a:r>
          </a:p>
          <a:p>
            <a:r>
              <a:rPr lang="fr-FR" b="1" dirty="0" smtClean="0">
                <a:effectLst/>
              </a:rPr>
              <a:t>Actualité 2012</a:t>
            </a:r>
          </a:p>
          <a:p>
            <a:r>
              <a:rPr lang="fr-FR" b="1" dirty="0" smtClean="0">
                <a:effectLst/>
              </a:rPr>
              <a:t>L'Unicef France interpelle les candidats aux élections et appelle à signer son</a:t>
            </a:r>
            <a:r>
              <a:rPr lang="fr-FR" dirty="0" smtClean="0">
                <a:effectLst/>
              </a:rPr>
              <a:t> </a:t>
            </a:r>
            <a:r>
              <a:rPr lang="fr-FR" dirty="0" smtClean="0">
                <a:effectLst/>
                <a:hlinkClick r:id="rId4"/>
              </a:rPr>
              <a:t>Manifeste pour l'enfance </a:t>
            </a:r>
            <a:r>
              <a:rPr lang="fr-FR" dirty="0" smtClean="0">
                <a:effectLst/>
              </a:rPr>
              <a:t>!</a:t>
            </a:r>
          </a:p>
          <a:p>
            <a:r>
              <a:rPr lang="fr-FR" b="1" dirty="0" smtClean="0">
                <a:effectLst/>
              </a:rPr>
              <a:t>Dernière info : après l'adoption par les sénateurs le 19 mai, et par les députés le 28 juin, le texte de loi a été validé par le Conseil Constitutionnel le 4 août…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80728"/>
            <a:ext cx="923925" cy="581025"/>
          </a:xfrm>
          <a:prstGeom prst="rect">
            <a:avLst/>
          </a:prstGeom>
        </p:spPr>
      </p:pic>
      <p:pic>
        <p:nvPicPr>
          <p:cNvPr id="4" name="Bach - Cantata No. 147 'Jesus, joy of man's desiring'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949280"/>
            <a:ext cx="609600" cy="609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902030"/>
            <a:ext cx="2071439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2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157</Words>
  <Application>Microsoft Office PowerPoint</Application>
  <PresentationFormat>Affichage à l'écran (4:3)</PresentationFormat>
  <Paragraphs>20</Paragraphs>
  <Slides>6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           GERMANY CLAIRE                       LE 29 AVRIL 2012                      </vt:lpstr>
      <vt:lpstr>Protection de l’enfant</vt:lpstr>
      <vt:lpstr>Présentation PowerPoint</vt:lpstr>
      <vt:lpstr>Les Divers Moyens De Protéger Nos Enfants</vt:lpstr>
      <vt:lpstr>Trois types de téléchargements </vt:lpstr>
      <vt:lpstr>Lois en vigueur pour la protection de l’enfant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 de l’enfant</dc:title>
  <dc:creator>Germany C</dc:creator>
  <cp:lastModifiedBy>Germany C</cp:lastModifiedBy>
  <cp:revision>18</cp:revision>
  <dcterms:created xsi:type="dcterms:W3CDTF">2012-04-29T14:19:09Z</dcterms:created>
  <dcterms:modified xsi:type="dcterms:W3CDTF">2012-05-02T14:35:33Z</dcterms:modified>
</cp:coreProperties>
</file>