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view3D>
      <c:rotX val="30"/>
      <c:perspective val="20"/>
    </c:view3D>
    <c:plotArea>
      <c:layout>
        <c:manualLayout>
          <c:layoutTarget val="inner"/>
          <c:xMode val="edge"/>
          <c:yMode val="edge"/>
          <c:x val="9.7393780113885151E-2"/>
          <c:y val="0.26201252106450823"/>
          <c:w val="0.59015047817199551"/>
          <c:h val="0.68947291197662042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Budget</c:v>
                </c:pt>
              </c:strCache>
            </c:strRef>
          </c:tx>
          <c:explosion val="6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196 592 </a:t>
                    </a:r>
                    <a:r>
                      <a:rPr lang="en-US" smtClean="0"/>
                      <a:t>€ HT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792 170 </a:t>
                    </a:r>
                    <a:r>
                      <a:rPr lang="en-US" smtClean="0"/>
                      <a:t>€ HT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226 800 </a:t>
                    </a:r>
                    <a:r>
                      <a:rPr lang="en-US" smtClean="0"/>
                      <a:t>€ HT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275 880 </a:t>
                    </a:r>
                    <a:r>
                      <a:rPr lang="en-US" smtClean="0"/>
                      <a:t>€ HT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325 </a:t>
                    </a:r>
                    <a:r>
                      <a:rPr lang="en-US"/>
                      <a:t>480 </a:t>
                    </a:r>
                    <a:r>
                      <a:rPr lang="en-US" smtClean="0"/>
                      <a:t>€ HT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200 000 </a:t>
                    </a:r>
                    <a:r>
                      <a:rPr lang="en-US" smtClean="0"/>
                      <a:t>€ HT</a:t>
                    </a:r>
                    <a:endParaRPr lang="en-US"/>
                  </a:p>
                </c:rich>
              </c:tx>
              <c:dLblPos val="bestFit"/>
              <c:showVal val="1"/>
            </c:dLbl>
            <c:numFmt formatCode="#,##0\ &quot;€&quot;" sourceLinked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dLblPos val="bestFit"/>
            <c:showVal val="1"/>
            <c:showLeaderLines val="1"/>
          </c:dLbls>
          <c:cat>
            <c:strRef>
              <c:f>Feuil1!$A$2:$A$7</c:f>
              <c:strCache>
                <c:ptCount val="6"/>
                <c:pt idx="0">
                  <c:v>Internet</c:v>
                </c:pt>
                <c:pt idx="1">
                  <c:v>Affichage</c:v>
                </c:pt>
                <c:pt idx="2">
                  <c:v>Presse</c:v>
                </c:pt>
                <c:pt idx="3">
                  <c:v>Cinéma</c:v>
                </c:pt>
                <c:pt idx="4">
                  <c:v>Radio</c:v>
                </c:pt>
                <c:pt idx="5">
                  <c:v>Evènementiel</c:v>
                </c:pt>
              </c:strCache>
            </c:strRef>
          </c:cat>
          <c:val>
            <c:numRef>
              <c:f>Feuil1!$B$2:$B$7</c:f>
              <c:numCache>
                <c:formatCode>#,##0.00\ "€"</c:formatCode>
                <c:ptCount val="6"/>
                <c:pt idx="0">
                  <c:v>196592</c:v>
                </c:pt>
                <c:pt idx="1">
                  <c:v>792170</c:v>
                </c:pt>
                <c:pt idx="2">
                  <c:v>226800</c:v>
                </c:pt>
                <c:pt idx="3">
                  <c:v>275880</c:v>
                </c:pt>
                <c:pt idx="4">
                  <c:v>325480</c:v>
                </c:pt>
                <c:pt idx="5">
                  <c:v>200000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3743943002628165"/>
          <c:y val="0.22562156033196187"/>
          <c:w val="0.20761390805227053"/>
          <c:h val="0.45550455410094831"/>
        </c:manualLayout>
      </c:layout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legend>
    <c:plotVisOnly val="1"/>
    <c:dispBlanksAs val="zero"/>
  </c:chart>
  <c:txPr>
    <a:bodyPr/>
    <a:lstStyle/>
    <a:p>
      <a:pPr>
        <a:defRPr sz="1800">
          <a:latin typeface="+mn-lt"/>
        </a:defRPr>
      </a:pPr>
      <a:endParaRPr lang="fr-F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0.69294</cdr:x>
      <cdr:y>0.78341</cdr:y>
    </cdr:from>
    <cdr:to>
      <cdr:x>1</cdr:x>
      <cdr:y>0.87414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6074811" y="4511732"/>
          <a:ext cx="2691909" cy="522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2800" b="1" dirty="0" smtClean="0">
              <a:solidFill>
                <a:srgbClr val="954E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2 000 K€ HT</a:t>
          </a:r>
          <a:endParaRPr lang="fr-FR" sz="2800" b="1" dirty="0">
            <a:solidFill>
              <a:srgbClr val="954E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2AFA-4F84-4A89-A75C-21222689716D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6441D-210D-4EA8-B5EC-58C2AC624F2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Marianne : Bonjour, je suis Marianne</a:t>
            </a:r>
            <a:r>
              <a:rPr lang="fr-FR" baseline="0" dirty="0" smtClean="0"/>
              <a:t> Danjou, Directrice de l’agence ABC/MC, je vais vous présenter mon équipe …..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3A87-0894-6945-BB36-EF104666176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3A87-0894-6945-BB36-EF104666176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3A87-0894-6945-BB36-EF104666176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3A87-0894-6945-BB36-EF104666176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3398-7B4E-4647-84EB-1856AA873369}" type="datetimeFigureOut">
              <a:rPr lang="fr-FR" smtClean="0"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658BD-4827-4008-8D38-9A7922D030D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2-02-14 à 14.59.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7417" y="6443005"/>
            <a:ext cx="749300" cy="2921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5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Fond power po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20599"/>
            <a:ext cx="4032448" cy="28514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256" y="237289"/>
            <a:ext cx="3995936" cy="28255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802" y="3212975"/>
            <a:ext cx="4054230" cy="28668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180" y="3226487"/>
            <a:ext cx="4054230" cy="28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961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Fond power po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92696"/>
            <a:ext cx="7704856" cy="54726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17375E"/>
                </a:solidFill>
                <a:latin typeface="Century Gothic" pitchFamily="34" charset="0"/>
              </a:rPr>
              <a:t>Calendrier</a:t>
            </a:r>
            <a:endParaRPr lang="fr-FR" sz="4800" b="1" dirty="0">
              <a:solidFill>
                <a:srgbClr val="17375E"/>
              </a:solidFill>
              <a:latin typeface="Century Gothic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57300" y="2289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      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00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Fond power po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17375E"/>
                </a:solidFill>
              </a:rPr>
              <a:t>Budget</a:t>
            </a:r>
            <a:endParaRPr lang="fr-FR" sz="4800" b="1" dirty="0">
              <a:solidFill>
                <a:srgbClr val="17375E"/>
              </a:solidFill>
            </a:endParaRP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xmlns="" val="2600323293"/>
              </p:ext>
            </p:extLst>
          </p:nvPr>
        </p:nvGraphicFramePr>
        <p:xfrm>
          <a:off x="188640" y="404664"/>
          <a:ext cx="8766720" cy="5759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3152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58</Words>
  <Application>Microsoft Office PowerPoint</Application>
  <PresentationFormat>Affichage à l'écran (4:3)</PresentationFormat>
  <Paragraphs>16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Calendrier</vt:lpstr>
      <vt:lpstr>Budget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eleve</dc:creator>
  <cp:lastModifiedBy>eleve</cp:lastModifiedBy>
  <cp:revision>1</cp:revision>
  <dcterms:created xsi:type="dcterms:W3CDTF">2012-04-24T12:30:17Z</dcterms:created>
  <dcterms:modified xsi:type="dcterms:W3CDTF">2012-04-24T12:36:53Z</dcterms:modified>
</cp:coreProperties>
</file>