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5"/>
  </p:notes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5205" autoAdjust="0"/>
  </p:normalViewPr>
  <p:slideViewPr>
    <p:cSldViewPr showGuides="1">
      <p:cViewPr>
        <p:scale>
          <a:sx n="100" d="100"/>
          <a:sy n="100" d="100"/>
        </p:scale>
        <p:origin x="-43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E9F0-D964-4A1C-BF0F-442E4C796672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A62C-EF32-4C03-B8EB-062D144019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DA62C-EF32-4C03-B8EB-062D144019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8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4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3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5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2D1B-ECAC-43BC-8896-D869663C824C}" type="datetimeFigureOut">
              <a:rPr lang="en-US" smtClean="0"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44B4-773B-4C49-85AA-C657A60830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76600" y="0"/>
            <a:ext cx="2590800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35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2680955" y="812626"/>
            <a:ext cx="3784948" cy="3784948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Donut 1"/>
          <p:cNvSpPr/>
          <p:nvPr/>
        </p:nvSpPr>
        <p:spPr>
          <a:xfrm>
            <a:off x="2668429" y="800100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saturation sat="33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41" y="1866900"/>
            <a:ext cx="2829668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10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"/>
            <a:ext cx="915352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-9526" y="971550"/>
            <a:ext cx="7696200" cy="101566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lgerian" pitchFamily="82" charset="0"/>
              </a:rPr>
              <a:t>N</a:t>
            </a:r>
            <a:r>
              <a:rPr lang="fr-FR" sz="2000" dirty="0" smtClean="0">
                <a:solidFill>
                  <a:schemeClr val="bg1"/>
                </a:solidFill>
                <a:latin typeface="Algerian" pitchFamily="82" charset="0"/>
              </a:rPr>
              <a:t>ous vous demandons Bien lire le règlement avant de vouloir intégré le Clan car,  le non respect des règles vous  amènera à un ‘’ban’’ permanant.  </a:t>
            </a:r>
            <a:endParaRPr lang="fr-FR" sz="2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62000" y="3428999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ristina" pitchFamily="66" charset="0"/>
              </a:rPr>
              <a:t>Les </a:t>
            </a:r>
            <a:r>
              <a:rPr lang="fr-FR" sz="540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ristina" pitchFamily="66" charset="0"/>
              </a:rPr>
              <a:t>règles sont </a:t>
            </a:r>
            <a:r>
              <a:rPr lang="fr-FR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ristina" pitchFamily="66" charset="0"/>
              </a:rPr>
              <a:t>dans la diapositive suivante </a:t>
            </a:r>
            <a:endParaRPr lang="fr-FR" sz="5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Pristina" pitchFamily="66" charset="0"/>
            </a:endParaRPr>
          </a:p>
        </p:txBody>
      </p:sp>
      <p:pic>
        <p:nvPicPr>
          <p:cNvPr id="8" name="30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Signet 1" time="12222.025"/>
                    <p14:bmk name="Signet 2" time="12224.025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24900" y="2133600"/>
            <a:ext cx="190500" cy="190500"/>
          </a:xfrm>
          <a:prstGeom prst="rect">
            <a:avLst/>
          </a:prstGeom>
        </p:spPr>
      </p:pic>
      <p:pic>
        <p:nvPicPr>
          <p:cNvPr id="2050" name="Picture 2" descr="C:\Users\Mouawad\AppData\Local\Microsoft\Windows\Temporary Internet Files\Content.IE5\3PZJPRC5\MC900432557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51" y="1733212"/>
            <a:ext cx="800776" cy="8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3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1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nimated_timer_on_textured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F0A564-E5BC-438E-8083-23BBF343C6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Animated_timer_on_textured_background</Template>
  <TotalTime>0</TotalTime>
  <Words>37</Words>
  <Application>Microsoft Office PowerPoint</Application>
  <PresentationFormat>Affichage à l'écran (4:3)</PresentationFormat>
  <Paragraphs>3</Paragraphs>
  <Slides>2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Animated_timer_on_textured_background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2012-04-16T16:48:24Z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TC024245009991</vt:lpwstr>
  </property>
</Properties>
</file>