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429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22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771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664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40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6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25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7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00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33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82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95BB-119B-4DF1-A9EC-E0C84DEE8D56}" type="datetimeFigureOut">
              <a:rPr lang="fr-FR" smtClean="0"/>
              <a:t>12/04/2012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A8D48-DA27-4558-B03E-111CE11356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21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Bonjour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564904"/>
            <a:ext cx="7772400" cy="1362075"/>
          </a:xfrm>
        </p:spPr>
        <p:txBody>
          <a:bodyPr/>
          <a:lstStyle/>
          <a:p>
            <a:r>
              <a:rPr lang="fr-FR" dirty="0" smtClean="0"/>
              <a:t>comment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35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ça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565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Va?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271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Affichage à l'écran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Bonjour</vt:lpstr>
      <vt:lpstr>comment</vt:lpstr>
      <vt:lpstr>ça</vt:lpstr>
      <vt:lpstr>Va?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René</dc:creator>
  <cp:lastModifiedBy>René</cp:lastModifiedBy>
  <cp:revision>1</cp:revision>
  <dcterms:created xsi:type="dcterms:W3CDTF">2012-04-12T06:56:26Z</dcterms:created>
  <dcterms:modified xsi:type="dcterms:W3CDTF">2012-04-12T06:57:59Z</dcterms:modified>
</cp:coreProperties>
</file>