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4/11/2012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 Créateur de site le plus simple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Izispot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07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On ajoute facilement une image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5273"/>
            <a:ext cx="8229600" cy="988216"/>
          </a:xfrm>
        </p:spPr>
      </p:pic>
    </p:spTree>
    <p:extLst>
      <p:ext uri="{BB962C8B-B14F-4D97-AF65-F5344CB8AC3E}">
        <p14:creationId xmlns:p14="http://schemas.microsoft.com/office/powerpoint/2010/main" val="1158119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réglages sont a notre disposition pour optimiser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30" y="1752600"/>
            <a:ext cx="6311939" cy="4373563"/>
          </a:xfrm>
        </p:spPr>
      </p:pic>
    </p:spTree>
    <p:extLst>
      <p:ext uri="{BB962C8B-B14F-4D97-AF65-F5344CB8AC3E}">
        <p14:creationId xmlns:p14="http://schemas.microsoft.com/office/powerpoint/2010/main" val="245364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L’image se place facilement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80" y="1752600"/>
            <a:ext cx="6363040" cy="4373563"/>
          </a:xfrm>
        </p:spPr>
      </p:pic>
    </p:spTree>
    <p:extLst>
      <p:ext uri="{BB962C8B-B14F-4D97-AF65-F5344CB8AC3E}">
        <p14:creationId xmlns:p14="http://schemas.microsoft.com/office/powerpoint/2010/main" val="625560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 peux ajouter des tableaux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89" y="1752600"/>
            <a:ext cx="6648622" cy="4373563"/>
          </a:xfrm>
        </p:spPr>
      </p:pic>
    </p:spTree>
    <p:extLst>
      <p:ext uri="{BB962C8B-B14F-4D97-AF65-F5344CB8AC3E}">
        <p14:creationId xmlns:p14="http://schemas.microsoft.com/office/powerpoint/2010/main" val="410448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On change a tout moment la charte graphique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486819"/>
            <a:ext cx="5257800" cy="2905125"/>
          </a:xfrm>
        </p:spPr>
      </p:pic>
    </p:spTree>
    <p:extLst>
      <p:ext uri="{BB962C8B-B14F-4D97-AF65-F5344CB8AC3E}">
        <p14:creationId xmlns:p14="http://schemas.microsoft.com/office/powerpoint/2010/main" val="4025237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contenu s’adapte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14" y="1752600"/>
            <a:ext cx="7516571" cy="4373563"/>
          </a:xfrm>
        </p:spPr>
      </p:pic>
    </p:spTree>
    <p:extLst>
      <p:ext uri="{BB962C8B-B14F-4D97-AF65-F5344CB8AC3E}">
        <p14:creationId xmlns:p14="http://schemas.microsoft.com/office/powerpoint/2010/main" val="94492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On choisis les type de menu selon une liste de modèles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8" y="1752600"/>
            <a:ext cx="5998463" cy="4373563"/>
          </a:xfrm>
        </p:spPr>
      </p:pic>
    </p:spTree>
    <p:extLst>
      <p:ext uri="{BB962C8B-B14F-4D97-AF65-F5344CB8AC3E}">
        <p14:creationId xmlns:p14="http://schemas.microsoft.com/office/powerpoint/2010/main" val="362773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On modifie la charte a notre guise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9" y="1752600"/>
            <a:ext cx="7570842" cy="4373563"/>
          </a:xfrm>
        </p:spPr>
      </p:pic>
    </p:spTree>
    <p:extLst>
      <p:ext uri="{BB962C8B-B14F-4D97-AF65-F5344CB8AC3E}">
        <p14:creationId xmlns:p14="http://schemas.microsoft.com/office/powerpoint/2010/main" val="316763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page est prête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0" y="1752600"/>
            <a:ext cx="7533560" cy="4373563"/>
          </a:xfrm>
        </p:spPr>
      </p:pic>
    </p:spTree>
    <p:extLst>
      <p:ext uri="{BB962C8B-B14F-4D97-AF65-F5344CB8AC3E}">
        <p14:creationId xmlns:p14="http://schemas.microsoft.com/office/powerpoint/2010/main" val="2241923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On pré visualise sur client web de notre choix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9" y="1752600"/>
            <a:ext cx="6969382" cy="4373563"/>
          </a:xfrm>
        </p:spPr>
      </p:pic>
    </p:spTree>
    <p:extLst>
      <p:ext uri="{BB962C8B-B14F-4D97-AF65-F5344CB8AC3E}">
        <p14:creationId xmlns:p14="http://schemas.microsoft.com/office/powerpoint/2010/main" val="23117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Intuitif</a:t>
            </a:r>
            <a:br>
              <a:rPr lang="fr-FR" dirty="0" smtClean="0"/>
            </a:br>
            <a:r>
              <a:rPr lang="fr-FR" dirty="0" smtClean="0"/>
              <a:t>Créer un site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1" y="1752600"/>
            <a:ext cx="7421137" cy="4373563"/>
          </a:xfrm>
        </p:spPr>
      </p:pic>
    </p:spTree>
    <p:extLst>
      <p:ext uri="{BB962C8B-B14F-4D97-AF65-F5344CB8AC3E}">
        <p14:creationId xmlns:p14="http://schemas.microsoft.com/office/powerpoint/2010/main" val="1989945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aussi simple avec </a:t>
            </a:r>
            <a:r>
              <a:rPr lang="fr-FR" dirty="0" err="1" smtClean="0"/>
              <a:t>Izispot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59" y="1752600"/>
            <a:ext cx="3156082" cy="4373563"/>
          </a:xfrm>
        </p:spPr>
      </p:pic>
    </p:spTree>
    <p:extLst>
      <p:ext uri="{BB962C8B-B14F-4D97-AF65-F5344CB8AC3E}">
        <p14:creationId xmlns:p14="http://schemas.microsoft.com/office/powerpoint/2010/main" val="31110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enregister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2791619"/>
            <a:ext cx="6762750" cy="2295525"/>
          </a:xfrm>
        </p:spPr>
      </p:pic>
    </p:spTree>
    <p:extLst>
      <p:ext uri="{BB962C8B-B14F-4D97-AF65-F5344CB8AC3E}">
        <p14:creationId xmlns:p14="http://schemas.microsoft.com/office/powerpoint/2010/main" val="171172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barre de menu simple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3606006"/>
            <a:ext cx="6810375" cy="666750"/>
          </a:xfrm>
        </p:spPr>
      </p:pic>
    </p:spTree>
    <p:extLst>
      <p:ext uri="{BB962C8B-B14F-4D97-AF65-F5344CB8AC3E}">
        <p14:creationId xmlns:p14="http://schemas.microsoft.com/office/powerpoint/2010/main" val="159155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de nouvelles pages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7" y="3024981"/>
            <a:ext cx="1952625" cy="1828800"/>
          </a:xfrm>
        </p:spPr>
      </p:pic>
    </p:spTree>
    <p:extLst>
      <p:ext uri="{BB962C8B-B14F-4D97-AF65-F5344CB8AC3E}">
        <p14:creationId xmlns:p14="http://schemas.microsoft.com/office/powerpoint/2010/main" val="124753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page avec ou sans style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71" y="1752600"/>
            <a:ext cx="6294057" cy="4373563"/>
          </a:xfrm>
        </p:spPr>
      </p:pic>
    </p:spTree>
    <p:extLst>
      <p:ext uri="{BB962C8B-B14F-4D97-AF65-F5344CB8AC3E}">
        <p14:creationId xmlns:p14="http://schemas.microsoft.com/office/powerpoint/2010/main" val="416619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page vierge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2" y="1752600"/>
            <a:ext cx="7480615" cy="4373563"/>
          </a:xfrm>
        </p:spPr>
      </p:pic>
    </p:spTree>
    <p:extLst>
      <p:ext uri="{BB962C8B-B14F-4D97-AF65-F5344CB8AC3E}">
        <p14:creationId xmlns:p14="http://schemas.microsoft.com/office/powerpoint/2010/main" val="239814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On ajoute et on enrichi le texte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96" y="1752600"/>
            <a:ext cx="6297607" cy="4373563"/>
          </a:xfrm>
        </p:spPr>
      </p:pic>
    </p:spTree>
    <p:extLst>
      <p:ext uri="{BB962C8B-B14F-4D97-AF65-F5344CB8AC3E}">
        <p14:creationId xmlns:p14="http://schemas.microsoft.com/office/powerpoint/2010/main" val="71443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menu très simple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3367881"/>
            <a:ext cx="5238750" cy="1143000"/>
          </a:xfrm>
        </p:spPr>
      </p:pic>
    </p:spTree>
    <p:extLst>
      <p:ext uri="{BB962C8B-B14F-4D97-AF65-F5344CB8AC3E}">
        <p14:creationId xmlns:p14="http://schemas.microsoft.com/office/powerpoint/2010/main" val="2756614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</TotalTime>
  <Words>108</Words>
  <Application>Microsoft Office PowerPoint</Application>
  <PresentationFormat>Affichage à l'écran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Apothicaire</vt:lpstr>
      <vt:lpstr>Izispot</vt:lpstr>
      <vt:lpstr>Intuitif Créer un site</vt:lpstr>
      <vt:lpstr>L’enregister</vt:lpstr>
      <vt:lpstr>Une barre de menu simple</vt:lpstr>
      <vt:lpstr>Créer de nouvelles pages</vt:lpstr>
      <vt:lpstr>Une page avec ou sans style</vt:lpstr>
      <vt:lpstr>Une page vierge</vt:lpstr>
      <vt:lpstr>On ajoute et on enrichi le texte</vt:lpstr>
      <vt:lpstr>Un menu très simple</vt:lpstr>
      <vt:lpstr>On ajoute facilement une image</vt:lpstr>
      <vt:lpstr>Des réglages sont a notre disposition pour optimiser</vt:lpstr>
      <vt:lpstr>L’image se place facilement</vt:lpstr>
      <vt:lpstr>On peux ajouter des tableaux</vt:lpstr>
      <vt:lpstr>On change a tout moment la charte graphique</vt:lpstr>
      <vt:lpstr>Le contenu s’adapte</vt:lpstr>
      <vt:lpstr>On choisis les type de menu selon une liste de modèles</vt:lpstr>
      <vt:lpstr>On modifie la charte a notre guise</vt:lpstr>
      <vt:lpstr>Notre page est prête</vt:lpstr>
      <vt:lpstr>On pré visualise sur client web de notre choix</vt:lpstr>
      <vt:lpstr>C’est aussi simple avec Izispot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Izispot</dc:title>
  <dc:creator>Admin</dc:creator>
  <cp:lastModifiedBy>Admin</cp:lastModifiedBy>
  <cp:revision>2</cp:revision>
  <dcterms:created xsi:type="dcterms:W3CDTF">2012-04-11T15:03:06Z</dcterms:created>
  <dcterms:modified xsi:type="dcterms:W3CDTF">2012-04-11T15:17:47Z</dcterms:modified>
</cp:coreProperties>
</file>