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571" autoAdjust="0"/>
  </p:normalViewPr>
  <p:slideViewPr>
    <p:cSldViewPr>
      <p:cViewPr varScale="1">
        <p:scale>
          <a:sx n="42" d="100"/>
          <a:sy n="42" d="100"/>
        </p:scale>
        <p:origin x="-129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17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4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795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86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49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35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2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95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27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94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65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8B4A9-55CD-4697-B84A-AF353E3D6942}" type="datetimeFigureOut">
              <a:rPr lang="fr-FR" smtClean="0"/>
              <a:t>02/04/2012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4FB52-E04D-4AE1-9D7D-9E5FE4267A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0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maryline\Pictures\5ème kata2\_65d7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111" y="0"/>
            <a:ext cx="10278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8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0178" cy="651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70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0"/>
            <a:ext cx="5495925" cy="789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1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290" name="Picture 2" descr="D:\images\PB25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3314" name="Picture 2" descr="D:\images\PB25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3" y="6836"/>
            <a:ext cx="9134885" cy="68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6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4338" name="Picture 2" descr="D:\images\P9020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5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5362" name="Picture 2" descr="D:\images\photo repeinte2 b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482"/>
            <a:ext cx="9144000" cy="53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34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6386" name="Picture 2" descr="D:\karaté\P101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5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7410" name="Picture 2" descr="D:\karaté\P1010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8435" name="Picture 3" descr="D:\karaté\P101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4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9458" name="Picture 2" descr="D:\Mes images\karate(2)\stage taï jitsu\PHOTOS STAGE MAI 2005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9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2909"/>
            <a:ext cx="7056784" cy="669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78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6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50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39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7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03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C:\Users\maryline\Pictures\_65D80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-25252"/>
            <a:ext cx="4608512" cy="69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" y="-478383"/>
            <a:ext cx="10253861" cy="712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0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0</Words>
  <Application>Microsoft Office PowerPoint</Application>
  <PresentationFormat>Affichage à l'écran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mazet</dc:creator>
  <cp:lastModifiedBy>mazet</cp:lastModifiedBy>
  <cp:revision>6</cp:revision>
  <dcterms:created xsi:type="dcterms:W3CDTF">2012-04-02T09:14:49Z</dcterms:created>
  <dcterms:modified xsi:type="dcterms:W3CDTF">2012-04-02T12:37:31Z</dcterms:modified>
</cp:coreProperties>
</file>