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16/02/12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16/02/12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16/02/12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16/02/12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16/02/12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16/02/12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076127"/>
          </a:xfrm>
        </p:spPr>
        <p:txBody>
          <a:bodyPr>
            <a:noAutofit/>
          </a:bodyPr>
          <a:lstStyle/>
          <a:p>
            <a:r>
              <a:rPr lang="fr-FR" sz="5400" b="1" dirty="0" smtClean="0"/>
              <a:t>Julie </a:t>
            </a:r>
            <a:r>
              <a:rPr lang="fr-FR" sz="5400" b="1" dirty="0" err="1" smtClean="0"/>
              <a:t>is</a:t>
            </a:r>
            <a:r>
              <a:rPr lang="fr-FR" sz="5400" b="1" dirty="0" smtClean="0"/>
              <a:t> </a:t>
            </a:r>
            <a:r>
              <a:rPr lang="fr-FR" sz="5400" b="1" dirty="0" err="1" smtClean="0"/>
              <a:t>going</a:t>
            </a:r>
            <a:r>
              <a:rPr lang="fr-FR" sz="5400" b="1" dirty="0" smtClean="0"/>
              <a:t> to Cuba on </a:t>
            </a:r>
            <a:r>
              <a:rPr lang="fr-FR" sz="5400" b="1" dirty="0" err="1" smtClean="0"/>
              <a:t>holidays</a:t>
            </a:r>
            <a:r>
              <a:rPr lang="fr-FR" sz="5400" b="1" dirty="0" smtClean="0"/>
              <a:t/>
            </a:r>
            <a:br>
              <a:rPr lang="fr-FR" sz="5400" b="1" dirty="0" smtClean="0"/>
            </a:br>
            <a:r>
              <a:rPr lang="fr-FR" sz="5400" b="1" dirty="0" err="1" smtClean="0"/>
              <a:t>She’s</a:t>
            </a:r>
            <a:r>
              <a:rPr lang="fr-FR" sz="5400" b="1" dirty="0" smtClean="0"/>
              <a:t> </a:t>
            </a:r>
            <a:r>
              <a:rPr lang="fr-FR" sz="5400" b="1" dirty="0" err="1" smtClean="0"/>
              <a:t>preparing</a:t>
            </a:r>
            <a:r>
              <a:rPr lang="fr-FR" sz="5400" b="1" dirty="0" smtClean="0"/>
              <a:t> </a:t>
            </a:r>
            <a:r>
              <a:rPr lang="fr-FR" sz="5400" b="1" dirty="0" err="1" smtClean="0"/>
              <a:t>her</a:t>
            </a:r>
            <a:r>
              <a:rPr lang="fr-FR" sz="5400" b="1" dirty="0" smtClean="0"/>
              <a:t> </a:t>
            </a:r>
            <a:r>
              <a:rPr lang="fr-FR" sz="5400" b="1" dirty="0" err="1" smtClean="0"/>
              <a:t>travel</a:t>
            </a:r>
            <a:r>
              <a:rPr lang="fr-FR" sz="5400" b="1" dirty="0" smtClean="0"/>
              <a:t>.</a:t>
            </a:r>
            <a:br>
              <a:rPr lang="fr-FR" sz="5400" b="1" dirty="0" smtClean="0"/>
            </a:br>
            <a:r>
              <a:rPr lang="fr-FR" sz="5400" b="1" dirty="0" smtClean="0"/>
              <a:t>Look </a:t>
            </a:r>
            <a:r>
              <a:rPr lang="fr-FR" sz="5400" b="1" dirty="0" err="1" smtClean="0"/>
              <a:t>at</a:t>
            </a:r>
            <a:r>
              <a:rPr lang="fr-FR" sz="5400" b="1" dirty="0" smtClean="0"/>
              <a:t> the </a:t>
            </a:r>
            <a:r>
              <a:rPr lang="fr-FR" sz="5400" b="1" dirty="0" err="1" smtClean="0"/>
              <a:t>pictures</a:t>
            </a:r>
            <a:r>
              <a:rPr lang="fr-FR" sz="5400" b="1" dirty="0" smtClean="0"/>
              <a:t> and </a:t>
            </a:r>
            <a:r>
              <a:rPr lang="fr-FR" sz="5400" b="1" dirty="0" err="1" smtClean="0"/>
              <a:t>say</a:t>
            </a:r>
            <a:r>
              <a:rPr lang="fr-FR" sz="5400" b="1" dirty="0" smtClean="0"/>
              <a:t> </a:t>
            </a:r>
            <a:r>
              <a:rPr lang="fr-FR" sz="5400" b="1" dirty="0" err="1" smtClean="0"/>
              <a:t>what</a:t>
            </a:r>
            <a:r>
              <a:rPr lang="fr-FR" sz="5400" b="1" dirty="0" smtClean="0"/>
              <a:t> </a:t>
            </a:r>
            <a:r>
              <a:rPr lang="fr-FR" sz="5400" b="1" dirty="0" err="1" smtClean="0"/>
              <a:t>she’s</a:t>
            </a:r>
            <a:r>
              <a:rPr lang="fr-FR" sz="5400" b="1" dirty="0" smtClean="0"/>
              <a:t> </a:t>
            </a:r>
            <a:r>
              <a:rPr lang="fr-FR" sz="5400" b="1" dirty="0" err="1" smtClean="0"/>
              <a:t>already</a:t>
            </a:r>
            <a:r>
              <a:rPr lang="fr-FR" sz="5400" b="1" dirty="0" smtClean="0"/>
              <a:t> </a:t>
            </a:r>
            <a:r>
              <a:rPr lang="fr-FR" sz="5400" b="1" dirty="0" err="1" smtClean="0"/>
              <a:t>done</a:t>
            </a:r>
            <a:r>
              <a:rPr lang="fr-FR" sz="5400" b="1" dirty="0" smtClean="0"/>
              <a:t> and </a:t>
            </a:r>
            <a:r>
              <a:rPr lang="fr-FR" sz="5400" b="1" dirty="0" err="1" smtClean="0"/>
              <a:t>what</a:t>
            </a:r>
            <a:r>
              <a:rPr lang="fr-FR" sz="5400" b="1" dirty="0" smtClean="0"/>
              <a:t> </a:t>
            </a:r>
            <a:r>
              <a:rPr lang="fr-FR" sz="5400" b="1" dirty="0" err="1" smtClean="0"/>
              <a:t>she</a:t>
            </a:r>
            <a:r>
              <a:rPr lang="fr-FR" sz="5400" b="1" dirty="0" smtClean="0"/>
              <a:t> </a:t>
            </a:r>
            <a:r>
              <a:rPr lang="fr-FR" sz="5400" b="1" dirty="0" err="1" smtClean="0"/>
              <a:t>hasn’t</a:t>
            </a:r>
            <a:r>
              <a:rPr lang="fr-FR" sz="5400" b="1" dirty="0" smtClean="0"/>
              <a:t> </a:t>
            </a:r>
            <a:r>
              <a:rPr lang="fr-FR" sz="5400" b="1" dirty="0" err="1" smtClean="0"/>
              <a:t>done</a:t>
            </a:r>
            <a:r>
              <a:rPr lang="fr-FR" sz="5400" b="1" dirty="0" smtClean="0"/>
              <a:t> </a:t>
            </a:r>
            <a:r>
              <a:rPr lang="fr-FR" sz="5400" b="1" dirty="0" err="1" smtClean="0"/>
              <a:t>yet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1158304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0647" y="198518"/>
            <a:ext cx="2007215" cy="17479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5390" y="1680340"/>
            <a:ext cx="1905140" cy="240047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538892"/>
            <a:ext cx="2541925" cy="254192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3500" y="4400050"/>
            <a:ext cx="39243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52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8338" y="162902"/>
            <a:ext cx="1893846" cy="1893846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60034"/>
            <a:ext cx="2612511" cy="244922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8563" y="2204385"/>
            <a:ext cx="3282355" cy="211008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726" y="4538145"/>
            <a:ext cx="3078594" cy="206281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91218" y="4671728"/>
            <a:ext cx="3949700" cy="204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26242"/>
      </p:ext>
    </p:extLst>
  </p:cSld>
  <p:clrMapOvr>
    <a:masterClrMapping/>
  </p:clrMapOvr>
</p:sld>
</file>

<file path=ppt/theme/theme1.xml><?xml version="1.0" encoding="utf-8"?>
<a:theme xmlns:a="http://schemas.openxmlformats.org/drawingml/2006/main" name=" Noir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Noir .thmx</Template>
  <TotalTime>12</TotalTime>
  <Words>7</Words>
  <Application>Microsoft Macintosh PowerPoint</Application>
  <PresentationFormat>Présentation à l'écran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 Noir </vt:lpstr>
      <vt:lpstr>Julie is going to Cuba on holidays She’s preparing her travel. Look at the pictures and say what she’s already done and what she hasn’t done yet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Julie is going to Cuba on holidays She’s preparing her travel. Look at the pictures and say what she’s already done and what she hasn’t done yet</dc:title>
  <dc:creator>Jerome Damazie</dc:creator>
  <cp:lastModifiedBy>Jerome Damazie</cp:lastModifiedBy>
  <cp:revision>2</cp:revision>
  <dcterms:created xsi:type="dcterms:W3CDTF">2012-02-16T02:42:27Z</dcterms:created>
  <dcterms:modified xsi:type="dcterms:W3CDTF">2012-02-16T02:54:56Z</dcterms:modified>
</cp:coreProperties>
</file>