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01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3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0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1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26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7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08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6E79-FCDA-433C-8D8F-4917D28792D7}" type="datetimeFigureOut">
              <a:rPr lang="fr-FR" smtClean="0"/>
              <a:t>18/03/2012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4A12-005D-46D6-A49B-74CB9AB2D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6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233164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33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New-2012</dc:creator>
  <cp:lastModifiedBy>New-2012</cp:lastModifiedBy>
  <cp:revision>1</cp:revision>
  <dcterms:created xsi:type="dcterms:W3CDTF">2012-03-18T10:29:42Z</dcterms:created>
  <dcterms:modified xsi:type="dcterms:W3CDTF">2012-03-18T10:32:16Z</dcterms:modified>
</cp:coreProperties>
</file>