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510D-11B0-4AA1-93E7-8349A4F54FE4}" type="datetimeFigureOut">
              <a:rPr lang="fr-FR" smtClean="0"/>
              <a:t>10/03/2012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2EDA563C-D424-43A0-A79D-28E5FCBBB19A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510D-11B0-4AA1-93E7-8349A4F54FE4}" type="datetimeFigureOut">
              <a:rPr lang="fr-FR" smtClean="0"/>
              <a:t>10/03/2012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563C-D424-43A0-A79D-28E5FCBBB19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510D-11B0-4AA1-93E7-8349A4F54FE4}" type="datetimeFigureOut">
              <a:rPr lang="fr-FR" smtClean="0"/>
              <a:t>10/03/2012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563C-D424-43A0-A79D-28E5FCBBB19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510D-11B0-4AA1-93E7-8349A4F54FE4}" type="datetimeFigureOut">
              <a:rPr lang="fr-FR" smtClean="0"/>
              <a:t>10/03/2012</a:t>
            </a:fld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DA563C-D424-43A0-A79D-28E5FCBBB19A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510D-11B0-4AA1-93E7-8349A4F54FE4}" type="datetimeFigureOut">
              <a:rPr lang="fr-FR" smtClean="0"/>
              <a:t>10/03/2012</a:t>
            </a:fld>
            <a:endParaRPr lang="fr-F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DA563C-D424-43A0-A79D-28E5FCBBB19A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510D-11B0-4AA1-93E7-8349A4F54FE4}" type="datetimeFigureOut">
              <a:rPr lang="fr-FR" smtClean="0"/>
              <a:t>10/03/2012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563C-D424-43A0-A79D-28E5FCBBB19A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510D-11B0-4AA1-93E7-8349A4F54FE4}" type="datetimeFigureOut">
              <a:rPr lang="fr-FR" smtClean="0"/>
              <a:t>10/03/2012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563C-D424-43A0-A79D-28E5FCBBB19A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510D-11B0-4AA1-93E7-8349A4F54FE4}" type="datetimeFigureOut">
              <a:rPr lang="fr-FR" smtClean="0"/>
              <a:t>10/03/2012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563C-D424-43A0-A79D-28E5FCBBB19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510D-11B0-4AA1-93E7-8349A4F54FE4}" type="datetimeFigureOut">
              <a:rPr lang="fr-FR" smtClean="0"/>
              <a:t>10/03/2012</a:t>
            </a:fld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DA563C-D424-43A0-A79D-28E5FCBBB19A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05D510D-11B0-4AA1-93E7-8349A4F54FE4}" type="datetimeFigureOut">
              <a:rPr lang="fr-FR" smtClean="0"/>
              <a:t>10/03/2012</a:t>
            </a:fld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EDA563C-D424-43A0-A79D-28E5FCBBB19A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510D-11B0-4AA1-93E7-8349A4F54FE4}" type="datetimeFigureOut">
              <a:rPr lang="fr-FR" smtClean="0"/>
              <a:t>10/03/2012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563C-D424-43A0-A79D-28E5FCBBB19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EDA563C-D424-43A0-A79D-28E5FCBBB19A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05D510D-11B0-4AA1-93E7-8349A4F54FE4}" type="datetimeFigureOut">
              <a:rPr lang="fr-FR" smtClean="0"/>
              <a:t>10/03/2012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71" y="2780928"/>
            <a:ext cx="8308975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1520" y="620688"/>
            <a:ext cx="83529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L’agence des agents super secrets</a:t>
            </a:r>
            <a:endParaRPr lang="fr-F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444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332656"/>
            <a:ext cx="820806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Quelques règles à respecter</a:t>
            </a:r>
            <a:endParaRPr lang="fr-F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9147" y="2619222"/>
            <a:ext cx="77048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Vous êtes dans une agence d’agent secret où il y as quelques règles très importantes à respecter:</a:t>
            </a:r>
          </a:p>
          <a:p>
            <a:endParaRPr lang="fr-FR" dirty="0"/>
          </a:p>
          <a:p>
            <a:r>
              <a:rPr lang="fr-FR" dirty="0" smtClean="0"/>
              <a:t>_Le vouvoiement est de rigueur</a:t>
            </a:r>
          </a:p>
          <a:p>
            <a:endParaRPr lang="fr-FR" dirty="0" smtClean="0"/>
          </a:p>
          <a:p>
            <a:r>
              <a:rPr lang="fr-FR" dirty="0" smtClean="0"/>
              <a:t>_La mission qui vous est donner est confidentiel, vous ne devez en aucun cas faire une quelconque allusion à celle-ci  à l’agence.</a:t>
            </a:r>
          </a:p>
          <a:p>
            <a:endParaRPr lang="fr-FR" dirty="0"/>
          </a:p>
          <a:p>
            <a:r>
              <a:rPr lang="fr-FR" dirty="0" smtClean="0"/>
              <a:t>_Vous devrez déposé votre vote tous les jours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1679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0"/>
            <a:ext cx="871296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Déroulement à votre arrivée</a:t>
            </a:r>
            <a:endParaRPr lang="fr-F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99592" y="2010335"/>
            <a:ext cx="67687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Vous venez de vous inscrire à l’agence et vous ne savez pas quoi faire, voici le déroulement des événements:</a:t>
            </a:r>
          </a:p>
          <a:p>
            <a:endParaRPr lang="fr-FR" dirty="0"/>
          </a:p>
          <a:p>
            <a:r>
              <a:rPr lang="fr-FR" dirty="0" smtClean="0"/>
              <a:t>1°:Vous devez vous inscrire aux cours en disant « inscription en cours »</a:t>
            </a:r>
          </a:p>
          <a:p>
            <a:endParaRPr lang="fr-FR" dirty="0" smtClean="0"/>
          </a:p>
          <a:p>
            <a:r>
              <a:rPr lang="fr-FR" dirty="0" smtClean="0"/>
              <a:t>2°:On vous valideras votre inscription en vous précisant la date à laquelle finissent vos cours. Vous devrez voter jusqu’as cette date.</a:t>
            </a:r>
          </a:p>
          <a:p>
            <a:endParaRPr lang="fr-FR" dirty="0" smtClean="0"/>
          </a:p>
          <a:p>
            <a:r>
              <a:rPr lang="fr-FR" dirty="0" smtClean="0"/>
              <a:t>3°:Vous deviendrez officiellement un agent de l’agence. A cette date vous devrez remplir un formulaire de présentation et vous </a:t>
            </a:r>
            <a:r>
              <a:rPr lang="fr-FR" dirty="0" err="1" smtClean="0"/>
              <a:t>effecturez</a:t>
            </a:r>
            <a:r>
              <a:rPr lang="fr-FR" dirty="0" smtClean="0"/>
              <a:t> des missions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75504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116632"/>
            <a:ext cx="803490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Formulaire d’inscription</a:t>
            </a:r>
            <a:endParaRPr lang="fr-F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20600" y="2060848"/>
            <a:ext cx="72728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 la fin de votre semaine de cours vous devez poster un formulaire où seras indiquer les infos vous concernant. Voici un formulaire vierge que vous devrez remplir:</a:t>
            </a:r>
          </a:p>
          <a:p>
            <a:endParaRPr lang="fr-FR" dirty="0"/>
          </a:p>
          <a:p>
            <a:r>
              <a:rPr lang="fr-FR" dirty="0"/>
              <a:t>-Pseudo de </a:t>
            </a:r>
            <a:r>
              <a:rPr lang="fr-FR" dirty="0" err="1"/>
              <a:t>sailor</a:t>
            </a:r>
            <a:r>
              <a:rPr lang="fr-FR" dirty="0"/>
              <a:t>:</a:t>
            </a:r>
          </a:p>
          <a:p>
            <a:r>
              <a:rPr lang="fr-FR" dirty="0" smtClean="0"/>
              <a:t>-Nom </a:t>
            </a:r>
            <a:r>
              <a:rPr lang="fr-FR" dirty="0"/>
              <a:t>de promotion:</a:t>
            </a:r>
          </a:p>
          <a:p>
            <a:r>
              <a:rPr lang="fr-FR" dirty="0" smtClean="0"/>
              <a:t>-Surnom </a:t>
            </a:r>
            <a:r>
              <a:rPr lang="fr-FR" dirty="0"/>
              <a:t>choisi (en fonction du nom de la </a:t>
            </a:r>
            <a:r>
              <a:rPr lang="fr-FR" dirty="0" smtClean="0"/>
              <a:t>promo):</a:t>
            </a:r>
            <a:endParaRPr lang="fr-FR" dirty="0"/>
          </a:p>
          <a:p>
            <a:r>
              <a:rPr lang="fr-FR" dirty="0" smtClean="0"/>
              <a:t>-Compétences(ce </a:t>
            </a:r>
            <a:r>
              <a:rPr lang="fr-FR" dirty="0"/>
              <a:t>que vous savez faire comme par ex. montage, dessin, écriture, </a:t>
            </a:r>
            <a:r>
              <a:rPr lang="fr-FR" dirty="0" err="1"/>
              <a:t>chibi</a:t>
            </a:r>
            <a:r>
              <a:rPr lang="fr-FR" dirty="0" smtClean="0"/>
              <a:t>...):</a:t>
            </a:r>
            <a:endParaRPr lang="fr-FR" dirty="0"/>
          </a:p>
          <a:p>
            <a:r>
              <a:rPr lang="fr-FR" dirty="0" smtClean="0"/>
              <a:t>-Ce </a:t>
            </a:r>
            <a:r>
              <a:rPr lang="fr-FR" dirty="0"/>
              <a:t>que vous attendez de ce </a:t>
            </a:r>
            <a:r>
              <a:rPr lang="fr-FR" dirty="0" smtClean="0"/>
              <a:t>club: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96264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332656"/>
            <a:ext cx="76800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Formulaire de mission</a:t>
            </a:r>
            <a:endParaRPr lang="fr-F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Espace réservé du texte 2"/>
          <p:cNvSpPr txBox="1">
            <a:spLocks/>
          </p:cNvSpPr>
          <p:nvPr/>
        </p:nvSpPr>
        <p:spPr>
          <a:xfrm>
            <a:off x="251520" y="1967880"/>
            <a:ext cx="4040188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Char char="•"/>
            </a:pPr>
            <a:r>
              <a:rPr lang="fr-FR" dirty="0" smtClean="0"/>
              <a:t>Singleton		</a:t>
            </a:r>
            <a:endParaRPr lang="fr-FR" dirty="0"/>
          </a:p>
        </p:txBody>
      </p:sp>
      <p:sp>
        <p:nvSpPr>
          <p:cNvPr id="5" name="Espace réservé du texte 4"/>
          <p:cNvSpPr txBox="1">
            <a:spLocks/>
          </p:cNvSpPr>
          <p:nvPr/>
        </p:nvSpPr>
        <p:spPr>
          <a:xfrm>
            <a:off x="4291708" y="1967880"/>
            <a:ext cx="4040188" cy="762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Char char="•"/>
            </a:pPr>
            <a:r>
              <a:rPr lang="fr-FR" dirty="0" smtClean="0"/>
              <a:t>Binôme</a:t>
            </a:r>
            <a:endParaRPr lang="fr-FR" dirty="0"/>
          </a:p>
        </p:txBody>
      </p:sp>
      <p:sp>
        <p:nvSpPr>
          <p:cNvPr id="7" name="Espace réservé du contenu 5"/>
          <p:cNvSpPr>
            <a:spLocks noGrp="1"/>
          </p:cNvSpPr>
          <p:nvPr>
            <p:ph sz="quarter" idx="4294967295"/>
          </p:nvPr>
        </p:nvSpPr>
        <p:spPr>
          <a:xfrm>
            <a:off x="4860032" y="2640004"/>
            <a:ext cx="4038600" cy="3387344"/>
          </a:xfrm>
          <a:prstGeom prst="rect">
            <a:avLst/>
          </a:prstGeo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Nom des agents : 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Surnoms des agents : 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Nom de promotion : 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Nombre d’étoiles : 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Thème de la mission : 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Nom du binôme : 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8" name="Espace réservé du contenu 3"/>
          <p:cNvSpPr>
            <a:spLocks noGrp="1"/>
          </p:cNvSpPr>
          <p:nvPr>
            <p:ph sz="half" idx="4294967295"/>
          </p:nvPr>
        </p:nvSpPr>
        <p:spPr>
          <a:xfrm>
            <a:off x="412986" y="2729880"/>
            <a:ext cx="4038600" cy="2811280"/>
          </a:xfrm>
          <a:prstGeom prst="rect">
            <a:avLst/>
          </a:prstGeo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Nom de l’agent : 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Surnom de l’agent :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Nom de promotion : 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Nombre d’étoiles: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Thème de la mission :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24640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3" descr="Capture sf cible club as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412776"/>
            <a:ext cx="7488832" cy="4968552"/>
          </a:xfrm>
        </p:spPr>
      </p:pic>
      <p:sp>
        <p:nvSpPr>
          <p:cNvPr id="2" name="Rectangle 1"/>
          <p:cNvSpPr/>
          <p:nvPr/>
        </p:nvSpPr>
        <p:spPr>
          <a:xfrm>
            <a:off x="273544" y="260648"/>
            <a:ext cx="86487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On vous auras prévenu….</a:t>
            </a:r>
            <a:endParaRPr lang="fr-F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41901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7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ique">
  <a:themeElements>
    <a:clrScheme name="thermique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iqu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iqu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TC101859868[[fn=Thermique]]</Template>
  <TotalTime>405</TotalTime>
  <Words>238</Words>
  <Application>Microsoft Office PowerPoint</Application>
  <PresentationFormat>Affichage à l'écran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thermique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Marion</dc:creator>
  <cp:lastModifiedBy>Marion</cp:lastModifiedBy>
  <cp:revision>14</cp:revision>
  <dcterms:created xsi:type="dcterms:W3CDTF">2012-03-07T16:43:41Z</dcterms:created>
  <dcterms:modified xsi:type="dcterms:W3CDTF">2012-03-10T22:02:23Z</dcterms:modified>
</cp:coreProperties>
</file>