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6" r:id="rId2"/>
    <p:sldId id="29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5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BDFB0-510B-4AA7-8C4D-CFF44FDE59DC}" type="datetimeFigureOut">
              <a:rPr lang="fr-FR" smtClean="0"/>
              <a:t>06/10/2011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D5D40-7B75-4470-8C3A-51D2170B7D7C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95736" y="260648"/>
            <a:ext cx="4597781" cy="63233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988840"/>
            <a:ext cx="8558259" cy="31876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40768"/>
            <a:ext cx="8962084" cy="40070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628800"/>
            <a:ext cx="8632489" cy="38071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715074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72816"/>
            <a:ext cx="8376377" cy="32779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8315138" cy="40648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916832"/>
            <a:ext cx="8602332" cy="37444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8729406" cy="3672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88640"/>
            <a:ext cx="7833947" cy="640871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7207063" cy="644234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797049" cy="65973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188640"/>
            <a:ext cx="3510120" cy="65673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1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2204865"/>
            <a:ext cx="8695918" cy="2614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412776"/>
            <a:ext cx="8414869" cy="40894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424936" cy="52729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8649532" cy="396044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260648"/>
            <a:ext cx="7490053" cy="649324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8477271" cy="38894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39752" y="116632"/>
            <a:ext cx="4050754" cy="65727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484784"/>
            <a:ext cx="8827342" cy="388830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8158734" cy="37907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075" y="908720"/>
            <a:ext cx="8929850" cy="50405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2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8744151" cy="417862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0"/>
            <a:ext cx="7630255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3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8547464" cy="377628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88640"/>
            <a:ext cx="6595288" cy="65253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260648"/>
            <a:ext cx="7384258" cy="62689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02411"/>
            <a:ext cx="8488050" cy="40403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404664"/>
            <a:ext cx="7848872" cy="594953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55776" y="404664"/>
            <a:ext cx="4059436" cy="59712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260648"/>
            <a:ext cx="6609442" cy="614762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72816"/>
            <a:ext cx="8117617" cy="36437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080" y="332656"/>
            <a:ext cx="9095920" cy="554461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32817"/>
            <a:ext cx="8568952" cy="38787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8856984" cy="403716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643862" cy="40324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628800"/>
            <a:ext cx="8611684" cy="344024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784976" cy="6111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16632"/>
            <a:ext cx="7818045" cy="635247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8715865" cy="45615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Office PowerPoint</Application>
  <PresentationFormat>Affichage à l'écran (4:3)</PresentationFormat>
  <Paragraphs>0</Paragraphs>
  <Slides>41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2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Marylène</dc:creator>
  <cp:lastModifiedBy>Marylène</cp:lastModifiedBy>
  <cp:revision>12</cp:revision>
  <dcterms:created xsi:type="dcterms:W3CDTF">2011-10-06T16:26:36Z</dcterms:created>
  <dcterms:modified xsi:type="dcterms:W3CDTF">2011-10-06T18:15:18Z</dcterms:modified>
</cp:coreProperties>
</file>